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</p:sldMasterIdLst>
  <p:notesMasterIdLst>
    <p:notesMasterId r:id="rId15"/>
  </p:notesMasterIdLst>
  <p:handoutMasterIdLst>
    <p:handoutMasterId r:id="rId16"/>
  </p:handoutMasterIdLst>
  <p:sldIdLst>
    <p:sldId id="282" r:id="rId3"/>
    <p:sldId id="293" r:id="rId4"/>
    <p:sldId id="307" r:id="rId5"/>
    <p:sldId id="303" r:id="rId6"/>
    <p:sldId id="525" r:id="rId7"/>
    <p:sldId id="524" r:id="rId8"/>
    <p:sldId id="323" r:id="rId9"/>
    <p:sldId id="325" r:id="rId10"/>
    <p:sldId id="324" r:id="rId11"/>
    <p:sldId id="522" r:id="rId12"/>
    <p:sldId id="517" r:id="rId13"/>
    <p:sldId id="28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1E93C0-03D9-1344-9619-B8EE92190B58}">
          <p14:sldIdLst>
            <p14:sldId id="282"/>
            <p14:sldId id="293"/>
            <p14:sldId id="307"/>
            <p14:sldId id="303"/>
            <p14:sldId id="525"/>
            <p14:sldId id="524"/>
            <p14:sldId id="323"/>
            <p14:sldId id="325"/>
            <p14:sldId id="324"/>
            <p14:sldId id="522"/>
            <p14:sldId id="517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esthoff, Kelley" initials="WK" lastIdx="1" clrIdx="0">
    <p:extLst>
      <p:ext uri="{19B8F6BF-5375-455C-9EA6-DF929625EA0E}">
        <p15:presenceInfo xmlns:p15="http://schemas.microsoft.com/office/powerpoint/2012/main" userId="S-1-5-21-861567501-115176313-682003330-766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000000"/>
    <a:srgbClr val="FFFFFF"/>
    <a:srgbClr val="F4F4F4"/>
    <a:srgbClr val="C1C1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1" autoAdjust="0"/>
    <p:restoredTop sz="89072" autoAdjust="0"/>
  </p:normalViewPr>
  <p:slideViewPr>
    <p:cSldViewPr snapToGrid="0" snapToObjects="1">
      <p:cViewPr varScale="1">
        <p:scale>
          <a:sx n="98" d="100"/>
          <a:sy n="98" d="100"/>
        </p:scale>
        <p:origin x="108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6" d="100"/>
          <a:sy n="166" d="100"/>
        </p:scale>
        <p:origin x="6384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D5C3C6-93A8-1A45-ACFB-8884C77E51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07A194-A1E0-F84A-8E1A-273D814E4E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4A7224-6803-A34E-8929-879467BA3D37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1BF9A6-5D64-4345-9A8B-C42E171E25A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B50B8E-1D52-554D-9327-9D16641681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C4529-8557-A94B-8AF1-02A63C020F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2068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37805-86E6-FA49-A07C-AC34F5A09D52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D7A80-9B6B-BB4D-8DD4-98EC85D5C5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379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baseline="0" dirty="0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D7A80-9B6B-BB4D-8DD4-98EC85D5C5B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19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D7A80-9B6B-BB4D-8DD4-98EC85D5C5B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466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D7A80-9B6B-BB4D-8DD4-98EC85D5C5BD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621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Fee is $40/annually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D7A80-9B6B-BB4D-8DD4-98EC85D5C5B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193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CBB5E-06C0-B342-193B-83D7AA885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68623-EF09-5FA5-DCD2-741852A05A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20775-479C-F86B-8975-717FEA06A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A6840-F0D0-04F8-B013-269FE60F35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D7A80-9B6B-BB4D-8DD4-98EC85D5C5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855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D7A80-9B6B-BB4D-8DD4-98EC85D5C5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615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D7A80-9B6B-BB4D-8DD4-98EC85D5C5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536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D7A80-9B6B-BB4D-8DD4-98EC85D5C5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91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D7A80-9B6B-BB4D-8DD4-98EC85D5C5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672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D7A80-9B6B-BB4D-8DD4-98EC85D5C5B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530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ED7A80-9B6B-BB4D-8DD4-98EC85D5C5B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76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EECF27-A6B8-894C-A6EE-00D80E7827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BFF7E6-38B1-8142-87F5-2B8B4EBA31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5550" y="3563939"/>
            <a:ext cx="10117137" cy="667594"/>
          </a:xfrm>
        </p:spPr>
        <p:txBody>
          <a:bodyPr/>
          <a:lstStyle>
            <a:lvl1pPr marL="0" indent="0" algn="ctr">
              <a:buNone/>
              <a:defRPr lang="en-US" sz="4400" b="1" i="0" kern="1200" dirty="0" smtClean="0">
                <a:solidFill>
                  <a:schemeClr val="tx2">
                    <a:lumMod val="10000"/>
                  </a:schemeClr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  <a:lvl2pPr marL="457200" indent="0">
              <a:buNone/>
              <a:defRPr lang="en-US" sz="4400" b="1" i="0" kern="1200" dirty="0" smtClean="0">
                <a:solidFill>
                  <a:schemeClr val="bg2"/>
                </a:solidFill>
                <a:latin typeface="Corbel" panose="020B0503020204020204" pitchFamily="34" charset="0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2E3A38-7C06-B944-982B-213A7E3D3D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51100" y="4376738"/>
            <a:ext cx="7289800" cy="7731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392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EECF27-A6B8-894C-A6EE-00D80E7827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BFF7E6-38B1-8142-87F5-2B8B4EBA31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85550" y="3563939"/>
            <a:ext cx="10117137" cy="667594"/>
          </a:xfrm>
        </p:spPr>
        <p:txBody>
          <a:bodyPr/>
          <a:lstStyle>
            <a:lvl1pPr marL="0" indent="0" algn="ctr">
              <a:buNone/>
              <a:defRPr lang="en-US" sz="4400" b="1" i="0" kern="1200" dirty="0" smtClean="0">
                <a:solidFill>
                  <a:schemeClr val="bg1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  <a:lvl2pPr marL="457200" indent="0">
              <a:buNone/>
              <a:defRPr lang="en-US" sz="4400" b="1" i="0" kern="1200" dirty="0" smtClean="0">
                <a:solidFill>
                  <a:schemeClr val="bg2"/>
                </a:solidFill>
                <a:latin typeface="Corbel" panose="020B0503020204020204" pitchFamily="34" charset="0"/>
                <a:ea typeface="+mj-ea"/>
                <a:cs typeface="+mj-cs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2E3A38-7C06-B944-982B-213A7E3D3D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51100" y="4376738"/>
            <a:ext cx="7289800" cy="7731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4789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D69E047-4A63-9E48-8C73-0842A613B2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90516" y="1858962"/>
            <a:ext cx="4203700" cy="31400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540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77225E-008F-5D47-A03D-C2707AE1C0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63064" y="4065917"/>
            <a:ext cx="1805706" cy="1765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20A4AF-D039-3F43-A019-02EC95682F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83547" y="4065917"/>
            <a:ext cx="1805706" cy="1765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DE25F45-F8A3-6844-84FC-70675A668A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8512" y="4043843"/>
            <a:ext cx="1805706" cy="1765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837E829C-18A8-8641-8915-7ED6C4703C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49343" y="4060166"/>
            <a:ext cx="1805706" cy="17653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20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1A2D967-593C-7346-BF15-B1AA9A81ACB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26741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861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A7D8A48-680D-3543-99AA-51D7D8E80F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170363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095D9C-F83F-774C-A29D-6E1F09A4A4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1637" y="654290"/>
            <a:ext cx="3233738" cy="457188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843C1EF-11BD-E54F-9F40-ED61E8450A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1370" y="1028101"/>
            <a:ext cx="3657600" cy="2330450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4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73E8F4AC-A7FA-9F44-A584-FE5DE8238E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1370" y="654290"/>
            <a:ext cx="3657600" cy="2330450"/>
          </a:xfr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en-US" sz="1600" b="0" kern="1200" dirty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marL="0" lv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601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A7D8A48-680D-3543-99AA-51D7D8E80F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21637" y="0"/>
            <a:ext cx="4170363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095D9C-F83F-774C-A29D-6E1F09A4A4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87934" y="711799"/>
            <a:ext cx="3233738" cy="457188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843C1EF-11BD-E54F-9F40-ED61E8450A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30370" y="959090"/>
            <a:ext cx="3657600" cy="2330450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4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73E8F4AC-A7FA-9F44-A584-FE5DE8238E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369" y="585279"/>
            <a:ext cx="3657600" cy="2330450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lang="en-US" sz="1600" b="0" kern="1200" dirty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966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61DD6B-3CA3-EF45-8AA4-16946867C5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4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2547B1-7644-6B4E-A8D9-0D369953F3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4D4199-C668-CD42-8A16-B0FEAC578D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5" t="1549" r="16997" b="5294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859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2E89E7-CDBF-0943-A09D-D1D3A35782E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ED9482-1B11-B048-A8AC-CAF9498374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5" t="1549" r="16997" b="5294"/>
          <a:stretch/>
        </p:blipFill>
        <p:spPr>
          <a:xfrm>
            <a:off x="0" y="46007"/>
            <a:ext cx="12192001" cy="6858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3010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61DD6B-3CA3-EF45-8AA4-16946867C5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44514" y="944679"/>
            <a:ext cx="4226830" cy="423288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38878-0B70-5D44-92FE-DBDD7867E7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97563" y="2428875"/>
            <a:ext cx="2095500" cy="2747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BAFDFCC-C1B4-C84F-BF82-3610B35747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77425" y="2428875"/>
            <a:ext cx="2095500" cy="2747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813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9FD68AF-E693-7E40-8BFD-AA578DB0DC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2608" y="454172"/>
            <a:ext cx="11317424" cy="595268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4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83DC028F-AAA9-6047-A457-6AECFABF9DE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806781" y="952500"/>
            <a:ext cx="5438775" cy="495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B194767-F43A-454C-8B7C-728A710D82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57288" y="1004888"/>
            <a:ext cx="3984625" cy="585311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82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14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3"/>
            <a:ext cx="10972800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280886"/>
            <a:ext cx="10972800" cy="709714"/>
          </a:xfrm>
        </p:spPr>
        <p:txBody>
          <a:bodyPr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566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223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504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307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1092350" y="640419"/>
            <a:ext cx="10286999" cy="5898494"/>
            <a:chOff x="952500" y="635743"/>
            <a:chExt cx="10286999" cy="589849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2F99DF6-A203-9D44-9A6A-0AC1A58A2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7755" y="635743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BA5C25D-8B04-E449-8398-ED746F8F13F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739256" y="635743"/>
              <a:ext cx="3200400" cy="1013737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04B6911B-F297-B44C-8316-87E47393E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9499" y="635743"/>
              <a:ext cx="3200400" cy="1013737"/>
            </a:xfrm>
            <a:prstGeom prst="rect">
              <a:avLst/>
            </a:prstGeom>
            <a:solidFill>
              <a:srgbClr val="00B05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0D5C4F43-367C-5343-8A38-57B3BAAE4B9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817755" y="1955629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31A44D34-7D43-3041-BE40-47BC44365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1899" y="2263851"/>
              <a:ext cx="2286000" cy="1013737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48C36294-54E6-784C-BF93-7B9ABCAEC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0099" y="2263851"/>
              <a:ext cx="2971800" cy="1013737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B120C752-BA15-9643-A94E-FB98A0B10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099" y="2263851"/>
              <a:ext cx="2286000" cy="1013737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7A850F63-58A8-914F-B36B-53BD94BEEFE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952500" y="3583738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61785BE-3E4A-B842-9021-2744E3BE0706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952500" y="2263851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728206F1-0590-3045-9EE1-3BBF4A1F3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0099" y="3891960"/>
              <a:ext cx="2971800" cy="1013737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B2C863B8-6C48-CE4E-86C5-9D65612EB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099" y="3891960"/>
              <a:ext cx="2286000" cy="1013737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8" name="Rectangle 6">
              <a:extLst>
                <a:ext uri="{FF2B5EF4-FFF2-40B4-BE49-F238E27FC236}">
                  <a16:creationId xmlns:a16="http://schemas.microsoft.com/office/drawing/2014/main" id="{AAFC0E6B-47C3-8948-96A4-7A2BA65E6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1899" y="3891960"/>
              <a:ext cx="2286000" cy="1013737"/>
            </a:xfrm>
            <a:prstGeom prst="rect">
              <a:avLst/>
            </a:prstGeom>
            <a:solidFill>
              <a:srgbClr val="FFFF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DE3570BC-E748-824B-91B8-9E214DAC5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444" y="635743"/>
              <a:ext cx="2585088" cy="1014062"/>
            </a:xfrm>
            <a:custGeom>
              <a:avLst/>
              <a:gdLst/>
              <a:ahLst/>
              <a:cxnLst>
                <a:cxn ang="0">
                  <a:pos x="1872" y="0"/>
                </a:cxn>
                <a:cxn ang="0">
                  <a:pos x="1729" y="5"/>
                </a:cxn>
                <a:cxn ang="0">
                  <a:pos x="1588" y="21"/>
                </a:cxn>
                <a:cxn ang="0">
                  <a:pos x="1451" y="49"/>
                </a:cxn>
                <a:cxn ang="0">
                  <a:pos x="1318" y="85"/>
                </a:cxn>
                <a:cxn ang="0">
                  <a:pos x="1187" y="131"/>
                </a:cxn>
                <a:cxn ang="0">
                  <a:pos x="1062" y="186"/>
                </a:cxn>
                <a:cxn ang="0">
                  <a:pos x="942" y="249"/>
                </a:cxn>
                <a:cxn ang="0">
                  <a:pos x="827" y="322"/>
                </a:cxn>
                <a:cxn ang="0">
                  <a:pos x="717" y="401"/>
                </a:cxn>
                <a:cxn ang="0">
                  <a:pos x="615" y="489"/>
                </a:cxn>
                <a:cxn ang="0">
                  <a:pos x="518" y="583"/>
                </a:cxn>
                <a:cxn ang="0">
                  <a:pos x="428" y="684"/>
                </a:cxn>
                <a:cxn ang="0">
                  <a:pos x="346" y="791"/>
                </a:cxn>
                <a:cxn ang="0">
                  <a:pos x="272" y="905"/>
                </a:cxn>
                <a:cxn ang="0">
                  <a:pos x="206" y="1023"/>
                </a:cxn>
                <a:cxn ang="0">
                  <a:pos x="147" y="1147"/>
                </a:cxn>
                <a:cxn ang="0">
                  <a:pos x="98" y="1275"/>
                </a:cxn>
                <a:cxn ang="0">
                  <a:pos x="59" y="1407"/>
                </a:cxn>
                <a:cxn ang="0">
                  <a:pos x="29" y="1544"/>
                </a:cxn>
                <a:cxn ang="0">
                  <a:pos x="9" y="1684"/>
                </a:cxn>
                <a:cxn ang="0">
                  <a:pos x="0" y="1826"/>
                </a:cxn>
                <a:cxn ang="0">
                  <a:pos x="0" y="1923"/>
                </a:cxn>
                <a:cxn ang="0">
                  <a:pos x="9" y="2065"/>
                </a:cxn>
                <a:cxn ang="0">
                  <a:pos x="29" y="2204"/>
                </a:cxn>
                <a:cxn ang="0">
                  <a:pos x="59" y="2341"/>
                </a:cxn>
                <a:cxn ang="0">
                  <a:pos x="98" y="2473"/>
                </a:cxn>
                <a:cxn ang="0">
                  <a:pos x="147" y="2602"/>
                </a:cxn>
                <a:cxn ang="0">
                  <a:pos x="206" y="2725"/>
                </a:cxn>
                <a:cxn ang="0">
                  <a:pos x="272" y="2843"/>
                </a:cxn>
                <a:cxn ang="0">
                  <a:pos x="346" y="2957"/>
                </a:cxn>
                <a:cxn ang="0">
                  <a:pos x="428" y="3064"/>
                </a:cxn>
                <a:cxn ang="0">
                  <a:pos x="518" y="3165"/>
                </a:cxn>
                <a:cxn ang="0">
                  <a:pos x="615" y="3260"/>
                </a:cxn>
                <a:cxn ang="0">
                  <a:pos x="717" y="3347"/>
                </a:cxn>
                <a:cxn ang="0">
                  <a:pos x="827" y="3427"/>
                </a:cxn>
                <a:cxn ang="0">
                  <a:pos x="942" y="3499"/>
                </a:cxn>
                <a:cxn ang="0">
                  <a:pos x="1062" y="3562"/>
                </a:cxn>
                <a:cxn ang="0">
                  <a:pos x="1187" y="3617"/>
                </a:cxn>
                <a:cxn ang="0">
                  <a:pos x="1318" y="3663"/>
                </a:cxn>
                <a:cxn ang="0">
                  <a:pos x="1451" y="3699"/>
                </a:cxn>
                <a:cxn ang="0">
                  <a:pos x="1588" y="3726"/>
                </a:cxn>
                <a:cxn ang="0">
                  <a:pos x="1729" y="3742"/>
                </a:cxn>
                <a:cxn ang="0">
                  <a:pos x="1872" y="3748"/>
                </a:cxn>
              </a:cxnLst>
              <a:rect l="0" t="0" r="r" b="b"/>
              <a:pathLst>
                <a:path w="9552" h="3748">
                  <a:moveTo>
                    <a:pt x="9552" y="0"/>
                  </a:moveTo>
                  <a:lnTo>
                    <a:pt x="1872" y="0"/>
                  </a:lnTo>
                  <a:lnTo>
                    <a:pt x="1872" y="0"/>
                  </a:lnTo>
                  <a:lnTo>
                    <a:pt x="1825" y="2"/>
                  </a:lnTo>
                  <a:lnTo>
                    <a:pt x="1776" y="3"/>
                  </a:lnTo>
                  <a:lnTo>
                    <a:pt x="1729" y="5"/>
                  </a:lnTo>
                  <a:lnTo>
                    <a:pt x="1681" y="10"/>
                  </a:lnTo>
                  <a:lnTo>
                    <a:pt x="1635" y="15"/>
                  </a:lnTo>
                  <a:lnTo>
                    <a:pt x="1588" y="21"/>
                  </a:lnTo>
                  <a:lnTo>
                    <a:pt x="1542" y="30"/>
                  </a:lnTo>
                  <a:lnTo>
                    <a:pt x="1496" y="39"/>
                  </a:lnTo>
                  <a:lnTo>
                    <a:pt x="1451" y="49"/>
                  </a:lnTo>
                  <a:lnTo>
                    <a:pt x="1406" y="60"/>
                  </a:lnTo>
                  <a:lnTo>
                    <a:pt x="1361" y="71"/>
                  </a:lnTo>
                  <a:lnTo>
                    <a:pt x="1318" y="85"/>
                  </a:lnTo>
                  <a:lnTo>
                    <a:pt x="1273" y="99"/>
                  </a:lnTo>
                  <a:lnTo>
                    <a:pt x="1231" y="115"/>
                  </a:lnTo>
                  <a:lnTo>
                    <a:pt x="1187" y="131"/>
                  </a:lnTo>
                  <a:lnTo>
                    <a:pt x="1146" y="149"/>
                  </a:lnTo>
                  <a:lnTo>
                    <a:pt x="1104" y="166"/>
                  </a:lnTo>
                  <a:lnTo>
                    <a:pt x="1062" y="186"/>
                  </a:lnTo>
                  <a:lnTo>
                    <a:pt x="1021" y="206"/>
                  </a:lnTo>
                  <a:lnTo>
                    <a:pt x="981" y="227"/>
                  </a:lnTo>
                  <a:lnTo>
                    <a:pt x="942" y="249"/>
                  </a:lnTo>
                  <a:lnTo>
                    <a:pt x="903" y="273"/>
                  </a:lnTo>
                  <a:lnTo>
                    <a:pt x="864" y="297"/>
                  </a:lnTo>
                  <a:lnTo>
                    <a:pt x="827" y="322"/>
                  </a:lnTo>
                  <a:lnTo>
                    <a:pt x="790" y="347"/>
                  </a:lnTo>
                  <a:lnTo>
                    <a:pt x="754" y="374"/>
                  </a:lnTo>
                  <a:lnTo>
                    <a:pt x="717" y="401"/>
                  </a:lnTo>
                  <a:lnTo>
                    <a:pt x="683" y="430"/>
                  </a:lnTo>
                  <a:lnTo>
                    <a:pt x="649" y="459"/>
                  </a:lnTo>
                  <a:lnTo>
                    <a:pt x="615" y="489"/>
                  </a:lnTo>
                  <a:lnTo>
                    <a:pt x="582" y="520"/>
                  </a:lnTo>
                  <a:lnTo>
                    <a:pt x="549" y="551"/>
                  </a:lnTo>
                  <a:lnTo>
                    <a:pt x="518" y="583"/>
                  </a:lnTo>
                  <a:lnTo>
                    <a:pt x="488" y="616"/>
                  </a:lnTo>
                  <a:lnTo>
                    <a:pt x="458" y="649"/>
                  </a:lnTo>
                  <a:lnTo>
                    <a:pt x="428" y="684"/>
                  </a:lnTo>
                  <a:lnTo>
                    <a:pt x="400" y="719"/>
                  </a:lnTo>
                  <a:lnTo>
                    <a:pt x="372" y="755"/>
                  </a:lnTo>
                  <a:lnTo>
                    <a:pt x="346" y="791"/>
                  </a:lnTo>
                  <a:lnTo>
                    <a:pt x="320" y="829"/>
                  </a:lnTo>
                  <a:lnTo>
                    <a:pt x="295" y="866"/>
                  </a:lnTo>
                  <a:lnTo>
                    <a:pt x="272" y="905"/>
                  </a:lnTo>
                  <a:lnTo>
                    <a:pt x="249" y="943"/>
                  </a:lnTo>
                  <a:lnTo>
                    <a:pt x="227" y="983"/>
                  </a:lnTo>
                  <a:lnTo>
                    <a:pt x="206" y="1023"/>
                  </a:lnTo>
                  <a:lnTo>
                    <a:pt x="186" y="1063"/>
                  </a:lnTo>
                  <a:lnTo>
                    <a:pt x="166" y="1104"/>
                  </a:lnTo>
                  <a:lnTo>
                    <a:pt x="147" y="1147"/>
                  </a:lnTo>
                  <a:lnTo>
                    <a:pt x="130" y="1189"/>
                  </a:lnTo>
                  <a:lnTo>
                    <a:pt x="113" y="1231"/>
                  </a:lnTo>
                  <a:lnTo>
                    <a:pt x="98" y="1275"/>
                  </a:lnTo>
                  <a:lnTo>
                    <a:pt x="85" y="1318"/>
                  </a:lnTo>
                  <a:lnTo>
                    <a:pt x="71" y="1362"/>
                  </a:lnTo>
                  <a:lnTo>
                    <a:pt x="59" y="1407"/>
                  </a:lnTo>
                  <a:lnTo>
                    <a:pt x="47" y="1452"/>
                  </a:lnTo>
                  <a:lnTo>
                    <a:pt x="37" y="1498"/>
                  </a:lnTo>
                  <a:lnTo>
                    <a:pt x="29" y="1544"/>
                  </a:lnTo>
                  <a:lnTo>
                    <a:pt x="21" y="1590"/>
                  </a:lnTo>
                  <a:lnTo>
                    <a:pt x="15" y="1636"/>
                  </a:lnTo>
                  <a:lnTo>
                    <a:pt x="9" y="1684"/>
                  </a:lnTo>
                  <a:lnTo>
                    <a:pt x="5" y="1731"/>
                  </a:lnTo>
                  <a:lnTo>
                    <a:pt x="2" y="1778"/>
                  </a:lnTo>
                  <a:lnTo>
                    <a:pt x="0" y="1826"/>
                  </a:lnTo>
                  <a:lnTo>
                    <a:pt x="0" y="1874"/>
                  </a:lnTo>
                  <a:lnTo>
                    <a:pt x="0" y="1874"/>
                  </a:lnTo>
                  <a:lnTo>
                    <a:pt x="0" y="1923"/>
                  </a:lnTo>
                  <a:lnTo>
                    <a:pt x="2" y="1970"/>
                  </a:lnTo>
                  <a:lnTo>
                    <a:pt x="5" y="2017"/>
                  </a:lnTo>
                  <a:lnTo>
                    <a:pt x="9" y="2065"/>
                  </a:lnTo>
                  <a:lnTo>
                    <a:pt x="15" y="2112"/>
                  </a:lnTo>
                  <a:lnTo>
                    <a:pt x="21" y="2158"/>
                  </a:lnTo>
                  <a:lnTo>
                    <a:pt x="29" y="2204"/>
                  </a:lnTo>
                  <a:lnTo>
                    <a:pt x="37" y="2250"/>
                  </a:lnTo>
                  <a:lnTo>
                    <a:pt x="47" y="2295"/>
                  </a:lnTo>
                  <a:lnTo>
                    <a:pt x="59" y="2341"/>
                  </a:lnTo>
                  <a:lnTo>
                    <a:pt x="71" y="2385"/>
                  </a:lnTo>
                  <a:lnTo>
                    <a:pt x="85" y="2430"/>
                  </a:lnTo>
                  <a:lnTo>
                    <a:pt x="98" y="2473"/>
                  </a:lnTo>
                  <a:lnTo>
                    <a:pt x="113" y="2517"/>
                  </a:lnTo>
                  <a:lnTo>
                    <a:pt x="130" y="2559"/>
                  </a:lnTo>
                  <a:lnTo>
                    <a:pt x="147" y="2602"/>
                  </a:lnTo>
                  <a:lnTo>
                    <a:pt x="166" y="2643"/>
                  </a:lnTo>
                  <a:lnTo>
                    <a:pt x="186" y="2684"/>
                  </a:lnTo>
                  <a:lnTo>
                    <a:pt x="206" y="2725"/>
                  </a:lnTo>
                  <a:lnTo>
                    <a:pt x="227" y="2765"/>
                  </a:lnTo>
                  <a:lnTo>
                    <a:pt x="249" y="2805"/>
                  </a:lnTo>
                  <a:lnTo>
                    <a:pt x="272" y="2843"/>
                  </a:lnTo>
                  <a:lnTo>
                    <a:pt x="295" y="2882"/>
                  </a:lnTo>
                  <a:lnTo>
                    <a:pt x="320" y="2919"/>
                  </a:lnTo>
                  <a:lnTo>
                    <a:pt x="346" y="2957"/>
                  </a:lnTo>
                  <a:lnTo>
                    <a:pt x="372" y="2993"/>
                  </a:lnTo>
                  <a:lnTo>
                    <a:pt x="400" y="3029"/>
                  </a:lnTo>
                  <a:lnTo>
                    <a:pt x="428" y="3064"/>
                  </a:lnTo>
                  <a:lnTo>
                    <a:pt x="458" y="3099"/>
                  </a:lnTo>
                  <a:lnTo>
                    <a:pt x="488" y="3133"/>
                  </a:lnTo>
                  <a:lnTo>
                    <a:pt x="518" y="3165"/>
                  </a:lnTo>
                  <a:lnTo>
                    <a:pt x="549" y="3197"/>
                  </a:lnTo>
                  <a:lnTo>
                    <a:pt x="582" y="3228"/>
                  </a:lnTo>
                  <a:lnTo>
                    <a:pt x="615" y="3260"/>
                  </a:lnTo>
                  <a:lnTo>
                    <a:pt x="649" y="3290"/>
                  </a:lnTo>
                  <a:lnTo>
                    <a:pt x="683" y="3318"/>
                  </a:lnTo>
                  <a:lnTo>
                    <a:pt x="717" y="3347"/>
                  </a:lnTo>
                  <a:lnTo>
                    <a:pt x="754" y="3374"/>
                  </a:lnTo>
                  <a:lnTo>
                    <a:pt x="790" y="3400"/>
                  </a:lnTo>
                  <a:lnTo>
                    <a:pt x="827" y="3427"/>
                  </a:lnTo>
                  <a:lnTo>
                    <a:pt x="864" y="3451"/>
                  </a:lnTo>
                  <a:lnTo>
                    <a:pt x="903" y="3475"/>
                  </a:lnTo>
                  <a:lnTo>
                    <a:pt x="942" y="3499"/>
                  </a:lnTo>
                  <a:lnTo>
                    <a:pt x="981" y="3520"/>
                  </a:lnTo>
                  <a:lnTo>
                    <a:pt x="1021" y="3542"/>
                  </a:lnTo>
                  <a:lnTo>
                    <a:pt x="1062" y="3562"/>
                  </a:lnTo>
                  <a:lnTo>
                    <a:pt x="1104" y="3581"/>
                  </a:lnTo>
                  <a:lnTo>
                    <a:pt x="1146" y="3600"/>
                  </a:lnTo>
                  <a:lnTo>
                    <a:pt x="1187" y="3617"/>
                  </a:lnTo>
                  <a:lnTo>
                    <a:pt x="1231" y="3633"/>
                  </a:lnTo>
                  <a:lnTo>
                    <a:pt x="1273" y="3648"/>
                  </a:lnTo>
                  <a:lnTo>
                    <a:pt x="1318" y="3663"/>
                  </a:lnTo>
                  <a:lnTo>
                    <a:pt x="1361" y="3676"/>
                  </a:lnTo>
                  <a:lnTo>
                    <a:pt x="1406" y="3688"/>
                  </a:lnTo>
                  <a:lnTo>
                    <a:pt x="1451" y="3699"/>
                  </a:lnTo>
                  <a:lnTo>
                    <a:pt x="1496" y="3709"/>
                  </a:lnTo>
                  <a:lnTo>
                    <a:pt x="1542" y="3718"/>
                  </a:lnTo>
                  <a:lnTo>
                    <a:pt x="1588" y="3726"/>
                  </a:lnTo>
                  <a:lnTo>
                    <a:pt x="1635" y="3733"/>
                  </a:lnTo>
                  <a:lnTo>
                    <a:pt x="1681" y="3738"/>
                  </a:lnTo>
                  <a:lnTo>
                    <a:pt x="1729" y="3742"/>
                  </a:lnTo>
                  <a:lnTo>
                    <a:pt x="1776" y="3746"/>
                  </a:lnTo>
                  <a:lnTo>
                    <a:pt x="1825" y="3747"/>
                  </a:lnTo>
                  <a:lnTo>
                    <a:pt x="1872" y="3748"/>
                  </a:lnTo>
                  <a:lnTo>
                    <a:pt x="9552" y="3748"/>
                  </a:lnTo>
                  <a:lnTo>
                    <a:pt x="9552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513C581F-E365-4E44-8355-5CCFF1B3A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7755" y="3892166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B349D190-8F35-B646-88D3-9861D931660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817755" y="5212052"/>
              <a:ext cx="1421744" cy="132218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22" name="Rectangle 6">
              <a:extLst>
                <a:ext uri="{FF2B5EF4-FFF2-40B4-BE49-F238E27FC236}">
                  <a16:creationId xmlns:a16="http://schemas.microsoft.com/office/drawing/2014/main" id="{3725277D-9044-3C48-BDCE-4986AA12B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9256" y="5520274"/>
              <a:ext cx="3200400" cy="1013737"/>
            </a:xfrm>
            <a:prstGeom prst="rect">
              <a:avLst/>
            </a:prstGeom>
            <a:solidFill>
              <a:srgbClr val="FFFF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23" name="Rectangle 6">
              <a:extLst>
                <a:ext uri="{FF2B5EF4-FFF2-40B4-BE49-F238E27FC236}">
                  <a16:creationId xmlns:a16="http://schemas.microsoft.com/office/drawing/2014/main" id="{4ABF5809-C05D-9E41-8FD3-CBFCBD7D4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9499" y="5520274"/>
              <a:ext cx="3200400" cy="1013737"/>
            </a:xfrm>
            <a:prstGeom prst="rect">
              <a:avLst/>
            </a:prstGeom>
            <a:solidFill>
              <a:srgbClr val="FFFF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BF93E815-6D33-CC40-8B9F-4C1C0C4EF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444" y="5520068"/>
              <a:ext cx="2585088" cy="1014062"/>
            </a:xfrm>
            <a:custGeom>
              <a:avLst/>
              <a:gdLst/>
              <a:ahLst/>
              <a:cxnLst>
                <a:cxn ang="0">
                  <a:pos x="1872" y="0"/>
                </a:cxn>
                <a:cxn ang="0">
                  <a:pos x="1729" y="5"/>
                </a:cxn>
                <a:cxn ang="0">
                  <a:pos x="1588" y="21"/>
                </a:cxn>
                <a:cxn ang="0">
                  <a:pos x="1451" y="49"/>
                </a:cxn>
                <a:cxn ang="0">
                  <a:pos x="1318" y="85"/>
                </a:cxn>
                <a:cxn ang="0">
                  <a:pos x="1187" y="131"/>
                </a:cxn>
                <a:cxn ang="0">
                  <a:pos x="1062" y="186"/>
                </a:cxn>
                <a:cxn ang="0">
                  <a:pos x="942" y="249"/>
                </a:cxn>
                <a:cxn ang="0">
                  <a:pos x="827" y="322"/>
                </a:cxn>
                <a:cxn ang="0">
                  <a:pos x="717" y="401"/>
                </a:cxn>
                <a:cxn ang="0">
                  <a:pos x="615" y="489"/>
                </a:cxn>
                <a:cxn ang="0">
                  <a:pos x="518" y="583"/>
                </a:cxn>
                <a:cxn ang="0">
                  <a:pos x="428" y="684"/>
                </a:cxn>
                <a:cxn ang="0">
                  <a:pos x="346" y="791"/>
                </a:cxn>
                <a:cxn ang="0">
                  <a:pos x="272" y="905"/>
                </a:cxn>
                <a:cxn ang="0">
                  <a:pos x="206" y="1023"/>
                </a:cxn>
                <a:cxn ang="0">
                  <a:pos x="147" y="1147"/>
                </a:cxn>
                <a:cxn ang="0">
                  <a:pos x="98" y="1275"/>
                </a:cxn>
                <a:cxn ang="0">
                  <a:pos x="59" y="1407"/>
                </a:cxn>
                <a:cxn ang="0">
                  <a:pos x="29" y="1544"/>
                </a:cxn>
                <a:cxn ang="0">
                  <a:pos x="9" y="1684"/>
                </a:cxn>
                <a:cxn ang="0">
                  <a:pos x="0" y="1826"/>
                </a:cxn>
                <a:cxn ang="0">
                  <a:pos x="0" y="1923"/>
                </a:cxn>
                <a:cxn ang="0">
                  <a:pos x="9" y="2065"/>
                </a:cxn>
                <a:cxn ang="0">
                  <a:pos x="29" y="2204"/>
                </a:cxn>
                <a:cxn ang="0">
                  <a:pos x="59" y="2341"/>
                </a:cxn>
                <a:cxn ang="0">
                  <a:pos x="98" y="2473"/>
                </a:cxn>
                <a:cxn ang="0">
                  <a:pos x="147" y="2602"/>
                </a:cxn>
                <a:cxn ang="0">
                  <a:pos x="206" y="2725"/>
                </a:cxn>
                <a:cxn ang="0">
                  <a:pos x="272" y="2843"/>
                </a:cxn>
                <a:cxn ang="0">
                  <a:pos x="346" y="2957"/>
                </a:cxn>
                <a:cxn ang="0">
                  <a:pos x="428" y="3064"/>
                </a:cxn>
                <a:cxn ang="0">
                  <a:pos x="518" y="3165"/>
                </a:cxn>
                <a:cxn ang="0">
                  <a:pos x="615" y="3260"/>
                </a:cxn>
                <a:cxn ang="0">
                  <a:pos x="717" y="3347"/>
                </a:cxn>
                <a:cxn ang="0">
                  <a:pos x="827" y="3427"/>
                </a:cxn>
                <a:cxn ang="0">
                  <a:pos x="942" y="3499"/>
                </a:cxn>
                <a:cxn ang="0">
                  <a:pos x="1062" y="3562"/>
                </a:cxn>
                <a:cxn ang="0">
                  <a:pos x="1187" y="3617"/>
                </a:cxn>
                <a:cxn ang="0">
                  <a:pos x="1318" y="3663"/>
                </a:cxn>
                <a:cxn ang="0">
                  <a:pos x="1451" y="3699"/>
                </a:cxn>
                <a:cxn ang="0">
                  <a:pos x="1588" y="3726"/>
                </a:cxn>
                <a:cxn ang="0">
                  <a:pos x="1729" y="3742"/>
                </a:cxn>
                <a:cxn ang="0">
                  <a:pos x="1872" y="3748"/>
                </a:cxn>
              </a:cxnLst>
              <a:rect l="0" t="0" r="r" b="b"/>
              <a:pathLst>
                <a:path w="9552" h="3748">
                  <a:moveTo>
                    <a:pt x="9552" y="0"/>
                  </a:moveTo>
                  <a:lnTo>
                    <a:pt x="1872" y="0"/>
                  </a:lnTo>
                  <a:lnTo>
                    <a:pt x="1872" y="0"/>
                  </a:lnTo>
                  <a:lnTo>
                    <a:pt x="1825" y="2"/>
                  </a:lnTo>
                  <a:lnTo>
                    <a:pt x="1776" y="3"/>
                  </a:lnTo>
                  <a:lnTo>
                    <a:pt x="1729" y="5"/>
                  </a:lnTo>
                  <a:lnTo>
                    <a:pt x="1681" y="10"/>
                  </a:lnTo>
                  <a:lnTo>
                    <a:pt x="1635" y="15"/>
                  </a:lnTo>
                  <a:lnTo>
                    <a:pt x="1588" y="21"/>
                  </a:lnTo>
                  <a:lnTo>
                    <a:pt x="1542" y="30"/>
                  </a:lnTo>
                  <a:lnTo>
                    <a:pt x="1496" y="39"/>
                  </a:lnTo>
                  <a:lnTo>
                    <a:pt x="1451" y="49"/>
                  </a:lnTo>
                  <a:lnTo>
                    <a:pt x="1406" y="60"/>
                  </a:lnTo>
                  <a:lnTo>
                    <a:pt x="1361" y="71"/>
                  </a:lnTo>
                  <a:lnTo>
                    <a:pt x="1318" y="85"/>
                  </a:lnTo>
                  <a:lnTo>
                    <a:pt x="1273" y="99"/>
                  </a:lnTo>
                  <a:lnTo>
                    <a:pt x="1231" y="115"/>
                  </a:lnTo>
                  <a:lnTo>
                    <a:pt x="1187" y="131"/>
                  </a:lnTo>
                  <a:lnTo>
                    <a:pt x="1146" y="149"/>
                  </a:lnTo>
                  <a:lnTo>
                    <a:pt x="1104" y="166"/>
                  </a:lnTo>
                  <a:lnTo>
                    <a:pt x="1062" y="186"/>
                  </a:lnTo>
                  <a:lnTo>
                    <a:pt x="1021" y="206"/>
                  </a:lnTo>
                  <a:lnTo>
                    <a:pt x="981" y="227"/>
                  </a:lnTo>
                  <a:lnTo>
                    <a:pt x="942" y="249"/>
                  </a:lnTo>
                  <a:lnTo>
                    <a:pt x="903" y="273"/>
                  </a:lnTo>
                  <a:lnTo>
                    <a:pt x="864" y="297"/>
                  </a:lnTo>
                  <a:lnTo>
                    <a:pt x="827" y="322"/>
                  </a:lnTo>
                  <a:lnTo>
                    <a:pt x="790" y="347"/>
                  </a:lnTo>
                  <a:lnTo>
                    <a:pt x="754" y="374"/>
                  </a:lnTo>
                  <a:lnTo>
                    <a:pt x="717" y="401"/>
                  </a:lnTo>
                  <a:lnTo>
                    <a:pt x="683" y="430"/>
                  </a:lnTo>
                  <a:lnTo>
                    <a:pt x="649" y="459"/>
                  </a:lnTo>
                  <a:lnTo>
                    <a:pt x="615" y="489"/>
                  </a:lnTo>
                  <a:lnTo>
                    <a:pt x="582" y="520"/>
                  </a:lnTo>
                  <a:lnTo>
                    <a:pt x="549" y="551"/>
                  </a:lnTo>
                  <a:lnTo>
                    <a:pt x="518" y="583"/>
                  </a:lnTo>
                  <a:lnTo>
                    <a:pt x="488" y="616"/>
                  </a:lnTo>
                  <a:lnTo>
                    <a:pt x="458" y="649"/>
                  </a:lnTo>
                  <a:lnTo>
                    <a:pt x="428" y="684"/>
                  </a:lnTo>
                  <a:lnTo>
                    <a:pt x="400" y="719"/>
                  </a:lnTo>
                  <a:lnTo>
                    <a:pt x="372" y="755"/>
                  </a:lnTo>
                  <a:lnTo>
                    <a:pt x="346" y="791"/>
                  </a:lnTo>
                  <a:lnTo>
                    <a:pt x="320" y="829"/>
                  </a:lnTo>
                  <a:lnTo>
                    <a:pt x="295" y="866"/>
                  </a:lnTo>
                  <a:lnTo>
                    <a:pt x="272" y="905"/>
                  </a:lnTo>
                  <a:lnTo>
                    <a:pt x="249" y="943"/>
                  </a:lnTo>
                  <a:lnTo>
                    <a:pt x="227" y="983"/>
                  </a:lnTo>
                  <a:lnTo>
                    <a:pt x="206" y="1023"/>
                  </a:lnTo>
                  <a:lnTo>
                    <a:pt x="186" y="1063"/>
                  </a:lnTo>
                  <a:lnTo>
                    <a:pt x="166" y="1104"/>
                  </a:lnTo>
                  <a:lnTo>
                    <a:pt x="147" y="1147"/>
                  </a:lnTo>
                  <a:lnTo>
                    <a:pt x="130" y="1189"/>
                  </a:lnTo>
                  <a:lnTo>
                    <a:pt x="113" y="1231"/>
                  </a:lnTo>
                  <a:lnTo>
                    <a:pt x="98" y="1275"/>
                  </a:lnTo>
                  <a:lnTo>
                    <a:pt x="85" y="1318"/>
                  </a:lnTo>
                  <a:lnTo>
                    <a:pt x="71" y="1362"/>
                  </a:lnTo>
                  <a:lnTo>
                    <a:pt x="59" y="1407"/>
                  </a:lnTo>
                  <a:lnTo>
                    <a:pt x="47" y="1452"/>
                  </a:lnTo>
                  <a:lnTo>
                    <a:pt x="37" y="1498"/>
                  </a:lnTo>
                  <a:lnTo>
                    <a:pt x="29" y="1544"/>
                  </a:lnTo>
                  <a:lnTo>
                    <a:pt x="21" y="1590"/>
                  </a:lnTo>
                  <a:lnTo>
                    <a:pt x="15" y="1636"/>
                  </a:lnTo>
                  <a:lnTo>
                    <a:pt x="9" y="1684"/>
                  </a:lnTo>
                  <a:lnTo>
                    <a:pt x="5" y="1731"/>
                  </a:lnTo>
                  <a:lnTo>
                    <a:pt x="2" y="1778"/>
                  </a:lnTo>
                  <a:lnTo>
                    <a:pt x="0" y="1826"/>
                  </a:lnTo>
                  <a:lnTo>
                    <a:pt x="0" y="1874"/>
                  </a:lnTo>
                  <a:lnTo>
                    <a:pt x="0" y="1874"/>
                  </a:lnTo>
                  <a:lnTo>
                    <a:pt x="0" y="1923"/>
                  </a:lnTo>
                  <a:lnTo>
                    <a:pt x="2" y="1970"/>
                  </a:lnTo>
                  <a:lnTo>
                    <a:pt x="5" y="2017"/>
                  </a:lnTo>
                  <a:lnTo>
                    <a:pt x="9" y="2065"/>
                  </a:lnTo>
                  <a:lnTo>
                    <a:pt x="15" y="2112"/>
                  </a:lnTo>
                  <a:lnTo>
                    <a:pt x="21" y="2158"/>
                  </a:lnTo>
                  <a:lnTo>
                    <a:pt x="29" y="2204"/>
                  </a:lnTo>
                  <a:lnTo>
                    <a:pt x="37" y="2250"/>
                  </a:lnTo>
                  <a:lnTo>
                    <a:pt x="47" y="2295"/>
                  </a:lnTo>
                  <a:lnTo>
                    <a:pt x="59" y="2341"/>
                  </a:lnTo>
                  <a:lnTo>
                    <a:pt x="71" y="2385"/>
                  </a:lnTo>
                  <a:lnTo>
                    <a:pt x="85" y="2430"/>
                  </a:lnTo>
                  <a:lnTo>
                    <a:pt x="98" y="2473"/>
                  </a:lnTo>
                  <a:lnTo>
                    <a:pt x="113" y="2517"/>
                  </a:lnTo>
                  <a:lnTo>
                    <a:pt x="130" y="2559"/>
                  </a:lnTo>
                  <a:lnTo>
                    <a:pt x="147" y="2602"/>
                  </a:lnTo>
                  <a:lnTo>
                    <a:pt x="166" y="2643"/>
                  </a:lnTo>
                  <a:lnTo>
                    <a:pt x="186" y="2684"/>
                  </a:lnTo>
                  <a:lnTo>
                    <a:pt x="206" y="2725"/>
                  </a:lnTo>
                  <a:lnTo>
                    <a:pt x="227" y="2765"/>
                  </a:lnTo>
                  <a:lnTo>
                    <a:pt x="249" y="2805"/>
                  </a:lnTo>
                  <a:lnTo>
                    <a:pt x="272" y="2843"/>
                  </a:lnTo>
                  <a:lnTo>
                    <a:pt x="295" y="2882"/>
                  </a:lnTo>
                  <a:lnTo>
                    <a:pt x="320" y="2919"/>
                  </a:lnTo>
                  <a:lnTo>
                    <a:pt x="346" y="2957"/>
                  </a:lnTo>
                  <a:lnTo>
                    <a:pt x="372" y="2993"/>
                  </a:lnTo>
                  <a:lnTo>
                    <a:pt x="400" y="3029"/>
                  </a:lnTo>
                  <a:lnTo>
                    <a:pt x="428" y="3064"/>
                  </a:lnTo>
                  <a:lnTo>
                    <a:pt x="458" y="3099"/>
                  </a:lnTo>
                  <a:lnTo>
                    <a:pt x="488" y="3133"/>
                  </a:lnTo>
                  <a:lnTo>
                    <a:pt x="518" y="3165"/>
                  </a:lnTo>
                  <a:lnTo>
                    <a:pt x="549" y="3197"/>
                  </a:lnTo>
                  <a:lnTo>
                    <a:pt x="582" y="3228"/>
                  </a:lnTo>
                  <a:lnTo>
                    <a:pt x="615" y="3260"/>
                  </a:lnTo>
                  <a:lnTo>
                    <a:pt x="649" y="3290"/>
                  </a:lnTo>
                  <a:lnTo>
                    <a:pt x="683" y="3318"/>
                  </a:lnTo>
                  <a:lnTo>
                    <a:pt x="717" y="3347"/>
                  </a:lnTo>
                  <a:lnTo>
                    <a:pt x="754" y="3374"/>
                  </a:lnTo>
                  <a:lnTo>
                    <a:pt x="790" y="3400"/>
                  </a:lnTo>
                  <a:lnTo>
                    <a:pt x="827" y="3427"/>
                  </a:lnTo>
                  <a:lnTo>
                    <a:pt x="864" y="3451"/>
                  </a:lnTo>
                  <a:lnTo>
                    <a:pt x="903" y="3475"/>
                  </a:lnTo>
                  <a:lnTo>
                    <a:pt x="942" y="3499"/>
                  </a:lnTo>
                  <a:lnTo>
                    <a:pt x="981" y="3520"/>
                  </a:lnTo>
                  <a:lnTo>
                    <a:pt x="1021" y="3542"/>
                  </a:lnTo>
                  <a:lnTo>
                    <a:pt x="1062" y="3562"/>
                  </a:lnTo>
                  <a:lnTo>
                    <a:pt x="1104" y="3581"/>
                  </a:lnTo>
                  <a:lnTo>
                    <a:pt x="1146" y="3600"/>
                  </a:lnTo>
                  <a:lnTo>
                    <a:pt x="1187" y="3617"/>
                  </a:lnTo>
                  <a:lnTo>
                    <a:pt x="1231" y="3633"/>
                  </a:lnTo>
                  <a:lnTo>
                    <a:pt x="1273" y="3648"/>
                  </a:lnTo>
                  <a:lnTo>
                    <a:pt x="1318" y="3663"/>
                  </a:lnTo>
                  <a:lnTo>
                    <a:pt x="1361" y="3676"/>
                  </a:lnTo>
                  <a:lnTo>
                    <a:pt x="1406" y="3688"/>
                  </a:lnTo>
                  <a:lnTo>
                    <a:pt x="1451" y="3699"/>
                  </a:lnTo>
                  <a:lnTo>
                    <a:pt x="1496" y="3709"/>
                  </a:lnTo>
                  <a:lnTo>
                    <a:pt x="1542" y="3718"/>
                  </a:lnTo>
                  <a:lnTo>
                    <a:pt x="1588" y="3726"/>
                  </a:lnTo>
                  <a:lnTo>
                    <a:pt x="1635" y="3733"/>
                  </a:lnTo>
                  <a:lnTo>
                    <a:pt x="1681" y="3738"/>
                  </a:lnTo>
                  <a:lnTo>
                    <a:pt x="1729" y="3742"/>
                  </a:lnTo>
                  <a:lnTo>
                    <a:pt x="1776" y="3746"/>
                  </a:lnTo>
                  <a:lnTo>
                    <a:pt x="1825" y="3747"/>
                  </a:lnTo>
                  <a:lnTo>
                    <a:pt x="1872" y="3748"/>
                  </a:lnTo>
                  <a:lnTo>
                    <a:pt x="9552" y="3748"/>
                  </a:lnTo>
                  <a:lnTo>
                    <a:pt x="9552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B050"/>
                </a:gs>
                <a:gs pos="100000">
                  <a:srgbClr val="FF0000"/>
                </a:gs>
              </a:gsLst>
              <a:lin ang="2700000" scaled="1"/>
              <a:tileRect/>
            </a:gra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25" name="Freeform: Shape 31" title="Icon of Rocketship">
              <a:extLst>
                <a:ext uri="{FF2B5EF4-FFF2-40B4-BE49-F238E27FC236}">
                  <a16:creationId xmlns:a16="http://schemas.microsoft.com/office/drawing/2014/main" id="{5B37B6B2-621C-41ED-9923-FB3BA1073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537" y="746659"/>
              <a:ext cx="384175" cy="863600"/>
            </a:xfrm>
            <a:custGeom>
              <a:avLst/>
              <a:gdLst/>
              <a:ahLst/>
              <a:cxnLst/>
              <a:rect l="0" t="0" r="r" b="b"/>
              <a:pathLst>
                <a:path w="383742" h="863421">
                  <a:moveTo>
                    <a:pt x="193716" y="5535"/>
                  </a:moveTo>
                  <a:lnTo>
                    <a:pt x="184861" y="15128"/>
                  </a:lnTo>
                  <a:cubicBezTo>
                    <a:pt x="184861" y="15128"/>
                    <a:pt x="121396" y="80069"/>
                    <a:pt x="90401" y="173053"/>
                  </a:cubicBezTo>
                  <a:cubicBezTo>
                    <a:pt x="80069" y="202572"/>
                    <a:pt x="74166" y="236518"/>
                    <a:pt x="74166" y="272679"/>
                  </a:cubicBezTo>
                  <a:cubicBezTo>
                    <a:pt x="74166" y="316957"/>
                    <a:pt x="79331" y="384850"/>
                    <a:pt x="85235" y="447577"/>
                  </a:cubicBezTo>
                  <a:lnTo>
                    <a:pt x="5535" y="526539"/>
                  </a:lnTo>
                  <a:lnTo>
                    <a:pt x="16604" y="647566"/>
                  </a:lnTo>
                  <a:lnTo>
                    <a:pt x="99994" y="597384"/>
                  </a:lnTo>
                  <a:cubicBezTo>
                    <a:pt x="99994" y="598122"/>
                    <a:pt x="100733" y="604026"/>
                    <a:pt x="100733" y="604026"/>
                  </a:cubicBezTo>
                  <a:lnTo>
                    <a:pt x="100733" y="606240"/>
                  </a:lnTo>
                  <a:lnTo>
                    <a:pt x="101470" y="608453"/>
                  </a:lnTo>
                  <a:cubicBezTo>
                    <a:pt x="101470" y="608453"/>
                    <a:pt x="103684" y="612143"/>
                    <a:pt x="106636" y="615095"/>
                  </a:cubicBezTo>
                  <a:cubicBezTo>
                    <a:pt x="108112" y="615833"/>
                    <a:pt x="109588" y="617309"/>
                    <a:pt x="111064" y="618047"/>
                  </a:cubicBezTo>
                  <a:lnTo>
                    <a:pt x="123609" y="668967"/>
                  </a:lnTo>
                  <a:cubicBezTo>
                    <a:pt x="123609" y="668967"/>
                    <a:pt x="124347" y="671181"/>
                    <a:pt x="125085" y="672657"/>
                  </a:cubicBezTo>
                  <a:cubicBezTo>
                    <a:pt x="125823" y="674133"/>
                    <a:pt x="127299" y="674870"/>
                    <a:pt x="128037" y="676346"/>
                  </a:cubicBezTo>
                  <a:cubicBezTo>
                    <a:pt x="130989" y="678560"/>
                    <a:pt x="133941" y="680775"/>
                    <a:pt x="139107" y="682988"/>
                  </a:cubicBezTo>
                  <a:cubicBezTo>
                    <a:pt x="148700" y="686678"/>
                    <a:pt x="164198" y="689630"/>
                    <a:pt x="191502" y="689630"/>
                  </a:cubicBezTo>
                  <a:cubicBezTo>
                    <a:pt x="218807" y="689630"/>
                    <a:pt x="234304" y="687416"/>
                    <a:pt x="243898" y="682988"/>
                  </a:cubicBezTo>
                  <a:cubicBezTo>
                    <a:pt x="249064" y="680775"/>
                    <a:pt x="252016" y="678560"/>
                    <a:pt x="254967" y="676346"/>
                  </a:cubicBezTo>
                  <a:cubicBezTo>
                    <a:pt x="256443" y="674870"/>
                    <a:pt x="257181" y="674133"/>
                    <a:pt x="257919" y="672657"/>
                  </a:cubicBezTo>
                  <a:cubicBezTo>
                    <a:pt x="258657" y="671181"/>
                    <a:pt x="259395" y="668967"/>
                    <a:pt x="259395" y="668967"/>
                  </a:cubicBezTo>
                  <a:lnTo>
                    <a:pt x="272679" y="618047"/>
                  </a:lnTo>
                  <a:cubicBezTo>
                    <a:pt x="274155" y="617309"/>
                    <a:pt x="275630" y="615833"/>
                    <a:pt x="277106" y="615095"/>
                  </a:cubicBezTo>
                  <a:cubicBezTo>
                    <a:pt x="280058" y="612143"/>
                    <a:pt x="282272" y="608453"/>
                    <a:pt x="282272" y="608453"/>
                  </a:cubicBezTo>
                  <a:lnTo>
                    <a:pt x="283010" y="606240"/>
                  </a:lnTo>
                  <a:lnTo>
                    <a:pt x="283010" y="604026"/>
                  </a:lnTo>
                  <a:cubicBezTo>
                    <a:pt x="283010" y="604026"/>
                    <a:pt x="283748" y="598860"/>
                    <a:pt x="283748" y="597384"/>
                  </a:cubicBezTo>
                  <a:lnTo>
                    <a:pt x="366401" y="646828"/>
                  </a:lnTo>
                  <a:lnTo>
                    <a:pt x="378208" y="525802"/>
                  </a:lnTo>
                  <a:lnTo>
                    <a:pt x="299245" y="446839"/>
                  </a:lnTo>
                  <a:cubicBezTo>
                    <a:pt x="305149" y="383374"/>
                    <a:pt x="310315" y="315481"/>
                    <a:pt x="310315" y="271941"/>
                  </a:cubicBezTo>
                  <a:cubicBezTo>
                    <a:pt x="310315" y="235780"/>
                    <a:pt x="303673" y="202572"/>
                    <a:pt x="293342" y="173053"/>
                  </a:cubicBezTo>
                  <a:cubicBezTo>
                    <a:pt x="262347" y="80807"/>
                    <a:pt x="198882" y="15128"/>
                    <a:pt x="198882" y="15128"/>
                  </a:cubicBezTo>
                  <a:lnTo>
                    <a:pt x="193716" y="5535"/>
                  </a:lnTo>
                  <a:close/>
                  <a:moveTo>
                    <a:pt x="193716" y="43171"/>
                  </a:moveTo>
                  <a:cubicBezTo>
                    <a:pt x="206262" y="57192"/>
                    <a:pt x="248326" y="106636"/>
                    <a:pt x="273417" y="181171"/>
                  </a:cubicBezTo>
                  <a:cubicBezTo>
                    <a:pt x="283010" y="209214"/>
                    <a:pt x="288914" y="239470"/>
                    <a:pt x="288914" y="272679"/>
                  </a:cubicBezTo>
                  <a:cubicBezTo>
                    <a:pt x="288914" y="315481"/>
                    <a:pt x="283748" y="384850"/>
                    <a:pt x="277106" y="448315"/>
                  </a:cubicBezTo>
                  <a:cubicBezTo>
                    <a:pt x="277106" y="449791"/>
                    <a:pt x="277106" y="450529"/>
                    <a:pt x="277106" y="452005"/>
                  </a:cubicBezTo>
                  <a:cubicBezTo>
                    <a:pt x="270465" y="526539"/>
                    <a:pt x="262347" y="592956"/>
                    <a:pt x="262347" y="597384"/>
                  </a:cubicBezTo>
                  <a:cubicBezTo>
                    <a:pt x="260871" y="598122"/>
                    <a:pt x="259395" y="599598"/>
                    <a:pt x="255706" y="601812"/>
                  </a:cubicBezTo>
                  <a:cubicBezTo>
                    <a:pt x="246850" y="605502"/>
                    <a:pt x="228401" y="609929"/>
                    <a:pt x="194454" y="609929"/>
                  </a:cubicBezTo>
                  <a:cubicBezTo>
                    <a:pt x="160508" y="609929"/>
                    <a:pt x="141321" y="605502"/>
                    <a:pt x="132465" y="601812"/>
                  </a:cubicBezTo>
                  <a:cubicBezTo>
                    <a:pt x="128775" y="600336"/>
                    <a:pt x="126561" y="598860"/>
                    <a:pt x="125823" y="597384"/>
                  </a:cubicBezTo>
                  <a:cubicBezTo>
                    <a:pt x="125085" y="592956"/>
                    <a:pt x="117706" y="528015"/>
                    <a:pt x="111064" y="453480"/>
                  </a:cubicBezTo>
                  <a:cubicBezTo>
                    <a:pt x="111064" y="452005"/>
                    <a:pt x="111064" y="450529"/>
                    <a:pt x="110326" y="448315"/>
                  </a:cubicBezTo>
                  <a:cubicBezTo>
                    <a:pt x="104422" y="384850"/>
                    <a:pt x="99257" y="316219"/>
                    <a:pt x="99257" y="272679"/>
                  </a:cubicBezTo>
                  <a:cubicBezTo>
                    <a:pt x="99257" y="239470"/>
                    <a:pt x="105160" y="209214"/>
                    <a:pt x="114754" y="181171"/>
                  </a:cubicBezTo>
                  <a:cubicBezTo>
                    <a:pt x="139107" y="106636"/>
                    <a:pt x="181171" y="57192"/>
                    <a:pt x="193716" y="43171"/>
                  </a:cubicBezTo>
                  <a:close/>
                  <a:moveTo>
                    <a:pt x="150176" y="224711"/>
                  </a:moveTo>
                  <a:cubicBezTo>
                    <a:pt x="125823" y="249064"/>
                    <a:pt x="125823" y="288176"/>
                    <a:pt x="150176" y="311791"/>
                  </a:cubicBezTo>
                  <a:cubicBezTo>
                    <a:pt x="174529" y="336144"/>
                    <a:pt x="213641" y="336144"/>
                    <a:pt x="237256" y="311791"/>
                  </a:cubicBezTo>
                  <a:cubicBezTo>
                    <a:pt x="261609" y="287438"/>
                    <a:pt x="261609" y="248326"/>
                    <a:pt x="237256" y="224711"/>
                  </a:cubicBezTo>
                  <a:cubicBezTo>
                    <a:pt x="213641" y="200358"/>
                    <a:pt x="173791" y="200358"/>
                    <a:pt x="150176" y="224711"/>
                  </a:cubicBezTo>
                  <a:close/>
                  <a:moveTo>
                    <a:pt x="167150" y="242422"/>
                  </a:moveTo>
                  <a:cubicBezTo>
                    <a:pt x="181909" y="227663"/>
                    <a:pt x="204786" y="227663"/>
                    <a:pt x="219545" y="242422"/>
                  </a:cubicBezTo>
                  <a:cubicBezTo>
                    <a:pt x="234304" y="257181"/>
                    <a:pt x="234304" y="280058"/>
                    <a:pt x="219545" y="294818"/>
                  </a:cubicBezTo>
                  <a:cubicBezTo>
                    <a:pt x="204786" y="309577"/>
                    <a:pt x="181909" y="309577"/>
                    <a:pt x="167150" y="294818"/>
                  </a:cubicBezTo>
                  <a:cubicBezTo>
                    <a:pt x="152390" y="280058"/>
                    <a:pt x="153128" y="256444"/>
                    <a:pt x="167150" y="242422"/>
                  </a:cubicBezTo>
                  <a:close/>
                  <a:moveTo>
                    <a:pt x="31364" y="535395"/>
                  </a:moveTo>
                  <a:lnTo>
                    <a:pt x="87449" y="479309"/>
                  </a:lnTo>
                  <a:cubicBezTo>
                    <a:pt x="91139" y="516208"/>
                    <a:pt x="94829" y="547941"/>
                    <a:pt x="97043" y="570817"/>
                  </a:cubicBezTo>
                  <a:lnTo>
                    <a:pt x="37267" y="606240"/>
                  </a:lnTo>
                  <a:lnTo>
                    <a:pt x="31364" y="535395"/>
                  </a:lnTo>
                  <a:close/>
                  <a:moveTo>
                    <a:pt x="140583" y="629117"/>
                  </a:moveTo>
                  <a:cubicBezTo>
                    <a:pt x="153866" y="632068"/>
                    <a:pt x="170101" y="634282"/>
                    <a:pt x="193716" y="634282"/>
                  </a:cubicBezTo>
                  <a:cubicBezTo>
                    <a:pt x="217331" y="634282"/>
                    <a:pt x="234304" y="632068"/>
                    <a:pt x="246850" y="629117"/>
                  </a:cubicBezTo>
                  <a:lnTo>
                    <a:pt x="239470" y="659373"/>
                  </a:lnTo>
                  <a:cubicBezTo>
                    <a:pt x="239470" y="659373"/>
                    <a:pt x="239470" y="659373"/>
                    <a:pt x="237256" y="660111"/>
                  </a:cubicBezTo>
                  <a:cubicBezTo>
                    <a:pt x="232091" y="662325"/>
                    <a:pt x="219545" y="665277"/>
                    <a:pt x="193716" y="665277"/>
                  </a:cubicBezTo>
                  <a:cubicBezTo>
                    <a:pt x="167887" y="665277"/>
                    <a:pt x="155342" y="662325"/>
                    <a:pt x="150176" y="660111"/>
                  </a:cubicBezTo>
                  <a:cubicBezTo>
                    <a:pt x="148700" y="659373"/>
                    <a:pt x="148700" y="659373"/>
                    <a:pt x="147962" y="659373"/>
                  </a:cubicBezTo>
                  <a:lnTo>
                    <a:pt x="140583" y="629117"/>
                  </a:lnTo>
                  <a:close/>
                  <a:moveTo>
                    <a:pt x="299984" y="479309"/>
                  </a:moveTo>
                  <a:lnTo>
                    <a:pt x="356069" y="535395"/>
                  </a:lnTo>
                  <a:lnTo>
                    <a:pt x="349427" y="606240"/>
                  </a:lnTo>
                  <a:lnTo>
                    <a:pt x="290390" y="570817"/>
                  </a:lnTo>
                  <a:cubicBezTo>
                    <a:pt x="292604" y="547941"/>
                    <a:pt x="296294" y="516946"/>
                    <a:pt x="299984" y="479309"/>
                  </a:cubicBezTo>
                  <a:close/>
                  <a:moveTo>
                    <a:pt x="146486" y="703651"/>
                  </a:moveTo>
                  <a:cubicBezTo>
                    <a:pt x="143535" y="728742"/>
                    <a:pt x="131727" y="743502"/>
                    <a:pt x="131727" y="766378"/>
                  </a:cubicBezTo>
                  <a:cubicBezTo>
                    <a:pt x="131727" y="778186"/>
                    <a:pt x="135417" y="790731"/>
                    <a:pt x="143535" y="804015"/>
                  </a:cubicBezTo>
                  <a:cubicBezTo>
                    <a:pt x="151652" y="818036"/>
                    <a:pt x="164935" y="833533"/>
                    <a:pt x="184861" y="853458"/>
                  </a:cubicBezTo>
                  <a:lnTo>
                    <a:pt x="193716" y="862314"/>
                  </a:lnTo>
                  <a:lnTo>
                    <a:pt x="202572" y="853458"/>
                  </a:lnTo>
                  <a:cubicBezTo>
                    <a:pt x="242422" y="813609"/>
                    <a:pt x="255706" y="787041"/>
                    <a:pt x="255706" y="763426"/>
                  </a:cubicBezTo>
                  <a:cubicBezTo>
                    <a:pt x="255706" y="739812"/>
                    <a:pt x="243898" y="724314"/>
                    <a:pt x="240946" y="703651"/>
                  </a:cubicBezTo>
                  <a:lnTo>
                    <a:pt x="216593" y="707341"/>
                  </a:lnTo>
                  <a:cubicBezTo>
                    <a:pt x="221021" y="733908"/>
                    <a:pt x="230615" y="749405"/>
                    <a:pt x="231352" y="764165"/>
                  </a:cubicBezTo>
                  <a:cubicBezTo>
                    <a:pt x="231352" y="776710"/>
                    <a:pt x="221759" y="795897"/>
                    <a:pt x="194454" y="826154"/>
                  </a:cubicBezTo>
                  <a:cubicBezTo>
                    <a:pt x="181909" y="812870"/>
                    <a:pt x="170839" y="800325"/>
                    <a:pt x="165674" y="791470"/>
                  </a:cubicBezTo>
                  <a:cubicBezTo>
                    <a:pt x="159032" y="780400"/>
                    <a:pt x="157556" y="773758"/>
                    <a:pt x="157556" y="767116"/>
                  </a:cubicBezTo>
                  <a:cubicBezTo>
                    <a:pt x="157556" y="753833"/>
                    <a:pt x="167887" y="737598"/>
                    <a:pt x="171577" y="707341"/>
                  </a:cubicBezTo>
                  <a:lnTo>
                    <a:pt x="146486" y="703651"/>
                  </a:lnTo>
                  <a:close/>
                  <a:moveTo>
                    <a:pt x="238732" y="661587"/>
                  </a:moveTo>
                  <a:lnTo>
                    <a:pt x="238732" y="663063"/>
                  </a:lnTo>
                  <a:cubicBezTo>
                    <a:pt x="237994" y="662325"/>
                    <a:pt x="238732" y="662325"/>
                    <a:pt x="238732" y="6615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BED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AutoShape 110" title="Arrow pointing to the right"/>
            <p:cNvSpPr>
              <a:spLocks noChangeArrowheads="1"/>
            </p:cNvSpPr>
            <p:nvPr/>
          </p:nvSpPr>
          <p:spPr bwMode="auto">
            <a:xfrm>
              <a:off x="1629912" y="733959"/>
              <a:ext cx="520944" cy="863598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BED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AutoShape 110" title="Arrow pointing to the left"/>
            <p:cNvSpPr>
              <a:spLocks noChangeArrowheads="1"/>
            </p:cNvSpPr>
            <p:nvPr/>
          </p:nvSpPr>
          <p:spPr bwMode="auto">
            <a:xfrm rot="10800000">
              <a:off x="1853300" y="5595107"/>
              <a:ext cx="520944" cy="863598"/>
            </a:xfrm>
            <a:prstGeom prst="rightArrow">
              <a:avLst>
                <a:gd name="adj1" fmla="val 55843"/>
                <a:gd name="adj2" fmla="val 49879"/>
              </a:avLst>
            </a:prstGeom>
            <a:gradFill flip="none"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FFFFFF"/>
                </a:gs>
              </a:gsLst>
              <a:lin ang="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BED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2" title="Icon of Star">
              <a:extLst>
                <a:ext uri="{FF2B5EF4-FFF2-40B4-BE49-F238E27FC236}">
                  <a16:creationId xmlns:a16="http://schemas.microsoft.com/office/drawing/2014/main" id="{0FB1A52F-474D-4320-B807-E40D5BABF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8143" y="5720873"/>
              <a:ext cx="620712" cy="590550"/>
            </a:xfrm>
            <a:custGeom>
              <a:avLst/>
              <a:gdLst>
                <a:gd name="T0" fmla="*/ 614357 w 619892"/>
                <a:gd name="T1" fmla="*/ 226925 h 590373"/>
                <a:gd name="T2" fmla="*/ 381898 w 619892"/>
                <a:gd name="T3" fmla="*/ 226925 h 590373"/>
                <a:gd name="T4" fmla="*/ 311053 w 619892"/>
                <a:gd name="T5" fmla="*/ 5535 h 590373"/>
                <a:gd name="T6" fmla="*/ 237994 w 619892"/>
                <a:gd name="T7" fmla="*/ 226187 h 590373"/>
                <a:gd name="T8" fmla="*/ 5535 w 619892"/>
                <a:gd name="T9" fmla="*/ 225449 h 590373"/>
                <a:gd name="T10" fmla="*/ 7749 w 619892"/>
                <a:gd name="T11" fmla="*/ 226925 h 590373"/>
                <a:gd name="T12" fmla="*/ 5535 w 619892"/>
                <a:gd name="T13" fmla="*/ 226925 h 590373"/>
                <a:gd name="T14" fmla="*/ 193716 w 619892"/>
                <a:gd name="T15" fmla="*/ 363449 h 590373"/>
                <a:gd name="T16" fmla="*/ 122134 w 619892"/>
                <a:gd name="T17" fmla="*/ 584839 h 590373"/>
                <a:gd name="T18" fmla="*/ 310315 w 619892"/>
                <a:gd name="T19" fmla="*/ 448315 h 590373"/>
                <a:gd name="T20" fmla="*/ 497020 w 619892"/>
                <a:gd name="T21" fmla="*/ 585576 h 590373"/>
                <a:gd name="T22" fmla="*/ 426176 w 619892"/>
                <a:gd name="T23" fmla="*/ 364186 h 590373"/>
                <a:gd name="T24" fmla="*/ 614357 w 619892"/>
                <a:gd name="T25" fmla="*/ 226925 h 590373"/>
                <a:gd name="T26" fmla="*/ 433555 w 619892"/>
                <a:gd name="T27" fmla="*/ 498496 h 590373"/>
                <a:gd name="T28" fmla="*/ 309577 w 619892"/>
                <a:gd name="T29" fmla="*/ 407727 h 590373"/>
                <a:gd name="T30" fmla="*/ 184861 w 619892"/>
                <a:gd name="T31" fmla="*/ 498496 h 590373"/>
                <a:gd name="T32" fmla="*/ 232829 w 619892"/>
                <a:gd name="T33" fmla="*/ 351641 h 590373"/>
                <a:gd name="T34" fmla="*/ 108112 w 619892"/>
                <a:gd name="T35" fmla="*/ 260871 h 590373"/>
                <a:gd name="T36" fmla="*/ 109588 w 619892"/>
                <a:gd name="T37" fmla="*/ 260871 h 590373"/>
                <a:gd name="T38" fmla="*/ 107375 w 619892"/>
                <a:gd name="T39" fmla="*/ 259395 h 590373"/>
                <a:gd name="T40" fmla="*/ 261609 w 619892"/>
                <a:gd name="T41" fmla="*/ 260133 h 590373"/>
                <a:gd name="T42" fmla="*/ 310315 w 619892"/>
                <a:gd name="T43" fmla="*/ 113278 h 590373"/>
                <a:gd name="T44" fmla="*/ 357545 w 619892"/>
                <a:gd name="T45" fmla="*/ 260871 h 590373"/>
                <a:gd name="T46" fmla="*/ 512518 w 619892"/>
                <a:gd name="T47" fmla="*/ 260871 h 590373"/>
                <a:gd name="T48" fmla="*/ 387063 w 619892"/>
                <a:gd name="T49" fmla="*/ 352379 h 590373"/>
                <a:gd name="T50" fmla="*/ 433555 w 619892"/>
                <a:gd name="T51" fmla="*/ 498496 h 59037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619892" h="590373">
                  <a:moveTo>
                    <a:pt x="614357" y="226925"/>
                  </a:moveTo>
                  <a:lnTo>
                    <a:pt x="381898" y="226925"/>
                  </a:lnTo>
                  <a:lnTo>
                    <a:pt x="311053" y="5535"/>
                  </a:lnTo>
                  <a:lnTo>
                    <a:pt x="237994" y="226187"/>
                  </a:lnTo>
                  <a:lnTo>
                    <a:pt x="5535" y="225449"/>
                  </a:lnTo>
                  <a:lnTo>
                    <a:pt x="7749" y="226925"/>
                  </a:lnTo>
                  <a:lnTo>
                    <a:pt x="5535" y="226925"/>
                  </a:lnTo>
                  <a:lnTo>
                    <a:pt x="193716" y="363449"/>
                  </a:lnTo>
                  <a:lnTo>
                    <a:pt x="122134" y="584839"/>
                  </a:lnTo>
                  <a:lnTo>
                    <a:pt x="310315" y="448315"/>
                  </a:lnTo>
                  <a:lnTo>
                    <a:pt x="497020" y="585576"/>
                  </a:lnTo>
                  <a:lnTo>
                    <a:pt x="426176" y="364186"/>
                  </a:lnTo>
                  <a:lnTo>
                    <a:pt x="614357" y="226925"/>
                  </a:lnTo>
                  <a:close/>
                  <a:moveTo>
                    <a:pt x="433555" y="498496"/>
                  </a:moveTo>
                  <a:lnTo>
                    <a:pt x="309577" y="407727"/>
                  </a:lnTo>
                  <a:lnTo>
                    <a:pt x="184861" y="498496"/>
                  </a:lnTo>
                  <a:lnTo>
                    <a:pt x="232829" y="351641"/>
                  </a:lnTo>
                  <a:lnTo>
                    <a:pt x="108112" y="260871"/>
                  </a:lnTo>
                  <a:lnTo>
                    <a:pt x="109588" y="260871"/>
                  </a:lnTo>
                  <a:lnTo>
                    <a:pt x="107375" y="259395"/>
                  </a:lnTo>
                  <a:lnTo>
                    <a:pt x="261609" y="260133"/>
                  </a:lnTo>
                  <a:lnTo>
                    <a:pt x="310315" y="113278"/>
                  </a:lnTo>
                  <a:lnTo>
                    <a:pt x="357545" y="260871"/>
                  </a:lnTo>
                  <a:lnTo>
                    <a:pt x="512518" y="260871"/>
                  </a:lnTo>
                  <a:lnTo>
                    <a:pt x="387063" y="352379"/>
                  </a:lnTo>
                  <a:lnTo>
                    <a:pt x="433555" y="4984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BED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9" name="Group 28" title="Icon of Gear">
              <a:extLst>
                <a:ext uri="{FF2B5EF4-FFF2-40B4-BE49-F238E27FC236}">
                  <a16:creationId xmlns:a16="http://schemas.microsoft.com/office/drawing/2014/main" id="{40D2215B-6E10-4820-A790-1CEF031FBDFD}"/>
                </a:ext>
              </a:extLst>
            </p:cNvPr>
            <p:cNvGrpSpPr/>
            <p:nvPr/>
          </p:nvGrpSpPr>
          <p:grpSpPr>
            <a:xfrm>
              <a:off x="1932259" y="2435714"/>
              <a:ext cx="363026" cy="362013"/>
              <a:chOff x="6450013" y="3575050"/>
              <a:chExt cx="568325" cy="566738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Freeform: Shape 20">
                <a:extLst>
                  <a:ext uri="{FF2B5EF4-FFF2-40B4-BE49-F238E27FC236}">
                    <a16:creationId xmlns:a16="http://schemas.microsoft.com/office/drawing/2014/main" id="{626B5AE5-EF20-402E-884C-C3A0B78D0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0013" y="3575050"/>
                <a:ext cx="568325" cy="566738"/>
              </a:xfrm>
              <a:custGeom>
                <a:avLst/>
                <a:gdLst/>
                <a:ahLst/>
                <a:cxnLst/>
                <a:rect l="0" t="0" r="r" b="b"/>
                <a:pathLst>
                  <a:path w="568234" h="568234">
                    <a:moveTo>
                      <a:pt x="566389" y="311791"/>
                    </a:moveTo>
                    <a:lnTo>
                      <a:pt x="566389" y="260133"/>
                    </a:lnTo>
                    <a:lnTo>
                      <a:pt x="521374" y="260133"/>
                    </a:lnTo>
                    <a:cubicBezTo>
                      <a:pt x="519898" y="246112"/>
                      <a:pt x="516946" y="232829"/>
                      <a:pt x="513256" y="220283"/>
                    </a:cubicBezTo>
                    <a:lnTo>
                      <a:pt x="555320" y="202572"/>
                    </a:lnTo>
                    <a:lnTo>
                      <a:pt x="535395" y="154604"/>
                    </a:lnTo>
                    <a:lnTo>
                      <a:pt x="493331" y="171577"/>
                    </a:lnTo>
                    <a:cubicBezTo>
                      <a:pt x="486689" y="159770"/>
                      <a:pt x="479309" y="147962"/>
                      <a:pt x="470454" y="137631"/>
                    </a:cubicBezTo>
                    <a:lnTo>
                      <a:pt x="502187" y="105898"/>
                    </a:lnTo>
                    <a:lnTo>
                      <a:pt x="466026" y="69738"/>
                    </a:lnTo>
                    <a:lnTo>
                      <a:pt x="434294" y="101470"/>
                    </a:lnTo>
                    <a:cubicBezTo>
                      <a:pt x="423962" y="92615"/>
                      <a:pt x="412155" y="85235"/>
                      <a:pt x="400347" y="78593"/>
                    </a:cubicBezTo>
                    <a:lnTo>
                      <a:pt x="417321" y="36529"/>
                    </a:lnTo>
                    <a:lnTo>
                      <a:pt x="369353" y="16604"/>
                    </a:lnTo>
                    <a:lnTo>
                      <a:pt x="351641" y="58668"/>
                    </a:lnTo>
                    <a:cubicBezTo>
                      <a:pt x="338358" y="54979"/>
                      <a:pt x="325075" y="52027"/>
                      <a:pt x="311791" y="50551"/>
                    </a:cubicBezTo>
                    <a:lnTo>
                      <a:pt x="311791" y="5535"/>
                    </a:lnTo>
                    <a:lnTo>
                      <a:pt x="260133" y="5535"/>
                    </a:lnTo>
                    <a:lnTo>
                      <a:pt x="260133" y="50551"/>
                    </a:lnTo>
                    <a:cubicBezTo>
                      <a:pt x="246112" y="52027"/>
                      <a:pt x="232829" y="54979"/>
                      <a:pt x="220283" y="58668"/>
                    </a:cubicBezTo>
                    <a:lnTo>
                      <a:pt x="202572" y="16604"/>
                    </a:lnTo>
                    <a:lnTo>
                      <a:pt x="154604" y="36529"/>
                    </a:lnTo>
                    <a:lnTo>
                      <a:pt x="171577" y="78593"/>
                    </a:lnTo>
                    <a:cubicBezTo>
                      <a:pt x="159770" y="85235"/>
                      <a:pt x="147963" y="92615"/>
                      <a:pt x="137631" y="101470"/>
                    </a:cubicBezTo>
                    <a:lnTo>
                      <a:pt x="105898" y="69738"/>
                    </a:lnTo>
                    <a:lnTo>
                      <a:pt x="69738" y="105898"/>
                    </a:lnTo>
                    <a:lnTo>
                      <a:pt x="101470" y="137631"/>
                    </a:lnTo>
                    <a:cubicBezTo>
                      <a:pt x="92615" y="147962"/>
                      <a:pt x="85236" y="159770"/>
                      <a:pt x="78594" y="171577"/>
                    </a:cubicBezTo>
                    <a:lnTo>
                      <a:pt x="36529" y="154604"/>
                    </a:lnTo>
                    <a:lnTo>
                      <a:pt x="16604" y="202572"/>
                    </a:lnTo>
                    <a:lnTo>
                      <a:pt x="58668" y="220283"/>
                    </a:lnTo>
                    <a:cubicBezTo>
                      <a:pt x="54979" y="233566"/>
                      <a:pt x="52027" y="246850"/>
                      <a:pt x="50551" y="260133"/>
                    </a:cubicBezTo>
                    <a:lnTo>
                      <a:pt x="5535" y="260133"/>
                    </a:lnTo>
                    <a:lnTo>
                      <a:pt x="5535" y="311791"/>
                    </a:lnTo>
                    <a:lnTo>
                      <a:pt x="50551" y="311791"/>
                    </a:lnTo>
                    <a:cubicBezTo>
                      <a:pt x="52027" y="325812"/>
                      <a:pt x="54979" y="339096"/>
                      <a:pt x="58668" y="351641"/>
                    </a:cubicBezTo>
                    <a:lnTo>
                      <a:pt x="16604" y="369352"/>
                    </a:lnTo>
                    <a:lnTo>
                      <a:pt x="36529" y="417320"/>
                    </a:lnTo>
                    <a:lnTo>
                      <a:pt x="78594" y="400347"/>
                    </a:lnTo>
                    <a:cubicBezTo>
                      <a:pt x="85236" y="412154"/>
                      <a:pt x="92615" y="423962"/>
                      <a:pt x="101470" y="434293"/>
                    </a:cubicBezTo>
                    <a:lnTo>
                      <a:pt x="69738" y="466026"/>
                    </a:lnTo>
                    <a:lnTo>
                      <a:pt x="105898" y="502186"/>
                    </a:lnTo>
                    <a:lnTo>
                      <a:pt x="137631" y="470454"/>
                    </a:lnTo>
                    <a:cubicBezTo>
                      <a:pt x="147963" y="479309"/>
                      <a:pt x="159770" y="486689"/>
                      <a:pt x="171577" y="493331"/>
                    </a:cubicBezTo>
                    <a:lnTo>
                      <a:pt x="154604" y="535395"/>
                    </a:lnTo>
                    <a:lnTo>
                      <a:pt x="202572" y="555320"/>
                    </a:lnTo>
                    <a:lnTo>
                      <a:pt x="220283" y="513256"/>
                    </a:lnTo>
                    <a:cubicBezTo>
                      <a:pt x="233567" y="516946"/>
                      <a:pt x="246850" y="519898"/>
                      <a:pt x="260133" y="521373"/>
                    </a:cubicBezTo>
                    <a:lnTo>
                      <a:pt x="260133" y="566389"/>
                    </a:lnTo>
                    <a:lnTo>
                      <a:pt x="311791" y="566389"/>
                    </a:lnTo>
                    <a:lnTo>
                      <a:pt x="311791" y="521373"/>
                    </a:lnTo>
                    <a:cubicBezTo>
                      <a:pt x="325812" y="519898"/>
                      <a:pt x="339096" y="516946"/>
                      <a:pt x="351641" y="513256"/>
                    </a:cubicBezTo>
                    <a:lnTo>
                      <a:pt x="369353" y="555320"/>
                    </a:lnTo>
                    <a:lnTo>
                      <a:pt x="417321" y="535395"/>
                    </a:lnTo>
                    <a:lnTo>
                      <a:pt x="400347" y="493331"/>
                    </a:lnTo>
                    <a:cubicBezTo>
                      <a:pt x="412155" y="486689"/>
                      <a:pt x="423962" y="479309"/>
                      <a:pt x="434294" y="470454"/>
                    </a:cubicBezTo>
                    <a:lnTo>
                      <a:pt x="466026" y="502186"/>
                    </a:lnTo>
                    <a:lnTo>
                      <a:pt x="502187" y="466026"/>
                    </a:lnTo>
                    <a:lnTo>
                      <a:pt x="470454" y="434293"/>
                    </a:lnTo>
                    <a:cubicBezTo>
                      <a:pt x="479309" y="423962"/>
                      <a:pt x="486689" y="412154"/>
                      <a:pt x="493331" y="400347"/>
                    </a:cubicBezTo>
                    <a:lnTo>
                      <a:pt x="535395" y="417320"/>
                    </a:lnTo>
                    <a:lnTo>
                      <a:pt x="555320" y="369352"/>
                    </a:lnTo>
                    <a:lnTo>
                      <a:pt x="513256" y="351641"/>
                    </a:lnTo>
                    <a:cubicBezTo>
                      <a:pt x="516946" y="338358"/>
                      <a:pt x="519898" y="325074"/>
                      <a:pt x="521374" y="311791"/>
                    </a:cubicBezTo>
                    <a:lnTo>
                      <a:pt x="566389" y="311791"/>
                    </a:lnTo>
                    <a:close/>
                    <a:moveTo>
                      <a:pt x="286700" y="480047"/>
                    </a:moveTo>
                    <a:cubicBezTo>
                      <a:pt x="179695" y="480047"/>
                      <a:pt x="92615" y="392967"/>
                      <a:pt x="92615" y="285962"/>
                    </a:cubicBezTo>
                    <a:cubicBezTo>
                      <a:pt x="92615" y="178957"/>
                      <a:pt x="179695" y="91877"/>
                      <a:pt x="286700" y="91877"/>
                    </a:cubicBezTo>
                    <a:cubicBezTo>
                      <a:pt x="393706" y="91877"/>
                      <a:pt x="480785" y="178957"/>
                      <a:pt x="480785" y="285962"/>
                    </a:cubicBezTo>
                    <a:cubicBezTo>
                      <a:pt x="480785" y="392967"/>
                      <a:pt x="393706" y="480047"/>
                      <a:pt x="286700" y="4800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EBEDF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21">
                <a:extLst>
                  <a:ext uri="{FF2B5EF4-FFF2-40B4-BE49-F238E27FC236}">
                    <a16:creationId xmlns:a16="http://schemas.microsoft.com/office/drawing/2014/main" id="{C300BE06-8F6C-4D83-8A5A-7B241A2FB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2569" y="3702376"/>
                <a:ext cx="303213" cy="303212"/>
              </a:xfrm>
              <a:custGeom>
                <a:avLst/>
                <a:gdLst>
                  <a:gd name="T0" fmla="*/ 153128 w 302566"/>
                  <a:gd name="T1" fmla="*/ 5535 h 302566"/>
                  <a:gd name="T2" fmla="*/ 5535 w 302566"/>
                  <a:gd name="T3" fmla="*/ 153128 h 302566"/>
                  <a:gd name="T4" fmla="*/ 153128 w 302566"/>
                  <a:gd name="T5" fmla="*/ 300721 h 302566"/>
                  <a:gd name="T6" fmla="*/ 300721 w 302566"/>
                  <a:gd name="T7" fmla="*/ 153128 h 302566"/>
                  <a:gd name="T8" fmla="*/ 153128 w 302566"/>
                  <a:gd name="T9" fmla="*/ 5535 h 302566"/>
                  <a:gd name="T10" fmla="*/ 153128 w 302566"/>
                  <a:gd name="T11" fmla="*/ 255705 h 302566"/>
                  <a:gd name="T12" fmla="*/ 50551 w 302566"/>
                  <a:gd name="T13" fmla="*/ 153128 h 302566"/>
                  <a:gd name="T14" fmla="*/ 153128 w 302566"/>
                  <a:gd name="T15" fmla="*/ 50551 h 302566"/>
                  <a:gd name="T16" fmla="*/ 255705 w 302566"/>
                  <a:gd name="T17" fmla="*/ 153128 h 302566"/>
                  <a:gd name="T18" fmla="*/ 153128 w 302566"/>
                  <a:gd name="T19" fmla="*/ 255705 h 3025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2566" h="302566">
                    <a:moveTo>
                      <a:pt x="153128" y="5535"/>
                    </a:moveTo>
                    <a:cubicBezTo>
                      <a:pt x="71952" y="5535"/>
                      <a:pt x="5535" y="71952"/>
                      <a:pt x="5535" y="153128"/>
                    </a:cubicBezTo>
                    <a:cubicBezTo>
                      <a:pt x="5535" y="234304"/>
                      <a:pt x="71952" y="300721"/>
                      <a:pt x="153128" y="300721"/>
                    </a:cubicBezTo>
                    <a:cubicBezTo>
                      <a:pt x="234304" y="300721"/>
                      <a:pt x="300721" y="234304"/>
                      <a:pt x="300721" y="153128"/>
                    </a:cubicBezTo>
                    <a:cubicBezTo>
                      <a:pt x="300721" y="71952"/>
                      <a:pt x="234304" y="5535"/>
                      <a:pt x="153128" y="5535"/>
                    </a:cubicBezTo>
                    <a:close/>
                    <a:moveTo>
                      <a:pt x="153128" y="255705"/>
                    </a:moveTo>
                    <a:cubicBezTo>
                      <a:pt x="96305" y="255705"/>
                      <a:pt x="50551" y="209952"/>
                      <a:pt x="50551" y="153128"/>
                    </a:cubicBezTo>
                    <a:cubicBezTo>
                      <a:pt x="50551" y="96305"/>
                      <a:pt x="96305" y="50551"/>
                      <a:pt x="153128" y="50551"/>
                    </a:cubicBezTo>
                    <a:cubicBezTo>
                      <a:pt x="209952" y="50551"/>
                      <a:pt x="255705" y="96305"/>
                      <a:pt x="255705" y="153128"/>
                    </a:cubicBezTo>
                    <a:cubicBezTo>
                      <a:pt x="255705" y="209214"/>
                      <a:pt x="209213" y="255705"/>
                      <a:pt x="153128" y="2557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EBEDF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 title="Icon of Gear">
              <a:extLst>
                <a:ext uri="{FF2B5EF4-FFF2-40B4-BE49-F238E27FC236}">
                  <a16:creationId xmlns:a16="http://schemas.microsoft.com/office/drawing/2014/main" id="{40D2215B-6E10-4820-A790-1CEF031FBDFD}"/>
                </a:ext>
              </a:extLst>
            </p:cNvPr>
            <p:cNvGrpSpPr/>
            <p:nvPr/>
          </p:nvGrpSpPr>
          <p:grpSpPr>
            <a:xfrm>
              <a:off x="10793149" y="1977883"/>
              <a:ext cx="363026" cy="362013"/>
              <a:chOff x="6450013" y="3575050"/>
              <a:chExt cx="568325" cy="566738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Freeform: Shape 20">
                <a:extLst>
                  <a:ext uri="{FF2B5EF4-FFF2-40B4-BE49-F238E27FC236}">
                    <a16:creationId xmlns:a16="http://schemas.microsoft.com/office/drawing/2014/main" id="{626B5AE5-EF20-402E-884C-C3A0B78D0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0013" y="3575050"/>
                <a:ext cx="568325" cy="566738"/>
              </a:xfrm>
              <a:custGeom>
                <a:avLst/>
                <a:gdLst/>
                <a:ahLst/>
                <a:cxnLst/>
                <a:rect l="0" t="0" r="r" b="b"/>
                <a:pathLst>
                  <a:path w="568234" h="568234">
                    <a:moveTo>
                      <a:pt x="566389" y="311791"/>
                    </a:moveTo>
                    <a:lnTo>
                      <a:pt x="566389" y="260133"/>
                    </a:lnTo>
                    <a:lnTo>
                      <a:pt x="521374" y="260133"/>
                    </a:lnTo>
                    <a:cubicBezTo>
                      <a:pt x="519898" y="246112"/>
                      <a:pt x="516946" y="232829"/>
                      <a:pt x="513256" y="220283"/>
                    </a:cubicBezTo>
                    <a:lnTo>
                      <a:pt x="555320" y="202572"/>
                    </a:lnTo>
                    <a:lnTo>
                      <a:pt x="535395" y="154604"/>
                    </a:lnTo>
                    <a:lnTo>
                      <a:pt x="493331" y="171577"/>
                    </a:lnTo>
                    <a:cubicBezTo>
                      <a:pt x="486689" y="159770"/>
                      <a:pt x="479309" y="147962"/>
                      <a:pt x="470454" y="137631"/>
                    </a:cubicBezTo>
                    <a:lnTo>
                      <a:pt x="502187" y="105898"/>
                    </a:lnTo>
                    <a:lnTo>
                      <a:pt x="466026" y="69738"/>
                    </a:lnTo>
                    <a:lnTo>
                      <a:pt x="434294" y="101470"/>
                    </a:lnTo>
                    <a:cubicBezTo>
                      <a:pt x="423962" y="92615"/>
                      <a:pt x="412155" y="85235"/>
                      <a:pt x="400347" y="78593"/>
                    </a:cubicBezTo>
                    <a:lnTo>
                      <a:pt x="417321" y="36529"/>
                    </a:lnTo>
                    <a:lnTo>
                      <a:pt x="369353" y="16604"/>
                    </a:lnTo>
                    <a:lnTo>
                      <a:pt x="351641" y="58668"/>
                    </a:lnTo>
                    <a:cubicBezTo>
                      <a:pt x="338358" y="54979"/>
                      <a:pt x="325075" y="52027"/>
                      <a:pt x="311791" y="50551"/>
                    </a:cubicBezTo>
                    <a:lnTo>
                      <a:pt x="311791" y="5535"/>
                    </a:lnTo>
                    <a:lnTo>
                      <a:pt x="260133" y="5535"/>
                    </a:lnTo>
                    <a:lnTo>
                      <a:pt x="260133" y="50551"/>
                    </a:lnTo>
                    <a:cubicBezTo>
                      <a:pt x="246112" y="52027"/>
                      <a:pt x="232829" y="54979"/>
                      <a:pt x="220283" y="58668"/>
                    </a:cubicBezTo>
                    <a:lnTo>
                      <a:pt x="202572" y="16604"/>
                    </a:lnTo>
                    <a:lnTo>
                      <a:pt x="154604" y="36529"/>
                    </a:lnTo>
                    <a:lnTo>
                      <a:pt x="171577" y="78593"/>
                    </a:lnTo>
                    <a:cubicBezTo>
                      <a:pt x="159770" y="85235"/>
                      <a:pt x="147963" y="92615"/>
                      <a:pt x="137631" y="101470"/>
                    </a:cubicBezTo>
                    <a:lnTo>
                      <a:pt x="105898" y="69738"/>
                    </a:lnTo>
                    <a:lnTo>
                      <a:pt x="69738" y="105898"/>
                    </a:lnTo>
                    <a:lnTo>
                      <a:pt x="101470" y="137631"/>
                    </a:lnTo>
                    <a:cubicBezTo>
                      <a:pt x="92615" y="147962"/>
                      <a:pt x="85236" y="159770"/>
                      <a:pt x="78594" y="171577"/>
                    </a:cubicBezTo>
                    <a:lnTo>
                      <a:pt x="36529" y="154604"/>
                    </a:lnTo>
                    <a:lnTo>
                      <a:pt x="16604" y="202572"/>
                    </a:lnTo>
                    <a:lnTo>
                      <a:pt x="58668" y="220283"/>
                    </a:lnTo>
                    <a:cubicBezTo>
                      <a:pt x="54979" y="233566"/>
                      <a:pt x="52027" y="246850"/>
                      <a:pt x="50551" y="260133"/>
                    </a:cubicBezTo>
                    <a:lnTo>
                      <a:pt x="5535" y="260133"/>
                    </a:lnTo>
                    <a:lnTo>
                      <a:pt x="5535" y="311791"/>
                    </a:lnTo>
                    <a:lnTo>
                      <a:pt x="50551" y="311791"/>
                    </a:lnTo>
                    <a:cubicBezTo>
                      <a:pt x="52027" y="325812"/>
                      <a:pt x="54979" y="339096"/>
                      <a:pt x="58668" y="351641"/>
                    </a:cubicBezTo>
                    <a:lnTo>
                      <a:pt x="16604" y="369352"/>
                    </a:lnTo>
                    <a:lnTo>
                      <a:pt x="36529" y="417320"/>
                    </a:lnTo>
                    <a:lnTo>
                      <a:pt x="78594" y="400347"/>
                    </a:lnTo>
                    <a:cubicBezTo>
                      <a:pt x="85236" y="412154"/>
                      <a:pt x="92615" y="423962"/>
                      <a:pt x="101470" y="434293"/>
                    </a:cubicBezTo>
                    <a:lnTo>
                      <a:pt x="69738" y="466026"/>
                    </a:lnTo>
                    <a:lnTo>
                      <a:pt x="105898" y="502186"/>
                    </a:lnTo>
                    <a:lnTo>
                      <a:pt x="137631" y="470454"/>
                    </a:lnTo>
                    <a:cubicBezTo>
                      <a:pt x="147963" y="479309"/>
                      <a:pt x="159770" y="486689"/>
                      <a:pt x="171577" y="493331"/>
                    </a:cubicBezTo>
                    <a:lnTo>
                      <a:pt x="154604" y="535395"/>
                    </a:lnTo>
                    <a:lnTo>
                      <a:pt x="202572" y="555320"/>
                    </a:lnTo>
                    <a:lnTo>
                      <a:pt x="220283" y="513256"/>
                    </a:lnTo>
                    <a:cubicBezTo>
                      <a:pt x="233567" y="516946"/>
                      <a:pt x="246850" y="519898"/>
                      <a:pt x="260133" y="521373"/>
                    </a:cubicBezTo>
                    <a:lnTo>
                      <a:pt x="260133" y="566389"/>
                    </a:lnTo>
                    <a:lnTo>
                      <a:pt x="311791" y="566389"/>
                    </a:lnTo>
                    <a:lnTo>
                      <a:pt x="311791" y="521373"/>
                    </a:lnTo>
                    <a:cubicBezTo>
                      <a:pt x="325812" y="519898"/>
                      <a:pt x="339096" y="516946"/>
                      <a:pt x="351641" y="513256"/>
                    </a:cubicBezTo>
                    <a:lnTo>
                      <a:pt x="369353" y="555320"/>
                    </a:lnTo>
                    <a:lnTo>
                      <a:pt x="417321" y="535395"/>
                    </a:lnTo>
                    <a:lnTo>
                      <a:pt x="400347" y="493331"/>
                    </a:lnTo>
                    <a:cubicBezTo>
                      <a:pt x="412155" y="486689"/>
                      <a:pt x="423962" y="479309"/>
                      <a:pt x="434294" y="470454"/>
                    </a:cubicBezTo>
                    <a:lnTo>
                      <a:pt x="466026" y="502186"/>
                    </a:lnTo>
                    <a:lnTo>
                      <a:pt x="502187" y="466026"/>
                    </a:lnTo>
                    <a:lnTo>
                      <a:pt x="470454" y="434293"/>
                    </a:lnTo>
                    <a:cubicBezTo>
                      <a:pt x="479309" y="423962"/>
                      <a:pt x="486689" y="412154"/>
                      <a:pt x="493331" y="400347"/>
                    </a:cubicBezTo>
                    <a:lnTo>
                      <a:pt x="535395" y="417320"/>
                    </a:lnTo>
                    <a:lnTo>
                      <a:pt x="555320" y="369352"/>
                    </a:lnTo>
                    <a:lnTo>
                      <a:pt x="513256" y="351641"/>
                    </a:lnTo>
                    <a:cubicBezTo>
                      <a:pt x="516946" y="338358"/>
                      <a:pt x="519898" y="325074"/>
                      <a:pt x="521374" y="311791"/>
                    </a:cubicBezTo>
                    <a:lnTo>
                      <a:pt x="566389" y="311791"/>
                    </a:lnTo>
                    <a:close/>
                    <a:moveTo>
                      <a:pt x="286700" y="480047"/>
                    </a:moveTo>
                    <a:cubicBezTo>
                      <a:pt x="179695" y="480047"/>
                      <a:pt x="92615" y="392967"/>
                      <a:pt x="92615" y="285962"/>
                    </a:cubicBezTo>
                    <a:cubicBezTo>
                      <a:pt x="92615" y="178957"/>
                      <a:pt x="179695" y="91877"/>
                      <a:pt x="286700" y="91877"/>
                    </a:cubicBezTo>
                    <a:cubicBezTo>
                      <a:pt x="393706" y="91877"/>
                      <a:pt x="480785" y="178957"/>
                      <a:pt x="480785" y="285962"/>
                    </a:cubicBezTo>
                    <a:cubicBezTo>
                      <a:pt x="480785" y="392967"/>
                      <a:pt x="393706" y="480047"/>
                      <a:pt x="286700" y="4800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EBEDF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21">
                <a:extLst>
                  <a:ext uri="{FF2B5EF4-FFF2-40B4-BE49-F238E27FC236}">
                    <a16:creationId xmlns:a16="http://schemas.microsoft.com/office/drawing/2014/main" id="{C300BE06-8F6C-4D83-8A5A-7B241A2FB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2569" y="3702376"/>
                <a:ext cx="303213" cy="303212"/>
              </a:xfrm>
              <a:custGeom>
                <a:avLst/>
                <a:gdLst>
                  <a:gd name="T0" fmla="*/ 153128 w 302566"/>
                  <a:gd name="T1" fmla="*/ 5535 h 302566"/>
                  <a:gd name="T2" fmla="*/ 5535 w 302566"/>
                  <a:gd name="T3" fmla="*/ 153128 h 302566"/>
                  <a:gd name="T4" fmla="*/ 153128 w 302566"/>
                  <a:gd name="T5" fmla="*/ 300721 h 302566"/>
                  <a:gd name="T6" fmla="*/ 300721 w 302566"/>
                  <a:gd name="T7" fmla="*/ 153128 h 302566"/>
                  <a:gd name="T8" fmla="*/ 153128 w 302566"/>
                  <a:gd name="T9" fmla="*/ 5535 h 302566"/>
                  <a:gd name="T10" fmla="*/ 153128 w 302566"/>
                  <a:gd name="T11" fmla="*/ 255705 h 302566"/>
                  <a:gd name="T12" fmla="*/ 50551 w 302566"/>
                  <a:gd name="T13" fmla="*/ 153128 h 302566"/>
                  <a:gd name="T14" fmla="*/ 153128 w 302566"/>
                  <a:gd name="T15" fmla="*/ 50551 h 302566"/>
                  <a:gd name="T16" fmla="*/ 255705 w 302566"/>
                  <a:gd name="T17" fmla="*/ 153128 h 302566"/>
                  <a:gd name="T18" fmla="*/ 153128 w 302566"/>
                  <a:gd name="T19" fmla="*/ 255705 h 3025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2566" h="302566">
                    <a:moveTo>
                      <a:pt x="153128" y="5535"/>
                    </a:moveTo>
                    <a:cubicBezTo>
                      <a:pt x="71952" y="5535"/>
                      <a:pt x="5535" y="71952"/>
                      <a:pt x="5535" y="153128"/>
                    </a:cubicBezTo>
                    <a:cubicBezTo>
                      <a:pt x="5535" y="234304"/>
                      <a:pt x="71952" y="300721"/>
                      <a:pt x="153128" y="300721"/>
                    </a:cubicBezTo>
                    <a:cubicBezTo>
                      <a:pt x="234304" y="300721"/>
                      <a:pt x="300721" y="234304"/>
                      <a:pt x="300721" y="153128"/>
                    </a:cubicBezTo>
                    <a:cubicBezTo>
                      <a:pt x="300721" y="71952"/>
                      <a:pt x="234304" y="5535"/>
                      <a:pt x="153128" y="5535"/>
                    </a:cubicBezTo>
                    <a:close/>
                    <a:moveTo>
                      <a:pt x="153128" y="255705"/>
                    </a:moveTo>
                    <a:cubicBezTo>
                      <a:pt x="96305" y="255705"/>
                      <a:pt x="50551" y="209952"/>
                      <a:pt x="50551" y="153128"/>
                    </a:cubicBezTo>
                    <a:cubicBezTo>
                      <a:pt x="50551" y="96305"/>
                      <a:pt x="96305" y="50551"/>
                      <a:pt x="153128" y="50551"/>
                    </a:cubicBezTo>
                    <a:cubicBezTo>
                      <a:pt x="209952" y="50551"/>
                      <a:pt x="255705" y="96305"/>
                      <a:pt x="255705" y="153128"/>
                    </a:cubicBezTo>
                    <a:cubicBezTo>
                      <a:pt x="255705" y="209214"/>
                      <a:pt x="209213" y="255705"/>
                      <a:pt x="153128" y="2557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EBEDF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30" title="Icon of Gear">
              <a:extLst>
                <a:ext uri="{FF2B5EF4-FFF2-40B4-BE49-F238E27FC236}">
                  <a16:creationId xmlns:a16="http://schemas.microsoft.com/office/drawing/2014/main" id="{40D2215B-6E10-4820-A790-1CEF031FBDFD}"/>
                </a:ext>
              </a:extLst>
            </p:cNvPr>
            <p:cNvGrpSpPr/>
            <p:nvPr/>
          </p:nvGrpSpPr>
          <p:grpSpPr>
            <a:xfrm>
              <a:off x="9881793" y="4020183"/>
              <a:ext cx="363026" cy="362013"/>
              <a:chOff x="6450013" y="3575050"/>
              <a:chExt cx="568325" cy="566738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Freeform: Shape 20">
                <a:extLst>
                  <a:ext uri="{FF2B5EF4-FFF2-40B4-BE49-F238E27FC236}">
                    <a16:creationId xmlns:a16="http://schemas.microsoft.com/office/drawing/2014/main" id="{626B5AE5-EF20-402E-884C-C3A0B78D0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0013" y="3575050"/>
                <a:ext cx="568325" cy="566738"/>
              </a:xfrm>
              <a:custGeom>
                <a:avLst/>
                <a:gdLst/>
                <a:ahLst/>
                <a:cxnLst/>
                <a:rect l="0" t="0" r="r" b="b"/>
                <a:pathLst>
                  <a:path w="568234" h="568234">
                    <a:moveTo>
                      <a:pt x="566389" y="311791"/>
                    </a:moveTo>
                    <a:lnTo>
                      <a:pt x="566389" y="260133"/>
                    </a:lnTo>
                    <a:lnTo>
                      <a:pt x="521374" y="260133"/>
                    </a:lnTo>
                    <a:cubicBezTo>
                      <a:pt x="519898" y="246112"/>
                      <a:pt x="516946" y="232829"/>
                      <a:pt x="513256" y="220283"/>
                    </a:cubicBezTo>
                    <a:lnTo>
                      <a:pt x="555320" y="202572"/>
                    </a:lnTo>
                    <a:lnTo>
                      <a:pt x="535395" y="154604"/>
                    </a:lnTo>
                    <a:lnTo>
                      <a:pt x="493331" y="171577"/>
                    </a:lnTo>
                    <a:cubicBezTo>
                      <a:pt x="486689" y="159770"/>
                      <a:pt x="479309" y="147962"/>
                      <a:pt x="470454" y="137631"/>
                    </a:cubicBezTo>
                    <a:lnTo>
                      <a:pt x="502187" y="105898"/>
                    </a:lnTo>
                    <a:lnTo>
                      <a:pt x="466026" y="69738"/>
                    </a:lnTo>
                    <a:lnTo>
                      <a:pt x="434294" y="101470"/>
                    </a:lnTo>
                    <a:cubicBezTo>
                      <a:pt x="423962" y="92615"/>
                      <a:pt x="412155" y="85235"/>
                      <a:pt x="400347" y="78593"/>
                    </a:cubicBezTo>
                    <a:lnTo>
                      <a:pt x="417321" y="36529"/>
                    </a:lnTo>
                    <a:lnTo>
                      <a:pt x="369353" y="16604"/>
                    </a:lnTo>
                    <a:lnTo>
                      <a:pt x="351641" y="58668"/>
                    </a:lnTo>
                    <a:cubicBezTo>
                      <a:pt x="338358" y="54979"/>
                      <a:pt x="325075" y="52027"/>
                      <a:pt x="311791" y="50551"/>
                    </a:cubicBezTo>
                    <a:lnTo>
                      <a:pt x="311791" y="5535"/>
                    </a:lnTo>
                    <a:lnTo>
                      <a:pt x="260133" y="5535"/>
                    </a:lnTo>
                    <a:lnTo>
                      <a:pt x="260133" y="50551"/>
                    </a:lnTo>
                    <a:cubicBezTo>
                      <a:pt x="246112" y="52027"/>
                      <a:pt x="232829" y="54979"/>
                      <a:pt x="220283" y="58668"/>
                    </a:cubicBezTo>
                    <a:lnTo>
                      <a:pt x="202572" y="16604"/>
                    </a:lnTo>
                    <a:lnTo>
                      <a:pt x="154604" y="36529"/>
                    </a:lnTo>
                    <a:lnTo>
                      <a:pt x="171577" y="78593"/>
                    </a:lnTo>
                    <a:cubicBezTo>
                      <a:pt x="159770" y="85235"/>
                      <a:pt x="147963" y="92615"/>
                      <a:pt x="137631" y="101470"/>
                    </a:cubicBezTo>
                    <a:lnTo>
                      <a:pt x="105898" y="69738"/>
                    </a:lnTo>
                    <a:lnTo>
                      <a:pt x="69738" y="105898"/>
                    </a:lnTo>
                    <a:lnTo>
                      <a:pt x="101470" y="137631"/>
                    </a:lnTo>
                    <a:cubicBezTo>
                      <a:pt x="92615" y="147962"/>
                      <a:pt x="85236" y="159770"/>
                      <a:pt x="78594" y="171577"/>
                    </a:cubicBezTo>
                    <a:lnTo>
                      <a:pt x="36529" y="154604"/>
                    </a:lnTo>
                    <a:lnTo>
                      <a:pt x="16604" y="202572"/>
                    </a:lnTo>
                    <a:lnTo>
                      <a:pt x="58668" y="220283"/>
                    </a:lnTo>
                    <a:cubicBezTo>
                      <a:pt x="54979" y="233566"/>
                      <a:pt x="52027" y="246850"/>
                      <a:pt x="50551" y="260133"/>
                    </a:cubicBezTo>
                    <a:lnTo>
                      <a:pt x="5535" y="260133"/>
                    </a:lnTo>
                    <a:lnTo>
                      <a:pt x="5535" y="311791"/>
                    </a:lnTo>
                    <a:lnTo>
                      <a:pt x="50551" y="311791"/>
                    </a:lnTo>
                    <a:cubicBezTo>
                      <a:pt x="52027" y="325812"/>
                      <a:pt x="54979" y="339096"/>
                      <a:pt x="58668" y="351641"/>
                    </a:cubicBezTo>
                    <a:lnTo>
                      <a:pt x="16604" y="369352"/>
                    </a:lnTo>
                    <a:lnTo>
                      <a:pt x="36529" y="417320"/>
                    </a:lnTo>
                    <a:lnTo>
                      <a:pt x="78594" y="400347"/>
                    </a:lnTo>
                    <a:cubicBezTo>
                      <a:pt x="85236" y="412154"/>
                      <a:pt x="92615" y="423962"/>
                      <a:pt x="101470" y="434293"/>
                    </a:cubicBezTo>
                    <a:lnTo>
                      <a:pt x="69738" y="466026"/>
                    </a:lnTo>
                    <a:lnTo>
                      <a:pt x="105898" y="502186"/>
                    </a:lnTo>
                    <a:lnTo>
                      <a:pt x="137631" y="470454"/>
                    </a:lnTo>
                    <a:cubicBezTo>
                      <a:pt x="147963" y="479309"/>
                      <a:pt x="159770" y="486689"/>
                      <a:pt x="171577" y="493331"/>
                    </a:cubicBezTo>
                    <a:lnTo>
                      <a:pt x="154604" y="535395"/>
                    </a:lnTo>
                    <a:lnTo>
                      <a:pt x="202572" y="555320"/>
                    </a:lnTo>
                    <a:lnTo>
                      <a:pt x="220283" y="513256"/>
                    </a:lnTo>
                    <a:cubicBezTo>
                      <a:pt x="233567" y="516946"/>
                      <a:pt x="246850" y="519898"/>
                      <a:pt x="260133" y="521373"/>
                    </a:cubicBezTo>
                    <a:lnTo>
                      <a:pt x="260133" y="566389"/>
                    </a:lnTo>
                    <a:lnTo>
                      <a:pt x="311791" y="566389"/>
                    </a:lnTo>
                    <a:lnTo>
                      <a:pt x="311791" y="521373"/>
                    </a:lnTo>
                    <a:cubicBezTo>
                      <a:pt x="325812" y="519898"/>
                      <a:pt x="339096" y="516946"/>
                      <a:pt x="351641" y="513256"/>
                    </a:cubicBezTo>
                    <a:lnTo>
                      <a:pt x="369353" y="555320"/>
                    </a:lnTo>
                    <a:lnTo>
                      <a:pt x="417321" y="535395"/>
                    </a:lnTo>
                    <a:lnTo>
                      <a:pt x="400347" y="493331"/>
                    </a:lnTo>
                    <a:cubicBezTo>
                      <a:pt x="412155" y="486689"/>
                      <a:pt x="423962" y="479309"/>
                      <a:pt x="434294" y="470454"/>
                    </a:cubicBezTo>
                    <a:lnTo>
                      <a:pt x="466026" y="502186"/>
                    </a:lnTo>
                    <a:lnTo>
                      <a:pt x="502187" y="466026"/>
                    </a:lnTo>
                    <a:lnTo>
                      <a:pt x="470454" y="434293"/>
                    </a:lnTo>
                    <a:cubicBezTo>
                      <a:pt x="479309" y="423962"/>
                      <a:pt x="486689" y="412154"/>
                      <a:pt x="493331" y="400347"/>
                    </a:cubicBezTo>
                    <a:lnTo>
                      <a:pt x="535395" y="417320"/>
                    </a:lnTo>
                    <a:lnTo>
                      <a:pt x="555320" y="369352"/>
                    </a:lnTo>
                    <a:lnTo>
                      <a:pt x="513256" y="351641"/>
                    </a:lnTo>
                    <a:cubicBezTo>
                      <a:pt x="516946" y="338358"/>
                      <a:pt x="519898" y="325074"/>
                      <a:pt x="521374" y="311791"/>
                    </a:cubicBezTo>
                    <a:lnTo>
                      <a:pt x="566389" y="311791"/>
                    </a:lnTo>
                    <a:close/>
                    <a:moveTo>
                      <a:pt x="286700" y="480047"/>
                    </a:moveTo>
                    <a:cubicBezTo>
                      <a:pt x="179695" y="480047"/>
                      <a:pt x="92615" y="392967"/>
                      <a:pt x="92615" y="285962"/>
                    </a:cubicBezTo>
                    <a:cubicBezTo>
                      <a:pt x="92615" y="178957"/>
                      <a:pt x="179695" y="91877"/>
                      <a:pt x="286700" y="91877"/>
                    </a:cubicBezTo>
                    <a:cubicBezTo>
                      <a:pt x="393706" y="91877"/>
                      <a:pt x="480785" y="178957"/>
                      <a:pt x="480785" y="285962"/>
                    </a:cubicBezTo>
                    <a:cubicBezTo>
                      <a:pt x="480785" y="392967"/>
                      <a:pt x="393706" y="480047"/>
                      <a:pt x="286700" y="4800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EBEDF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21">
                <a:extLst>
                  <a:ext uri="{FF2B5EF4-FFF2-40B4-BE49-F238E27FC236}">
                    <a16:creationId xmlns:a16="http://schemas.microsoft.com/office/drawing/2014/main" id="{C300BE06-8F6C-4D83-8A5A-7B241A2FB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2569" y="3702376"/>
                <a:ext cx="303213" cy="303212"/>
              </a:xfrm>
              <a:custGeom>
                <a:avLst/>
                <a:gdLst>
                  <a:gd name="T0" fmla="*/ 153128 w 302566"/>
                  <a:gd name="T1" fmla="*/ 5535 h 302566"/>
                  <a:gd name="T2" fmla="*/ 5535 w 302566"/>
                  <a:gd name="T3" fmla="*/ 153128 h 302566"/>
                  <a:gd name="T4" fmla="*/ 153128 w 302566"/>
                  <a:gd name="T5" fmla="*/ 300721 h 302566"/>
                  <a:gd name="T6" fmla="*/ 300721 w 302566"/>
                  <a:gd name="T7" fmla="*/ 153128 h 302566"/>
                  <a:gd name="T8" fmla="*/ 153128 w 302566"/>
                  <a:gd name="T9" fmla="*/ 5535 h 302566"/>
                  <a:gd name="T10" fmla="*/ 153128 w 302566"/>
                  <a:gd name="T11" fmla="*/ 255705 h 302566"/>
                  <a:gd name="T12" fmla="*/ 50551 w 302566"/>
                  <a:gd name="T13" fmla="*/ 153128 h 302566"/>
                  <a:gd name="T14" fmla="*/ 153128 w 302566"/>
                  <a:gd name="T15" fmla="*/ 50551 h 302566"/>
                  <a:gd name="T16" fmla="*/ 255705 w 302566"/>
                  <a:gd name="T17" fmla="*/ 153128 h 302566"/>
                  <a:gd name="T18" fmla="*/ 153128 w 302566"/>
                  <a:gd name="T19" fmla="*/ 255705 h 3025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2566" h="302566">
                    <a:moveTo>
                      <a:pt x="153128" y="5535"/>
                    </a:moveTo>
                    <a:cubicBezTo>
                      <a:pt x="71952" y="5535"/>
                      <a:pt x="5535" y="71952"/>
                      <a:pt x="5535" y="153128"/>
                    </a:cubicBezTo>
                    <a:cubicBezTo>
                      <a:pt x="5535" y="234304"/>
                      <a:pt x="71952" y="300721"/>
                      <a:pt x="153128" y="300721"/>
                    </a:cubicBezTo>
                    <a:cubicBezTo>
                      <a:pt x="234304" y="300721"/>
                      <a:pt x="300721" y="234304"/>
                      <a:pt x="300721" y="153128"/>
                    </a:cubicBezTo>
                    <a:cubicBezTo>
                      <a:pt x="300721" y="71952"/>
                      <a:pt x="234304" y="5535"/>
                      <a:pt x="153128" y="5535"/>
                    </a:cubicBezTo>
                    <a:close/>
                    <a:moveTo>
                      <a:pt x="153128" y="255705"/>
                    </a:moveTo>
                    <a:cubicBezTo>
                      <a:pt x="96305" y="255705"/>
                      <a:pt x="50551" y="209952"/>
                      <a:pt x="50551" y="153128"/>
                    </a:cubicBezTo>
                    <a:cubicBezTo>
                      <a:pt x="50551" y="96305"/>
                      <a:pt x="96305" y="50551"/>
                      <a:pt x="153128" y="50551"/>
                    </a:cubicBezTo>
                    <a:cubicBezTo>
                      <a:pt x="209952" y="50551"/>
                      <a:pt x="255705" y="96305"/>
                      <a:pt x="255705" y="153128"/>
                    </a:cubicBezTo>
                    <a:cubicBezTo>
                      <a:pt x="255705" y="209214"/>
                      <a:pt x="209213" y="255705"/>
                      <a:pt x="153128" y="2557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EBEDF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2" name="Freeform: Shape 20">
              <a:extLst>
                <a:ext uri="{FF2B5EF4-FFF2-40B4-BE49-F238E27FC236}">
                  <a16:creationId xmlns:a16="http://schemas.microsoft.com/office/drawing/2014/main" id="{626B5AE5-EF20-402E-884C-C3A0B78D0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4193" y="4172583"/>
              <a:ext cx="363026" cy="362013"/>
            </a:xfrm>
            <a:custGeom>
              <a:avLst/>
              <a:gdLst/>
              <a:ahLst/>
              <a:cxnLst/>
              <a:rect l="0" t="0" r="r" b="b"/>
              <a:pathLst>
                <a:path w="568234" h="568234">
                  <a:moveTo>
                    <a:pt x="566389" y="311791"/>
                  </a:moveTo>
                  <a:lnTo>
                    <a:pt x="566389" y="260133"/>
                  </a:lnTo>
                  <a:lnTo>
                    <a:pt x="521374" y="260133"/>
                  </a:lnTo>
                  <a:cubicBezTo>
                    <a:pt x="519898" y="246112"/>
                    <a:pt x="516946" y="232829"/>
                    <a:pt x="513256" y="220283"/>
                  </a:cubicBezTo>
                  <a:lnTo>
                    <a:pt x="555320" y="202572"/>
                  </a:lnTo>
                  <a:lnTo>
                    <a:pt x="535395" y="154604"/>
                  </a:lnTo>
                  <a:lnTo>
                    <a:pt x="493331" y="171577"/>
                  </a:lnTo>
                  <a:cubicBezTo>
                    <a:pt x="486689" y="159770"/>
                    <a:pt x="479309" y="147962"/>
                    <a:pt x="470454" y="137631"/>
                  </a:cubicBezTo>
                  <a:lnTo>
                    <a:pt x="502187" y="105898"/>
                  </a:lnTo>
                  <a:lnTo>
                    <a:pt x="466026" y="69738"/>
                  </a:lnTo>
                  <a:lnTo>
                    <a:pt x="434294" y="101470"/>
                  </a:lnTo>
                  <a:cubicBezTo>
                    <a:pt x="423962" y="92615"/>
                    <a:pt x="412155" y="85235"/>
                    <a:pt x="400347" y="78593"/>
                  </a:cubicBezTo>
                  <a:lnTo>
                    <a:pt x="417321" y="36529"/>
                  </a:lnTo>
                  <a:lnTo>
                    <a:pt x="369353" y="16604"/>
                  </a:lnTo>
                  <a:lnTo>
                    <a:pt x="351641" y="58668"/>
                  </a:lnTo>
                  <a:cubicBezTo>
                    <a:pt x="338358" y="54979"/>
                    <a:pt x="325075" y="52027"/>
                    <a:pt x="311791" y="50551"/>
                  </a:cubicBezTo>
                  <a:lnTo>
                    <a:pt x="311791" y="5535"/>
                  </a:lnTo>
                  <a:lnTo>
                    <a:pt x="260133" y="5535"/>
                  </a:lnTo>
                  <a:lnTo>
                    <a:pt x="260133" y="50551"/>
                  </a:lnTo>
                  <a:cubicBezTo>
                    <a:pt x="246112" y="52027"/>
                    <a:pt x="232829" y="54979"/>
                    <a:pt x="220283" y="58668"/>
                  </a:cubicBezTo>
                  <a:lnTo>
                    <a:pt x="202572" y="16604"/>
                  </a:lnTo>
                  <a:lnTo>
                    <a:pt x="154604" y="36529"/>
                  </a:lnTo>
                  <a:lnTo>
                    <a:pt x="171577" y="78593"/>
                  </a:lnTo>
                  <a:cubicBezTo>
                    <a:pt x="159770" y="85235"/>
                    <a:pt x="147963" y="92615"/>
                    <a:pt x="137631" y="101470"/>
                  </a:cubicBezTo>
                  <a:lnTo>
                    <a:pt x="105898" y="69738"/>
                  </a:lnTo>
                  <a:lnTo>
                    <a:pt x="69738" y="105898"/>
                  </a:lnTo>
                  <a:lnTo>
                    <a:pt x="101470" y="137631"/>
                  </a:lnTo>
                  <a:cubicBezTo>
                    <a:pt x="92615" y="147962"/>
                    <a:pt x="85236" y="159770"/>
                    <a:pt x="78594" y="171577"/>
                  </a:cubicBezTo>
                  <a:lnTo>
                    <a:pt x="36529" y="154604"/>
                  </a:lnTo>
                  <a:lnTo>
                    <a:pt x="16604" y="202572"/>
                  </a:lnTo>
                  <a:lnTo>
                    <a:pt x="58668" y="220283"/>
                  </a:lnTo>
                  <a:cubicBezTo>
                    <a:pt x="54979" y="233566"/>
                    <a:pt x="52027" y="246850"/>
                    <a:pt x="50551" y="260133"/>
                  </a:cubicBezTo>
                  <a:lnTo>
                    <a:pt x="5535" y="260133"/>
                  </a:lnTo>
                  <a:lnTo>
                    <a:pt x="5535" y="311791"/>
                  </a:lnTo>
                  <a:lnTo>
                    <a:pt x="50551" y="311791"/>
                  </a:lnTo>
                  <a:cubicBezTo>
                    <a:pt x="52027" y="325812"/>
                    <a:pt x="54979" y="339096"/>
                    <a:pt x="58668" y="351641"/>
                  </a:cubicBezTo>
                  <a:lnTo>
                    <a:pt x="16604" y="369352"/>
                  </a:lnTo>
                  <a:lnTo>
                    <a:pt x="36529" y="417320"/>
                  </a:lnTo>
                  <a:lnTo>
                    <a:pt x="78594" y="400347"/>
                  </a:lnTo>
                  <a:cubicBezTo>
                    <a:pt x="85236" y="412154"/>
                    <a:pt x="92615" y="423962"/>
                    <a:pt x="101470" y="434293"/>
                  </a:cubicBezTo>
                  <a:lnTo>
                    <a:pt x="69738" y="466026"/>
                  </a:lnTo>
                  <a:lnTo>
                    <a:pt x="105898" y="502186"/>
                  </a:lnTo>
                  <a:lnTo>
                    <a:pt x="137631" y="470454"/>
                  </a:lnTo>
                  <a:cubicBezTo>
                    <a:pt x="147963" y="479309"/>
                    <a:pt x="159770" y="486689"/>
                    <a:pt x="171577" y="493331"/>
                  </a:cubicBezTo>
                  <a:lnTo>
                    <a:pt x="154604" y="535395"/>
                  </a:lnTo>
                  <a:lnTo>
                    <a:pt x="202572" y="555320"/>
                  </a:lnTo>
                  <a:lnTo>
                    <a:pt x="220283" y="513256"/>
                  </a:lnTo>
                  <a:cubicBezTo>
                    <a:pt x="233567" y="516946"/>
                    <a:pt x="246850" y="519898"/>
                    <a:pt x="260133" y="521373"/>
                  </a:cubicBezTo>
                  <a:lnTo>
                    <a:pt x="260133" y="566389"/>
                  </a:lnTo>
                  <a:lnTo>
                    <a:pt x="311791" y="566389"/>
                  </a:lnTo>
                  <a:lnTo>
                    <a:pt x="311791" y="521373"/>
                  </a:lnTo>
                  <a:cubicBezTo>
                    <a:pt x="325812" y="519898"/>
                    <a:pt x="339096" y="516946"/>
                    <a:pt x="351641" y="513256"/>
                  </a:cubicBezTo>
                  <a:lnTo>
                    <a:pt x="369353" y="555320"/>
                  </a:lnTo>
                  <a:lnTo>
                    <a:pt x="417321" y="535395"/>
                  </a:lnTo>
                  <a:lnTo>
                    <a:pt x="400347" y="493331"/>
                  </a:lnTo>
                  <a:cubicBezTo>
                    <a:pt x="412155" y="486689"/>
                    <a:pt x="423962" y="479309"/>
                    <a:pt x="434294" y="470454"/>
                  </a:cubicBezTo>
                  <a:lnTo>
                    <a:pt x="466026" y="502186"/>
                  </a:lnTo>
                  <a:lnTo>
                    <a:pt x="502187" y="466026"/>
                  </a:lnTo>
                  <a:lnTo>
                    <a:pt x="470454" y="434293"/>
                  </a:lnTo>
                  <a:cubicBezTo>
                    <a:pt x="479309" y="423962"/>
                    <a:pt x="486689" y="412154"/>
                    <a:pt x="493331" y="400347"/>
                  </a:cubicBezTo>
                  <a:lnTo>
                    <a:pt x="535395" y="417320"/>
                  </a:lnTo>
                  <a:lnTo>
                    <a:pt x="555320" y="369352"/>
                  </a:lnTo>
                  <a:lnTo>
                    <a:pt x="513256" y="351641"/>
                  </a:lnTo>
                  <a:cubicBezTo>
                    <a:pt x="516946" y="338358"/>
                    <a:pt x="519898" y="325074"/>
                    <a:pt x="521374" y="311791"/>
                  </a:cubicBezTo>
                  <a:lnTo>
                    <a:pt x="566389" y="311791"/>
                  </a:lnTo>
                  <a:close/>
                  <a:moveTo>
                    <a:pt x="286700" y="480047"/>
                  </a:moveTo>
                  <a:cubicBezTo>
                    <a:pt x="179695" y="480047"/>
                    <a:pt x="92615" y="392967"/>
                    <a:pt x="92615" y="285962"/>
                  </a:cubicBezTo>
                  <a:cubicBezTo>
                    <a:pt x="92615" y="178957"/>
                    <a:pt x="179695" y="91877"/>
                    <a:pt x="286700" y="91877"/>
                  </a:cubicBezTo>
                  <a:cubicBezTo>
                    <a:pt x="393706" y="91877"/>
                    <a:pt x="480785" y="178957"/>
                    <a:pt x="480785" y="285962"/>
                  </a:cubicBezTo>
                  <a:cubicBezTo>
                    <a:pt x="480785" y="392967"/>
                    <a:pt x="393706" y="480047"/>
                    <a:pt x="286700" y="4800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EBEDF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9425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536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74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719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28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94889-CE6D-401F-983E-39E42EE5214B}" type="datetimeFigureOut">
              <a:rPr lang="en-US" smtClean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70C24-2681-4549-9CF4-5E14319F4C5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614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2A46E6-DEEC-2841-973F-2EFA7548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E0290-5896-F84C-8A4A-7C2C01200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394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4" r:id="rId2"/>
    <p:sldLayoutId id="2147483662" r:id="rId3"/>
    <p:sldLayoutId id="2147483670" r:id="rId4"/>
    <p:sldLayoutId id="2147483660" r:id="rId5"/>
    <p:sldLayoutId id="2147483672" r:id="rId6"/>
    <p:sldLayoutId id="2147483671" r:id="rId7"/>
    <p:sldLayoutId id="2147483678" r:id="rId8"/>
    <p:sldLayoutId id="2147483679" r:id="rId9"/>
    <p:sldLayoutId id="2147483675" r:id="rId10"/>
    <p:sldLayoutId id="2147483676" r:id="rId11"/>
    <p:sldLayoutId id="214748367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b="1" i="0" kern="1200" dirty="0">
          <a:solidFill>
            <a:schemeClr val="bg2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1">
                <a:lumMod val="95000"/>
              </a:schemeClr>
            </a:gs>
            <a:gs pos="100000">
              <a:schemeClr val="tx1">
                <a:lumMod val="7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fld id="{DC994889-CE6D-401F-983E-39E42EE5214B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fld id="{E3270C24-2681-4549-9CF4-5E14319F4C5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5881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bg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bg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bg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bg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bg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hyperlink" Target="https://apps.leg.wa.gov/rcw/default.aspx?cite=28B.15.051" TargetMode="Externa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hyperlink" Target="mailto:wsubudget.office@wsu.edu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93D756-8FC8-DE4A-8104-D93B983FB9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WSU Pullman Undergraduate Student Technology Fee Committee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8DF83-AE25-9141-944A-30B1092A68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61268" y="5132041"/>
            <a:ext cx="7289800" cy="773112"/>
          </a:xfrm>
        </p:spPr>
        <p:txBody>
          <a:bodyPr>
            <a:normAutofit/>
          </a:bodyPr>
          <a:lstStyle/>
          <a:p>
            <a:r>
              <a:rPr lang="en-US" sz="2000" dirty="0"/>
              <a:t>October 16,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2A0343-6D8F-B943-9F4D-69491DBA7E38}"/>
              </a:ext>
            </a:extLst>
          </p:cNvPr>
          <p:cNvSpPr/>
          <p:nvPr/>
        </p:nvSpPr>
        <p:spPr>
          <a:xfrm>
            <a:off x="5623804" y="3131359"/>
            <a:ext cx="944391" cy="460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B4B7D4-B605-E942-86FD-4F4DA8E9B1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13050" y="1004039"/>
            <a:ext cx="1965900" cy="127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99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24208-F096-514A-AE80-B9418C24B7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453731" y="1840440"/>
            <a:ext cx="3657600" cy="2330450"/>
          </a:xfrm>
        </p:spPr>
        <p:txBody>
          <a:bodyPr/>
          <a:lstStyle/>
          <a:p>
            <a:r>
              <a:rPr lang="en-US" dirty="0"/>
              <a:t>Agenda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D6FE03-AC47-A648-A1C1-5EAE5A53C30C}"/>
              </a:ext>
            </a:extLst>
          </p:cNvPr>
          <p:cNvSpPr/>
          <p:nvPr/>
        </p:nvSpPr>
        <p:spPr>
          <a:xfrm>
            <a:off x="2126051" y="2492415"/>
            <a:ext cx="944391" cy="1456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7AB77-FBA1-434E-A9E7-4B695A339D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03869" y="2009136"/>
            <a:ext cx="5011603" cy="457188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Introductions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Committee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What does the Undergraduate Student Tech Fee Fund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Allocation History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Process Improvement Discussion (?)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Request Process &amp; Materials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Next Steps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4D4D4D"/>
                </a:solidFill>
              </a:rPr>
              <a:t>Elect Chair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4D4D4D"/>
                </a:solidFill>
              </a:rPr>
              <a:t>Finalize Timeline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9003" y="948554"/>
            <a:ext cx="3921161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94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5135DB4-6E93-F24E-840A-FF1B0B58FE74}"/>
              </a:ext>
            </a:extLst>
          </p:cNvPr>
          <p:cNvSpPr/>
          <p:nvPr/>
        </p:nvSpPr>
        <p:spPr>
          <a:xfrm>
            <a:off x="0" y="-6139"/>
            <a:ext cx="12192000" cy="6959831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867C16-2A5F-BF4B-B392-1117FAA5CC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27196" r="46033"/>
          <a:stretch/>
        </p:blipFill>
        <p:spPr>
          <a:xfrm>
            <a:off x="0" y="-6139"/>
            <a:ext cx="12961088" cy="10447392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FE5C4BE-B865-084D-AAC5-0CC3F69C6EC1}"/>
              </a:ext>
            </a:extLst>
          </p:cNvPr>
          <p:cNvSpPr txBox="1">
            <a:spLocks/>
          </p:cNvSpPr>
          <p:nvPr/>
        </p:nvSpPr>
        <p:spPr>
          <a:xfrm>
            <a:off x="3391814" y="350903"/>
            <a:ext cx="11387469" cy="817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A4283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Committee Overview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7AFCC3-3DA6-4943-BD0F-8E7B71B5B8F5}"/>
              </a:ext>
            </a:extLst>
          </p:cNvPr>
          <p:cNvSpPr/>
          <p:nvPr/>
        </p:nvSpPr>
        <p:spPr>
          <a:xfrm>
            <a:off x="2679612" y="1144500"/>
            <a:ext cx="7110680" cy="56552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Committee is subject to both Open Public Records and Open Public Meeting Laws. </a:t>
            </a:r>
          </a:p>
          <a:p>
            <a:pPr>
              <a:spcBef>
                <a:spcPct val="0"/>
              </a:spcBef>
              <a:defRPr/>
            </a:pPr>
            <a:endParaRPr lang="en-US" dirty="0">
              <a:solidFill>
                <a:schemeClr val="bg1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Evaluates proposals and makes allocation recommendations  for the expenditure of WSU Pullman technology fee revenue. This recommendation goes forward to the WSU Board of Regents for final approval.</a:t>
            </a:r>
          </a:p>
          <a:p>
            <a:pPr marL="342900" lvl="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Provides allocation recommendations to ASWSU and University Administration. </a:t>
            </a:r>
          </a:p>
          <a:p>
            <a:pPr marL="342900" lvl="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All decisions are made by a majority vote of students. Quorum consists of 5 members, majority of which are students.</a:t>
            </a:r>
          </a:p>
          <a:p>
            <a:pPr marL="342900" lvl="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sz="1800" dirty="0">
              <a:solidFill>
                <a:schemeClr val="bg1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800" dirty="0">
                <a:solidFill>
                  <a:schemeClr val="bg1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Committee Chair must be a student</a:t>
            </a:r>
          </a:p>
          <a:p>
            <a:pPr marL="342900" lvl="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953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EAE19FF-35E9-F84A-839D-F6F77BDABC3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l="39722" r="21544"/>
          <a:stretch/>
        </p:blipFill>
        <p:spPr>
          <a:xfrm>
            <a:off x="-21418" y="0"/>
            <a:ext cx="3984625" cy="68580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4895BB-47B4-214F-8786-1A665962A1B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7000"/>
          </a:blip>
          <a:stretch>
            <a:fillRect/>
          </a:stretch>
        </p:blipFill>
        <p:spPr>
          <a:xfrm>
            <a:off x="197760" y="273747"/>
            <a:ext cx="624356" cy="61966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077772" y="468677"/>
            <a:ext cx="8675274" cy="424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i="0" kern="1200" dirty="0">
                <a:solidFill>
                  <a:schemeClr val="bg2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cs typeface="Times New Roman" panose="02020603050405020304" pitchFamily="18" charset="0"/>
              </a:rPr>
              <a:t>What Does the Fee Fund ? 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E47AB77-FBA1-434E-A9E7-4B695A339D12}"/>
              </a:ext>
            </a:extLst>
          </p:cNvPr>
          <p:cNvSpPr txBox="1">
            <a:spLocks/>
          </p:cNvSpPr>
          <p:nvPr/>
        </p:nvSpPr>
        <p:spPr>
          <a:xfrm>
            <a:off x="4263865" y="1265345"/>
            <a:ext cx="7240338" cy="5433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Fee funds specific tech related projects which can be completed in one fiscal year.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Revenue from this fee shall be used exclusively for technology resources for </a:t>
            </a:r>
            <a:r>
              <a:rPr lang="en-US" sz="2000" i="1" dirty="0"/>
              <a:t>general student use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“Technology Fee” is a fee charged to students to recover, in whole or in part, the costs of providing and maintaining services to the students that include but are not limited to: Access to the internet, email, &amp; software.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Only Undergraduates pay the fee.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hlinkClick r:id="rId5"/>
              </a:rPr>
              <a:t>RCW 28B.15.051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Past &amp; Current Project Include:</a:t>
            </a:r>
          </a:p>
          <a:p>
            <a:pPr marL="971550" lvl="1" indent="-285750"/>
            <a:r>
              <a:rPr lang="en-US" sz="1600" dirty="0"/>
              <a:t>Student Printing</a:t>
            </a:r>
          </a:p>
          <a:p>
            <a:pPr marL="971550" lvl="1" indent="-285750"/>
            <a:r>
              <a:rPr lang="en-US" sz="1600" dirty="0"/>
              <a:t>ESports Gaming Lounge in Chinook</a:t>
            </a:r>
          </a:p>
          <a:p>
            <a:pPr marL="971550" lvl="1" indent="-285750"/>
            <a:r>
              <a:rPr lang="en-US" sz="1600" dirty="0"/>
              <a:t>Improvements to Wifi Infrastructure </a:t>
            </a:r>
          </a:p>
          <a:p>
            <a:pPr marL="971550" lvl="1" indent="-285750"/>
            <a:r>
              <a:rPr lang="en-US" sz="1600" dirty="0"/>
              <a:t>Creative Corridor Projects</a:t>
            </a:r>
          </a:p>
          <a:p>
            <a:pPr marL="971550" lvl="1" indent="-285750"/>
            <a:r>
              <a:rPr lang="en-US" sz="1600" dirty="0"/>
              <a:t>The Fiz 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3399" y="4057882"/>
            <a:ext cx="2450804" cy="238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76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F50CC2-28DB-728D-3130-8F1EEA6F9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523" y="995547"/>
            <a:ext cx="9303302" cy="5547841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5A8090B-D678-79EC-7DB1-61A557F051B0}"/>
              </a:ext>
            </a:extLst>
          </p:cNvPr>
          <p:cNvSpPr txBox="1">
            <a:spLocks/>
          </p:cNvSpPr>
          <p:nvPr/>
        </p:nvSpPr>
        <p:spPr>
          <a:xfrm>
            <a:off x="3608418" y="165109"/>
            <a:ext cx="5847729" cy="817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A4283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Allocation History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A4283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222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47C6C-3018-2474-4D89-481287920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B4723E9-FC41-603C-12E3-A0C9BE928038}"/>
              </a:ext>
            </a:extLst>
          </p:cNvPr>
          <p:cNvSpPr/>
          <p:nvPr/>
        </p:nvSpPr>
        <p:spPr>
          <a:xfrm>
            <a:off x="0" y="-50916"/>
            <a:ext cx="12192000" cy="6959831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66E7475-2B6B-5AE1-8CB0-967AC2084928}"/>
              </a:ext>
            </a:extLst>
          </p:cNvPr>
          <p:cNvSpPr txBox="1">
            <a:spLocks/>
          </p:cNvSpPr>
          <p:nvPr/>
        </p:nvSpPr>
        <p:spPr>
          <a:xfrm>
            <a:off x="3695967" y="181678"/>
            <a:ext cx="5847729" cy="817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A4283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A4283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A1C934D7-40AD-6251-9296-28682EB07393}"/>
              </a:ext>
            </a:extLst>
          </p:cNvPr>
          <p:cNvSpPr txBox="1">
            <a:spLocks/>
          </p:cNvSpPr>
          <p:nvPr/>
        </p:nvSpPr>
        <p:spPr>
          <a:xfrm>
            <a:off x="2648304" y="561057"/>
            <a:ext cx="7250892" cy="817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Process Improvement Discussion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A4283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D3030D-DEC3-BE13-7927-6443BE8A1AC7}"/>
              </a:ext>
            </a:extLst>
          </p:cNvPr>
          <p:cNvSpPr txBox="1"/>
          <p:nvPr/>
        </p:nvSpPr>
        <p:spPr>
          <a:xfrm>
            <a:off x="904672" y="1634247"/>
            <a:ext cx="106517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Communication to greater WSU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ASWSU involvement?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Communication to Area Finance Officer/Technology Officers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Longer time to review requests?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Add additional meeting to review requests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Requests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Add instruction sheet for groups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Require groups to bundle priorities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Hearings – create standardized slide deck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How project meets the WSU Strategic Pillars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General accessibility for </a:t>
            </a:r>
            <a:r>
              <a:rPr lang="en-US" sz="2200">
                <a:solidFill>
                  <a:srgbClr val="000000"/>
                </a:solidFill>
                <a:latin typeface="Corbel" panose="020B0503020204020204" pitchFamily="34" charset="0"/>
              </a:rPr>
              <a:t>student use</a:t>
            </a:r>
            <a:endParaRPr lang="en-US" sz="22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Corbel" panose="020B0503020204020204" pitchFamily="34" charset="0"/>
              </a:rPr>
              <a:t>Review and update guidelines </a:t>
            </a:r>
          </a:p>
        </p:txBody>
      </p:sp>
    </p:spTree>
    <p:extLst>
      <p:ext uri="{BB962C8B-B14F-4D97-AF65-F5344CB8AC3E}">
        <p14:creationId xmlns:p14="http://schemas.microsoft.com/office/powerpoint/2010/main" val="3898670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7AB77-FBA1-434E-A9E7-4B695A339D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307" y="1727399"/>
            <a:ext cx="7240338" cy="3984409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Workbook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Presentation Slides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Can include schematics, student petitions, or other supporting documents in the workbook.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Proposals that require any structure modifications must include estimate from facilities services in request.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Each group will present their request during the hearings.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highlight>
                  <a:srgbClr val="FFFF00"/>
                </a:highlight>
              </a:rPr>
              <a:t>12 minute </a:t>
            </a:r>
            <a:r>
              <a:rPr lang="en-US" sz="2000" dirty="0"/>
              <a:t>blocks: presentation + q&amp;a’s with committee</a:t>
            </a:r>
            <a:endParaRPr lang="en-US" sz="2000" dirty="0">
              <a:solidFill>
                <a:schemeClr val="bg2"/>
              </a:solidFill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24208-F096-514A-AE80-B9418C24B7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688718"/>
            <a:ext cx="4429852" cy="1415584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Request Materials </a:t>
            </a:r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6D6FE03-AC47-A648-A1C1-5EAE5A53C30C}"/>
              </a:ext>
            </a:extLst>
          </p:cNvPr>
          <p:cNvSpPr/>
          <p:nvPr/>
        </p:nvSpPr>
        <p:spPr>
          <a:xfrm>
            <a:off x="126307" y="1317682"/>
            <a:ext cx="944391" cy="1456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434" y="0"/>
            <a:ext cx="45541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261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320958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207AFCC3-3DA6-4943-BD0F-8E7B71B5B8F5}"/>
              </a:ext>
            </a:extLst>
          </p:cNvPr>
          <p:cNvSpPr/>
          <p:nvPr/>
        </p:nvSpPr>
        <p:spPr>
          <a:xfrm>
            <a:off x="5883349" y="1505564"/>
            <a:ext cx="6308651" cy="4846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 bwMode="black">
          <a:xfrm>
            <a:off x="4961658" y="1619422"/>
            <a:ext cx="8652222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0" tIns="45720" rIns="457200" bIns="45720" numCol="1" anchor="b" anchorCtr="1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2"/>
                </a:solidFill>
                <a:latin typeface="Lucida Sans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 panose="020B0503020204020204" pitchFamily="34" charset="0"/>
                <a:ea typeface="+mj-ea"/>
                <a:cs typeface="Times New Roman" panose="02020603050405020304" pitchFamily="18" charset="0"/>
              </a:rPr>
              <a:t>Request Submission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40830" y="2651760"/>
            <a:ext cx="5246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Materials located on the budget office website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Overview of FY28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Workbook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Slide template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Submitted </a:t>
            </a: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  <a:hlinkClick r:id="rId4"/>
              </a:rPr>
              <a:t>wsubudget.office@wsu.edu</a:t>
            </a:r>
            <a:endParaRPr lang="en-US" sz="2000" dirty="0">
              <a:solidFill>
                <a:schemeClr val="bg1"/>
              </a:solidFill>
              <a:latin typeface="Corbel" panose="020B05030202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Corbel" panose="020B0503020204020204" pitchFamily="34" charset="0"/>
              </a:rPr>
              <a:t>Materials posted on Teams </a:t>
            </a:r>
          </a:p>
        </p:txBody>
      </p:sp>
    </p:spTree>
    <p:extLst>
      <p:ext uri="{BB962C8B-B14F-4D97-AF65-F5344CB8AC3E}">
        <p14:creationId xmlns:p14="http://schemas.microsoft.com/office/powerpoint/2010/main" val="12920309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D5C43-C479-AB4F-99B2-A23102060B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19294" y="2176232"/>
            <a:ext cx="7388731" cy="457188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Keep presentations to no more than 5-6 minutes; maximize Q&amp;A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Students must present. Staff/Faculty Reps attend hearings in support of student presenters.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Must include estimate from myfacilties for any structural modifications.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Requests must include signature for staff/faculty rep and area finance officer.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Requests must be limited to a single fiscal year.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2"/>
                </a:solidFill>
              </a:rPr>
              <a:t>Allocation request is two (2) step process:</a:t>
            </a:r>
          </a:p>
          <a:p>
            <a:pPr lvl="1"/>
            <a:r>
              <a:rPr lang="en-US" sz="2000" dirty="0"/>
              <a:t>1. Written proposal (cover sheet + itemized spreadsheet)</a:t>
            </a:r>
          </a:p>
          <a:p>
            <a:pPr lvl="1"/>
            <a:r>
              <a:rPr lang="en-US" sz="2000" dirty="0"/>
              <a:t>2. Presentation to committee</a:t>
            </a:r>
          </a:p>
          <a:p>
            <a:pPr lvl="1"/>
            <a:r>
              <a:rPr lang="en-US" sz="2000" dirty="0">
                <a:solidFill>
                  <a:srgbClr val="FF0000"/>
                </a:solidFill>
              </a:rPr>
              <a:t>**Groups must complete both steps to be considered for funds.**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9CFAF-6953-BA44-924E-E3FCBBDF46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56097" y="895698"/>
            <a:ext cx="3857562" cy="120769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Notes to Groups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EA6635-2AD8-464F-8B5B-BDF524557B55}"/>
              </a:ext>
            </a:extLst>
          </p:cNvPr>
          <p:cNvSpPr/>
          <p:nvPr/>
        </p:nvSpPr>
        <p:spPr>
          <a:xfrm>
            <a:off x="4419294" y="2030551"/>
            <a:ext cx="944391" cy="1456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3033" r="303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733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090588-7AFD-894B-9AE0-AC4D955474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2ECBA198-8058-C140-A6D5-45FAFCB193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40" t="16507" r="34196" b="26534"/>
          <a:stretch/>
        </p:blipFill>
        <p:spPr>
          <a:xfrm>
            <a:off x="5419709" y="1848002"/>
            <a:ext cx="1352581" cy="1355802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A0A1990-F4D9-C445-97B2-773B6DC6E89F}"/>
              </a:ext>
            </a:extLst>
          </p:cNvPr>
          <p:cNvSpPr txBox="1">
            <a:spLocks/>
          </p:cNvSpPr>
          <p:nvPr/>
        </p:nvSpPr>
        <p:spPr>
          <a:xfrm>
            <a:off x="1000609" y="4502118"/>
            <a:ext cx="10117137" cy="66759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solidFill>
                  <a:srgbClr val="EAEAEA">
                    <a:lumMod val="75000"/>
                  </a:srgbClr>
                </a:solidFill>
              </a:rPr>
              <a:t>Next Steps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EAEAEA">
                  <a:lumMod val="75000"/>
                </a:srgbClr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835D06-D0EC-DA44-A463-24D297E3C307}"/>
              </a:ext>
            </a:extLst>
          </p:cNvPr>
          <p:cNvSpPr/>
          <p:nvPr/>
        </p:nvSpPr>
        <p:spPr>
          <a:xfrm>
            <a:off x="5586981" y="4214191"/>
            <a:ext cx="944391" cy="46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939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FE9CF7C-5723-A8A7-9979-0DA81766E11E}"/>
              </a:ext>
            </a:extLst>
          </p:cNvPr>
          <p:cNvSpPr txBox="1">
            <a:spLocks/>
          </p:cNvSpPr>
          <p:nvPr/>
        </p:nvSpPr>
        <p:spPr>
          <a:xfrm>
            <a:off x="3420406" y="590459"/>
            <a:ext cx="5847729" cy="817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A4283F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Timeline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A4283F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93358-61FD-B30B-969F-E6FA849DEC9E}"/>
              </a:ext>
            </a:extLst>
          </p:cNvPr>
          <p:cNvSpPr txBox="1"/>
          <p:nvPr/>
        </p:nvSpPr>
        <p:spPr>
          <a:xfrm>
            <a:off x="1293778" y="1887165"/>
            <a:ext cx="85214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rbel" panose="020B0503020204020204" pitchFamily="34" charset="0"/>
              </a:rPr>
              <a:t>Deadline: February 3, 2027</a:t>
            </a:r>
          </a:p>
          <a:p>
            <a:endParaRPr lang="en-US" sz="2000" dirty="0">
              <a:solidFill>
                <a:srgbClr val="4D4D4D"/>
              </a:solidFill>
              <a:latin typeface="Corbel" panose="020B0503020204020204" pitchFamily="34" charset="0"/>
            </a:endParaRPr>
          </a:p>
          <a:p>
            <a:r>
              <a:rPr lang="en-US" sz="2000" dirty="0">
                <a:solidFill>
                  <a:srgbClr val="4D4D4D"/>
                </a:solidFill>
                <a:latin typeface="Corbel" panose="020B0503020204020204" pitchFamily="34" charset="0"/>
              </a:rPr>
              <a:t>October 16, 2026 – Meeting finalize request materials</a:t>
            </a:r>
          </a:p>
          <a:p>
            <a:r>
              <a:rPr lang="en-US" sz="2000" dirty="0">
                <a:solidFill>
                  <a:srgbClr val="4D4D4D"/>
                </a:solidFill>
                <a:latin typeface="Corbel" panose="020B0503020204020204" pitchFamily="34" charset="0"/>
              </a:rPr>
              <a:t>November 2026	    Open request process</a:t>
            </a:r>
          </a:p>
          <a:p>
            <a:r>
              <a:rPr lang="en-US" sz="2000" dirty="0">
                <a:solidFill>
                  <a:srgbClr val="4D4D4D"/>
                </a:solidFill>
                <a:latin typeface="Corbel" panose="020B0503020204020204" pitchFamily="34" charset="0"/>
              </a:rPr>
              <a:t>January 2027</a:t>
            </a:r>
          </a:p>
          <a:p>
            <a:r>
              <a:rPr lang="en-US" sz="2000" dirty="0">
                <a:solidFill>
                  <a:srgbClr val="4D4D4D"/>
                </a:solidFill>
                <a:latin typeface="Corbel" panose="020B0503020204020204" pitchFamily="34" charset="0"/>
              </a:rPr>
              <a:t>January 8 – Request deadline </a:t>
            </a:r>
          </a:p>
          <a:p>
            <a:r>
              <a:rPr lang="en-US" sz="2000" dirty="0">
                <a:solidFill>
                  <a:srgbClr val="4D4D4D"/>
                </a:solidFill>
                <a:latin typeface="Corbel" panose="020B0503020204020204" pitchFamily="34" charset="0"/>
              </a:rPr>
              <a:t>January 11-15 – Initial review of requests / Budget Review </a:t>
            </a:r>
          </a:p>
          <a:p>
            <a:r>
              <a:rPr lang="en-US" sz="2000" dirty="0">
                <a:solidFill>
                  <a:srgbClr val="4D4D4D"/>
                </a:solidFill>
                <a:latin typeface="Corbel" panose="020B0503020204020204" pitchFamily="34" charset="0"/>
              </a:rPr>
              <a:t>January 18,19,21 – Hearings – Monday and Tuesday, Thursday, if necessary </a:t>
            </a:r>
          </a:p>
          <a:p>
            <a:r>
              <a:rPr lang="en-US" sz="2000" dirty="0">
                <a:solidFill>
                  <a:srgbClr val="4D4D4D"/>
                </a:solidFill>
                <a:latin typeface="Corbel" panose="020B0503020204020204" pitchFamily="34" charset="0"/>
              </a:rPr>
              <a:t>January 26,28 - Deliberations –  Tuesday, Thursday (Feb 2 if necessary)</a:t>
            </a:r>
          </a:p>
          <a:p>
            <a:endParaRPr lang="en-US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endParaRPr lang="en-US" i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239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090588-7AFD-894B-9AE0-AC4D955474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2ECBA198-8058-C140-A6D5-45FAFCB193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40" t="16507" r="34196" b="26534"/>
          <a:stretch/>
        </p:blipFill>
        <p:spPr>
          <a:xfrm>
            <a:off x="5419709" y="1848002"/>
            <a:ext cx="1352581" cy="1355802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5A0A1990-F4D9-C445-97B2-773B6DC6E89F}"/>
              </a:ext>
            </a:extLst>
          </p:cNvPr>
          <p:cNvSpPr txBox="1">
            <a:spLocks/>
          </p:cNvSpPr>
          <p:nvPr/>
        </p:nvSpPr>
        <p:spPr>
          <a:xfrm>
            <a:off x="1000609" y="4502118"/>
            <a:ext cx="10117137" cy="66759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b="1" dirty="0">
                <a:solidFill>
                  <a:schemeClr val="tx2">
                    <a:lumMod val="75000"/>
                  </a:schemeClr>
                </a:solidFill>
              </a:rPr>
              <a:t>Discussion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835D06-D0EC-DA44-A463-24D297E3C307}"/>
              </a:ext>
            </a:extLst>
          </p:cNvPr>
          <p:cNvSpPr/>
          <p:nvPr/>
        </p:nvSpPr>
        <p:spPr>
          <a:xfrm>
            <a:off x="5586981" y="4214191"/>
            <a:ext cx="944391" cy="46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479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SU Powerpoint">
      <a:dk1>
        <a:srgbClr val="919191"/>
      </a:dk1>
      <a:lt1>
        <a:srgbClr val="FFFFFF"/>
      </a:lt1>
      <a:dk2>
        <a:srgbClr val="EAEAEA"/>
      </a:dk2>
      <a:lt2>
        <a:srgbClr val="424242"/>
      </a:lt2>
      <a:accent1>
        <a:srgbClr val="C93446"/>
      </a:accent1>
      <a:accent2>
        <a:srgbClr val="FEFFFF"/>
      </a:accent2>
      <a:accent3>
        <a:srgbClr val="A4283F"/>
      </a:accent3>
      <a:accent4>
        <a:srgbClr val="515151"/>
      </a:accent4>
      <a:accent5>
        <a:srgbClr val="D5D5D5"/>
      </a:accent5>
      <a:accent6>
        <a:srgbClr val="FEFFFF"/>
      </a:accent6>
      <a:hlink>
        <a:srgbClr val="929292"/>
      </a:hlink>
      <a:folHlink>
        <a:srgbClr val="42424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SlideModel.com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C97CE"/>
      </a:accent1>
      <a:accent2>
        <a:srgbClr val="034978"/>
      </a:accent2>
      <a:accent3>
        <a:srgbClr val="7F7F7F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3697</TotalTime>
  <Words>582</Words>
  <Application>Microsoft Office PowerPoint</Application>
  <PresentationFormat>Widescreen</PresentationFormat>
  <Paragraphs>96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Corbel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Patterson, Annie</dc:creator>
  <cp:lastModifiedBy>Knight, Jolene S</cp:lastModifiedBy>
  <cp:revision>139</cp:revision>
  <dcterms:created xsi:type="dcterms:W3CDTF">2021-09-08T21:39:40Z</dcterms:created>
  <dcterms:modified xsi:type="dcterms:W3CDTF">2026-11-02T18:43:46Z</dcterms:modified>
</cp:coreProperties>
</file>