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1"/>
  </p:notesMasterIdLst>
  <p:sldIdLst>
    <p:sldId id="258" r:id="rId5"/>
    <p:sldId id="25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, Kerstin" initials="LK" lastIdx="6" clrIdx="0">
    <p:extLst>
      <p:ext uri="{19B8F6BF-5375-455C-9EA6-DF929625EA0E}">
        <p15:presenceInfo xmlns:p15="http://schemas.microsoft.com/office/powerpoint/2012/main" userId="S::kerstin.ly@wsu.edu::c2ac6db2-69f3-45c0-833e-4a679968abfc" providerId="AD"/>
      </p:ext>
    </p:extLst>
  </p:cmAuthor>
  <p:cmAuthor id="2" name="Stefoglo, Victoria S" initials="SVS" lastIdx="1" clrIdx="1">
    <p:extLst>
      <p:ext uri="{19B8F6BF-5375-455C-9EA6-DF929625EA0E}">
        <p15:presenceInfo xmlns:p15="http://schemas.microsoft.com/office/powerpoint/2012/main" userId="Stefoglo, Victoria 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461B6-E131-43FC-AD66-CC1939306F33}" v="62" dt="2021-07-29T22:06:45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F4334-2FF6-453B-AFB8-B61A9F5E646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61AB2-57A7-4D7C-8A4B-8528B201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43B4B-5C1E-4ABF-82BB-FFAB1D5BF7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410B7-EB84-42D5-A411-0AACD2AB5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16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410B7-EB84-42D5-A411-0AACD2AB5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12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A8484-2FCE-4401-90A7-9DB90BA54CB0}"/>
              </a:ext>
            </a:extLst>
          </p:cNvPr>
          <p:cNvSpPr txBox="1"/>
          <p:nvPr/>
        </p:nvSpPr>
        <p:spPr>
          <a:xfrm>
            <a:off x="9563299" y="4523035"/>
            <a:ext cx="467797" cy="2246769"/>
          </a:xfrm>
          <a:prstGeom prst="rect">
            <a:avLst/>
          </a:prstGeom>
          <a:noFill/>
          <a:ln w="28575">
            <a:solidFill>
              <a:srgbClr val="A8000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HYPER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ADD9C-E116-480F-9E71-BFA4E3700179}"/>
              </a:ext>
            </a:extLst>
          </p:cNvPr>
          <p:cNvSpPr txBox="1"/>
          <p:nvPr/>
        </p:nvSpPr>
        <p:spPr>
          <a:xfrm>
            <a:off x="9095703" y="4961900"/>
            <a:ext cx="224091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       drogen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31CD1-EB09-42D5-B135-5B27BC17DC42}"/>
              </a:ext>
            </a:extLst>
          </p:cNvPr>
          <p:cNvSpPr txBox="1"/>
          <p:nvPr/>
        </p:nvSpPr>
        <p:spPr>
          <a:xfrm>
            <a:off x="9997126" y="5384810"/>
            <a:ext cx="224091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roperties for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501DB-D7EF-41CC-BACC-8EF3724FC387}"/>
              </a:ext>
            </a:extLst>
          </p:cNvPr>
          <p:cNvSpPr txBox="1"/>
          <p:nvPr/>
        </p:nvSpPr>
        <p:spPr>
          <a:xfrm>
            <a:off x="9997126" y="5814537"/>
            <a:ext cx="224091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nergy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CE0AF-EF0F-4FA0-86D1-A1A01B146034}"/>
              </a:ext>
            </a:extLst>
          </p:cNvPr>
          <p:cNvSpPr txBox="1"/>
          <p:nvPr/>
        </p:nvSpPr>
        <p:spPr>
          <a:xfrm>
            <a:off x="9995397" y="6241191"/>
            <a:ext cx="224091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esearch</a:t>
            </a:r>
            <a:r>
              <a:rPr lang="en-US" sz="28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Lab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788C8E-749D-4752-86DB-1442D5F9053E}"/>
              </a:ext>
            </a:extLst>
          </p:cNvPr>
          <p:cNvCxnSpPr>
            <a:cxnSpLocks/>
          </p:cNvCxnSpPr>
          <p:nvPr/>
        </p:nvCxnSpPr>
        <p:spPr>
          <a:xfrm flipH="1">
            <a:off x="1541585" y="6114424"/>
            <a:ext cx="8021715" cy="0"/>
          </a:xfrm>
          <a:prstGeom prst="line">
            <a:avLst/>
          </a:prstGeom>
          <a:ln w="28575">
            <a:solidFill>
              <a:srgbClr val="A80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E5D4C9-44D9-4110-84AE-11AE38EE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6" y="5672776"/>
            <a:ext cx="4062494" cy="113682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14D143-E64E-4DBB-B00B-5CCA74F0C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507" y="97230"/>
            <a:ext cx="1039158" cy="10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93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6669C1-8D65-4245-861C-4953660A0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25E9E4-DF9F-40E3-9C2F-3356D5A86E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9085" y="2067616"/>
            <a:ext cx="586540" cy="7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3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0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CB2E94-BD66-4D2C-BD68-833C0EFED2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0804" y="204787"/>
            <a:ext cx="586540" cy="72231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36E329-B42D-4372-8EF2-357EE01A7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8883" y="5357812"/>
            <a:ext cx="722313" cy="7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1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09A5F-59D7-41F3-9C63-1068086B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028699"/>
            <a:ext cx="9418320" cy="38620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000"/>
              <a:t>Team Updates </a:t>
            </a:r>
            <a:br>
              <a:rPr lang="en-US" sz="6000"/>
            </a:br>
            <a:r>
              <a:rPr lang="en-US" sz="2800"/>
              <a:t>(1 person from each team)</a:t>
            </a:r>
            <a:endParaRPr lang="en-US" sz="6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E8ECA2-60A0-4D39-817D-F1E982ED7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1500" y="5097592"/>
            <a:ext cx="59639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BD33658-A78A-4775-9E23-E49F944272A0}"/>
              </a:ext>
            </a:extLst>
          </p:cNvPr>
          <p:cNvSpPr/>
          <p:nvPr/>
        </p:nvSpPr>
        <p:spPr>
          <a:xfrm>
            <a:off x="9488624" y="1765047"/>
            <a:ext cx="1511746" cy="1194693"/>
          </a:xfrm>
          <a:prstGeom prst="rect">
            <a:avLst/>
          </a:prstGeom>
          <a:solidFill>
            <a:srgbClr val="A7A192"/>
          </a:solidFill>
          <a:ln>
            <a:solidFill>
              <a:srgbClr val="A7A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3C4B0-F794-4607-93CF-3A68AAB9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63" y="452865"/>
            <a:ext cx="4580134" cy="983718"/>
          </a:xfrm>
        </p:spPr>
        <p:txBody>
          <a:bodyPr>
            <a:normAutofit/>
          </a:bodyPr>
          <a:lstStyle/>
          <a:p>
            <a:r>
              <a:rPr lang="en-US" sz="5400" dirty="0"/>
              <a:t>Warm-Up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E53D1D-FD10-4889-AECB-2BA66E81B354}"/>
              </a:ext>
            </a:extLst>
          </p:cNvPr>
          <p:cNvCxnSpPr/>
          <p:nvPr/>
        </p:nvCxnSpPr>
        <p:spPr>
          <a:xfrm flipV="1">
            <a:off x="836762" y="1510102"/>
            <a:ext cx="1849887" cy="4792"/>
          </a:xfrm>
          <a:prstGeom prst="straightConnector1">
            <a:avLst/>
          </a:prstGeom>
          <a:ln>
            <a:solidFill>
              <a:srgbClr val="A7A19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F199EDD-9B65-4490-B035-2D7F2B5C2E5F}"/>
              </a:ext>
            </a:extLst>
          </p:cNvPr>
          <p:cNvSpPr txBox="1"/>
          <p:nvPr/>
        </p:nvSpPr>
        <p:spPr>
          <a:xfrm>
            <a:off x="836761" y="1787444"/>
            <a:ext cx="101147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Sort the list of people into two groups: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Karate Kid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Professor Charles Xavier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Mickey </a:t>
            </a:r>
            <a:r>
              <a:rPr lang="en-US" sz="2400" dirty="0" err="1"/>
              <a:t>Goldmill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Yoda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Luke Skywalker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X-Men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Obi-Wan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Mr. Miyagi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Rocky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302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3C4B0-F794-4607-93CF-3A68AAB9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63" y="452865"/>
            <a:ext cx="4580134" cy="983718"/>
          </a:xfrm>
        </p:spPr>
        <p:txBody>
          <a:bodyPr>
            <a:normAutofit/>
          </a:bodyPr>
          <a:lstStyle/>
          <a:p>
            <a:r>
              <a:rPr lang="en-US" sz="5400" dirty="0"/>
              <a:t>Warm-Up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E53D1D-FD10-4889-AECB-2BA66E81B354}"/>
              </a:ext>
            </a:extLst>
          </p:cNvPr>
          <p:cNvCxnSpPr/>
          <p:nvPr/>
        </p:nvCxnSpPr>
        <p:spPr>
          <a:xfrm flipV="1">
            <a:off x="836762" y="1510102"/>
            <a:ext cx="1849887" cy="4792"/>
          </a:xfrm>
          <a:prstGeom prst="straightConnector1">
            <a:avLst/>
          </a:prstGeom>
          <a:ln>
            <a:solidFill>
              <a:srgbClr val="A7A19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F199EDD-9B65-4490-B035-2D7F2B5C2E5F}"/>
              </a:ext>
            </a:extLst>
          </p:cNvPr>
          <p:cNvSpPr txBox="1"/>
          <p:nvPr/>
        </p:nvSpPr>
        <p:spPr>
          <a:xfrm>
            <a:off x="5780901" y="1818168"/>
            <a:ext cx="45801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Mentors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Mr. Miyagi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Professor Charles Xavier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Yoda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Obi-Wan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Mickey </a:t>
            </a:r>
            <a:r>
              <a:rPr lang="en-US" sz="2400" dirty="0" err="1"/>
              <a:t>Goldmill</a:t>
            </a:r>
            <a:endParaRPr lang="en-US" sz="2400" dirty="0"/>
          </a:p>
          <a:p>
            <a:endParaRPr lang="en-US" sz="2400" dirty="0"/>
          </a:p>
          <a:p>
            <a:endParaRPr lang="en-US" sz="28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99F9D-8132-48DB-BDAE-37BC7933444A}"/>
              </a:ext>
            </a:extLst>
          </p:cNvPr>
          <p:cNvSpPr txBox="1"/>
          <p:nvPr/>
        </p:nvSpPr>
        <p:spPr>
          <a:xfrm>
            <a:off x="989161" y="1822885"/>
            <a:ext cx="4580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Mentees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Karate Kid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X-Men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Luke Skywalker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Rocky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54E63-A773-441C-A903-67D5BDAA3C68}"/>
              </a:ext>
            </a:extLst>
          </p:cNvPr>
          <p:cNvSpPr txBox="1"/>
          <p:nvPr/>
        </p:nvSpPr>
        <p:spPr>
          <a:xfrm>
            <a:off x="1148316" y="5039832"/>
            <a:ext cx="79789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is similar about the journey and outcomes of each of these stories?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A88C8-8BEE-4E06-BC82-173A5F9AFCEB}"/>
              </a:ext>
            </a:extLst>
          </p:cNvPr>
          <p:cNvSpPr txBox="1"/>
          <p:nvPr/>
        </p:nvSpPr>
        <p:spPr>
          <a:xfrm>
            <a:off x="989161" y="5543005"/>
            <a:ext cx="985780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i="1" dirty="0"/>
              <a:t>Achievement of a higher potential with the guidance of a mentor</a:t>
            </a:r>
          </a:p>
        </p:txBody>
      </p:sp>
    </p:spTree>
    <p:extLst>
      <p:ext uri="{BB962C8B-B14F-4D97-AF65-F5344CB8AC3E}">
        <p14:creationId xmlns:p14="http://schemas.microsoft.com/office/powerpoint/2010/main" val="3243223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84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40" name="Picture 16" descr="See the source image">
            <a:extLst>
              <a:ext uri="{FF2B5EF4-FFF2-40B4-BE49-F238E27FC236}">
                <a16:creationId xmlns:a16="http://schemas.microsoft.com/office/drawing/2014/main" id="{AE438413-6EB4-4E35-AAD1-CB3E99EB3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5346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390A7CCB-CFE3-4F8A-9FC2-BC2567D3A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2059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Abraham Lincoln">
            <a:extLst>
              <a:ext uri="{FF2B5EF4-FFF2-40B4-BE49-F238E27FC236}">
                <a16:creationId xmlns:a16="http://schemas.microsoft.com/office/drawing/2014/main" id="{35B055C9-B6AD-49E5-937F-BA001B646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r="16878" b="1"/>
          <a:stretch/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6E081FFE-2D6B-453D-8709-9A0529C5F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r="10008" b="-3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F2CBE69-81FA-4682-9DF1-C79C1CB18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0" r="7557" b="-4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9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AE39FE-2EED-4CB2-9EED-DA4DA59FED2D}"/>
              </a:ext>
            </a:extLst>
          </p:cNvPr>
          <p:cNvSpPr txBox="1"/>
          <p:nvPr/>
        </p:nvSpPr>
        <p:spPr>
          <a:xfrm>
            <a:off x="1031358" y="1970254"/>
            <a:ext cx="99231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 pop culture, history, and sports the importance of the mentor/coach in achieving the higher self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D047D5-051A-4664-8F1A-BFEA721E6961}"/>
              </a:ext>
            </a:extLst>
          </p:cNvPr>
          <p:cNvSpPr txBox="1">
            <a:spLocks/>
          </p:cNvSpPr>
          <p:nvPr/>
        </p:nvSpPr>
        <p:spPr>
          <a:xfrm>
            <a:off x="1414272" y="5181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We observe…</a:t>
            </a:r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FC835-3FDB-4FC7-B2F9-7C53CDFC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225" y="3808208"/>
            <a:ext cx="9691687" cy="2013752"/>
          </a:xfrm>
        </p:spPr>
        <p:txBody>
          <a:bodyPr>
            <a:normAutofit/>
          </a:bodyPr>
          <a:lstStyle/>
          <a:p>
            <a:r>
              <a:rPr lang="en-US" b="1" dirty="0"/>
              <a:t>To strive for our best selves at HYPER, what could we benefit from?</a:t>
            </a:r>
          </a:p>
        </p:txBody>
      </p:sp>
    </p:spTree>
    <p:extLst>
      <p:ext uri="{BB962C8B-B14F-4D97-AF65-F5344CB8AC3E}">
        <p14:creationId xmlns:p14="http://schemas.microsoft.com/office/powerpoint/2010/main" val="149895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B7ED-0906-409F-A87B-45C2F26D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Mentoring: Coaching Kata at HYPER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3393C-5530-47F4-91B4-E78325FE63E5}"/>
              </a:ext>
            </a:extLst>
          </p:cNvPr>
          <p:cNvSpPr txBox="1"/>
          <p:nvPr/>
        </p:nvSpPr>
        <p:spPr>
          <a:xfrm>
            <a:off x="1499191" y="1977655"/>
            <a:ext cx="85911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Coaching Kata: </a:t>
            </a:r>
            <a:r>
              <a:rPr lang="en-US" dirty="0"/>
              <a:t>the practice of routinely meeting with a coach for guidance and to ensure continuous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Plan: </a:t>
            </a:r>
            <a:r>
              <a:rPr lang="en-US" dirty="0"/>
              <a:t>All lab members will individually meet with HYPER’s designated coach (Skills Manager)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Goal: </a:t>
            </a:r>
            <a:r>
              <a:rPr lang="en-US" dirty="0"/>
              <a:t>To create a professional performance culture unique and accurate to HYPER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Who is the HYPER Skills Manager?</a:t>
            </a:r>
          </a:p>
        </p:txBody>
      </p:sp>
    </p:spTree>
    <p:extLst>
      <p:ext uri="{BB962C8B-B14F-4D97-AF65-F5344CB8AC3E}">
        <p14:creationId xmlns:p14="http://schemas.microsoft.com/office/powerpoint/2010/main" val="459403799"/>
      </p:ext>
    </p:extLst>
  </p:cSld>
  <p:clrMapOvr>
    <a:masterClrMapping/>
  </p:clrMapOvr>
</p:sld>
</file>

<file path=ppt/theme/theme1.xml><?xml version="1.0" encoding="utf-8"?>
<a:theme xmlns:a="http://schemas.openxmlformats.org/drawingml/2006/main" name="1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D0A34C9E0EE439F9EFA54418D0334" ma:contentTypeVersion="14" ma:contentTypeDescription="Create a new document." ma:contentTypeScope="" ma:versionID="cd28a5fc0c79036a89abb8cd08f0958a">
  <xsd:schema xmlns:xsd="http://www.w3.org/2001/XMLSchema" xmlns:xs="http://www.w3.org/2001/XMLSchema" xmlns:p="http://schemas.microsoft.com/office/2006/metadata/properties" xmlns:ns3="4effc39a-44cd-454e-b40d-49dd2f832c95" xmlns:ns4="3c737ebb-1183-4820-b7c6-ea41021eacbe" targetNamespace="http://schemas.microsoft.com/office/2006/metadata/properties" ma:root="true" ma:fieldsID="34c5e311af7a742455ece49bfe1359bc" ns3:_="" ns4:_="">
    <xsd:import namespace="4effc39a-44cd-454e-b40d-49dd2f832c95"/>
    <xsd:import namespace="3c737ebb-1183-4820-b7c6-ea41021eac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fc39a-44cd-454e-b40d-49dd2f832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37ebb-1183-4820-b7c6-ea41021eac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C8B675-2194-48B3-8F29-B19E2E8929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fc39a-44cd-454e-b40d-49dd2f832c95"/>
    <ds:schemaRef ds:uri="3c737ebb-1183-4820-b7c6-ea41021eac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572239-946C-4C62-9A2D-D906857C70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58F685-65FF-4004-9F95-CE44FEB086DE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3c737ebb-1183-4820-b7c6-ea41021eacbe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4effc39a-44cd-454e-b40d-49dd2f832c9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188</Words>
  <Application>Microsoft Office PowerPoint</Application>
  <PresentationFormat>Widescreen</PresentationFormat>
  <Paragraphs>41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Schoolbook</vt:lpstr>
      <vt:lpstr>Microsoft Sans Serif</vt:lpstr>
      <vt:lpstr>Myriad Pro</vt:lpstr>
      <vt:lpstr>Wingdings 2</vt:lpstr>
      <vt:lpstr>1_View</vt:lpstr>
      <vt:lpstr>Team Updates  (1 person from each team)</vt:lpstr>
      <vt:lpstr>Warm-Up</vt:lpstr>
      <vt:lpstr>Warm-Up</vt:lpstr>
      <vt:lpstr>PowerPoint Presentation</vt:lpstr>
      <vt:lpstr>To strive for our best selves at HYPER, what could we benefit from?</vt:lpstr>
      <vt:lpstr>Mentoring: Coaching Kata at HYPER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Stefoglo, Victoria S</dc:creator>
  <cp:lastModifiedBy>Ly, Kerstin</cp:lastModifiedBy>
  <cp:revision>5</cp:revision>
  <dcterms:created xsi:type="dcterms:W3CDTF">2021-07-12T23:20:37Z</dcterms:created>
  <dcterms:modified xsi:type="dcterms:W3CDTF">2021-08-05T18:16:24Z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0x01010056AD0A34C9E0EE439F9EFA54418D0334</vt:lpwstr>
  </property>
</Properties>
</file>