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3" r:id="rId5"/>
  </p:sldMasterIdLst>
  <p:notesMasterIdLst>
    <p:notesMasterId r:id="rId23"/>
  </p:notesMasterIdLst>
  <p:sldIdLst>
    <p:sldId id="257" r:id="rId6"/>
    <p:sldId id="264" r:id="rId7"/>
    <p:sldId id="265" r:id="rId8"/>
    <p:sldId id="256" r:id="rId9"/>
    <p:sldId id="270" r:id="rId10"/>
    <p:sldId id="280" r:id="rId11"/>
    <p:sldId id="281" r:id="rId12"/>
    <p:sldId id="287" r:id="rId13"/>
    <p:sldId id="283" r:id="rId14"/>
    <p:sldId id="284" r:id="rId15"/>
    <p:sldId id="285" r:id="rId16"/>
    <p:sldId id="286" r:id="rId17"/>
    <p:sldId id="288" r:id="rId18"/>
    <p:sldId id="290" r:id="rId19"/>
    <p:sldId id="291" r:id="rId20"/>
    <p:sldId id="292" r:id="rId21"/>
    <p:sldId id="279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y, Kerstin" initials="LK" lastIdx="3" clrIdx="0">
    <p:extLst>
      <p:ext uri="{19B8F6BF-5375-455C-9EA6-DF929625EA0E}">
        <p15:presenceInfo xmlns:p15="http://schemas.microsoft.com/office/powerpoint/2012/main" userId="S::kerstin.ly@wsu.edu::c2ac6db2-69f3-45c0-833e-4a679968abfc" providerId="AD"/>
      </p:ext>
    </p:extLst>
  </p:cmAuthor>
  <p:cmAuthor id="2" name="Stefoglo, Victoria S" initials="SVS" lastIdx="4" clrIdx="1">
    <p:extLst>
      <p:ext uri="{19B8F6BF-5375-455C-9EA6-DF929625EA0E}">
        <p15:presenceInfo xmlns:p15="http://schemas.microsoft.com/office/powerpoint/2012/main" userId="Stefoglo, Victoria 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A192"/>
    <a:srgbClr val="3F3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4581A0-F2D8-4A95-A849-128EECC7016B}" v="2038" dt="2021-06-24T20:09:55.615"/>
    <p1510:client id="{78BCB580-F999-4F2C-84F4-324528B32AF5}" v="2084" dt="2021-06-24T21:54:01.7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y, Kerstin" userId="c2ac6db2-69f3-45c0-833e-4a679968abfc" providerId="ADAL" clId="{684581A0-F2D8-4A95-A849-128EECC7016B}"/>
    <pc:docChg chg="undo custSel addSld delSld modSld sldOrd">
      <pc:chgData name="Ly, Kerstin" userId="c2ac6db2-69f3-45c0-833e-4a679968abfc" providerId="ADAL" clId="{684581A0-F2D8-4A95-A849-128EECC7016B}" dt="2021-06-24T20:09:55.615" v="3821" actId="14100"/>
      <pc:docMkLst>
        <pc:docMk/>
      </pc:docMkLst>
      <pc:sldChg chg="modSp mod">
        <pc:chgData name="Ly, Kerstin" userId="c2ac6db2-69f3-45c0-833e-4a679968abfc" providerId="ADAL" clId="{684581A0-F2D8-4A95-A849-128EECC7016B}" dt="2021-06-23T15:24:44.157" v="406" actId="20577"/>
        <pc:sldMkLst>
          <pc:docMk/>
          <pc:sldMk cId="2812628522" sldId="256"/>
        </pc:sldMkLst>
        <pc:spChg chg="mod">
          <ac:chgData name="Ly, Kerstin" userId="c2ac6db2-69f3-45c0-833e-4a679968abfc" providerId="ADAL" clId="{684581A0-F2D8-4A95-A849-128EECC7016B}" dt="2021-06-23T15:24:44.157" v="406" actId="20577"/>
          <ac:spMkLst>
            <pc:docMk/>
            <pc:sldMk cId="2812628522" sldId="256"/>
            <ac:spMk id="2" creationId="{7C0EF5D2-A1C5-471B-B18F-15D05E1F32DF}"/>
          </ac:spMkLst>
        </pc:spChg>
      </pc:sldChg>
      <pc:sldChg chg="modSp mod">
        <pc:chgData name="Ly, Kerstin" userId="c2ac6db2-69f3-45c0-833e-4a679968abfc" providerId="ADAL" clId="{684581A0-F2D8-4A95-A849-128EECC7016B}" dt="2021-06-24T20:09:55.615" v="3821" actId="14100"/>
        <pc:sldMkLst>
          <pc:docMk/>
          <pc:sldMk cId="661100993" sldId="257"/>
        </pc:sldMkLst>
        <pc:spChg chg="mod">
          <ac:chgData name="Ly, Kerstin" userId="c2ac6db2-69f3-45c0-833e-4a679968abfc" providerId="ADAL" clId="{684581A0-F2D8-4A95-A849-128EECC7016B}" dt="2021-06-24T20:09:55.615" v="3821" actId="14100"/>
          <ac:spMkLst>
            <pc:docMk/>
            <pc:sldMk cId="661100993" sldId="257"/>
            <ac:spMk id="3" creationId="{8146D6DB-8357-4D01-A8B8-4D9076B41F85}"/>
          </ac:spMkLst>
        </pc:spChg>
      </pc:sldChg>
      <pc:sldChg chg="modSp mod ord modNotesTx">
        <pc:chgData name="Ly, Kerstin" userId="c2ac6db2-69f3-45c0-833e-4a679968abfc" providerId="ADAL" clId="{684581A0-F2D8-4A95-A849-128EECC7016B}" dt="2021-06-23T15:23:07.359" v="356"/>
        <pc:sldMkLst>
          <pc:docMk/>
          <pc:sldMk cId="3983020534" sldId="264"/>
        </pc:sldMkLst>
        <pc:spChg chg="mod">
          <ac:chgData name="Ly, Kerstin" userId="c2ac6db2-69f3-45c0-833e-4a679968abfc" providerId="ADAL" clId="{684581A0-F2D8-4A95-A849-128EECC7016B}" dt="2021-06-23T15:18:03.994" v="180" actId="14100"/>
          <ac:spMkLst>
            <pc:docMk/>
            <pc:sldMk cId="3983020534" sldId="264"/>
            <ac:spMk id="2" creationId="{C1BB1C0B-B10C-4E26-8DB2-8B9429A48B6D}"/>
          </ac:spMkLst>
        </pc:spChg>
      </pc:sldChg>
      <pc:sldChg chg="addSp delSp modSp mod ord modClrScheme delAnim chgLayout">
        <pc:chgData name="Ly, Kerstin" userId="c2ac6db2-69f3-45c0-833e-4a679968abfc" providerId="ADAL" clId="{684581A0-F2D8-4A95-A849-128EECC7016B}" dt="2021-06-23T15:23:30.559" v="372" actId="700"/>
        <pc:sldMkLst>
          <pc:docMk/>
          <pc:sldMk cId="1896737601" sldId="265"/>
        </pc:sldMkLst>
        <pc:spChg chg="mod ord">
          <ac:chgData name="Ly, Kerstin" userId="c2ac6db2-69f3-45c0-833e-4a679968abfc" providerId="ADAL" clId="{684581A0-F2D8-4A95-A849-128EECC7016B}" dt="2021-06-23T15:23:30.559" v="372" actId="700"/>
          <ac:spMkLst>
            <pc:docMk/>
            <pc:sldMk cId="1896737601" sldId="265"/>
            <ac:spMk id="2" creationId="{CA009A5F-59D7-41F3-9C63-1068086B6171}"/>
          </ac:spMkLst>
        </pc:spChg>
        <pc:spChg chg="del">
          <ac:chgData name="Ly, Kerstin" userId="c2ac6db2-69f3-45c0-833e-4a679968abfc" providerId="ADAL" clId="{684581A0-F2D8-4A95-A849-128EECC7016B}" dt="2021-06-23T15:23:15.963" v="370" actId="478"/>
          <ac:spMkLst>
            <pc:docMk/>
            <pc:sldMk cId="1896737601" sldId="265"/>
            <ac:spMk id="3" creationId="{4C463EB0-7E3D-4A15-A465-B875D32A1CC1}"/>
          </ac:spMkLst>
        </pc:spChg>
        <pc:spChg chg="add del mod ord">
          <ac:chgData name="Ly, Kerstin" userId="c2ac6db2-69f3-45c0-833e-4a679968abfc" providerId="ADAL" clId="{684581A0-F2D8-4A95-A849-128EECC7016B}" dt="2021-06-23T15:23:30.559" v="372" actId="700"/>
          <ac:spMkLst>
            <pc:docMk/>
            <pc:sldMk cId="1896737601" sldId="265"/>
            <ac:spMk id="7" creationId="{9A090B5A-88E2-476F-84B9-8A56C26363E3}"/>
          </ac:spMkLst>
        </pc:spChg>
        <pc:spChg chg="add del mod ord">
          <ac:chgData name="Ly, Kerstin" userId="c2ac6db2-69f3-45c0-833e-4a679968abfc" providerId="ADAL" clId="{684581A0-F2D8-4A95-A849-128EECC7016B}" dt="2021-06-23T15:23:30.559" v="372" actId="700"/>
          <ac:spMkLst>
            <pc:docMk/>
            <pc:sldMk cId="1896737601" sldId="265"/>
            <ac:spMk id="8" creationId="{4A5E1330-3EB4-4904-90F8-E9341AB9107F}"/>
          </ac:spMkLst>
        </pc:spChg>
      </pc:sldChg>
      <pc:sldChg chg="del">
        <pc:chgData name="Ly, Kerstin" userId="c2ac6db2-69f3-45c0-833e-4a679968abfc" providerId="ADAL" clId="{684581A0-F2D8-4A95-A849-128EECC7016B}" dt="2021-06-23T15:15:35.742" v="4" actId="47"/>
        <pc:sldMkLst>
          <pc:docMk/>
          <pc:sldMk cId="1197715027" sldId="267"/>
        </pc:sldMkLst>
      </pc:sldChg>
      <pc:sldChg chg="addSp modSp mod delCm">
        <pc:chgData name="Ly, Kerstin" userId="c2ac6db2-69f3-45c0-833e-4a679968abfc" providerId="ADAL" clId="{684581A0-F2D8-4A95-A849-128EECC7016B}" dt="2021-06-23T15:22:38.872" v="353" actId="20577"/>
        <pc:sldMkLst>
          <pc:docMk/>
          <pc:sldMk cId="1772013233" sldId="270"/>
        </pc:sldMkLst>
        <pc:spChg chg="add mod">
          <ac:chgData name="Ly, Kerstin" userId="c2ac6db2-69f3-45c0-833e-4a679968abfc" providerId="ADAL" clId="{684581A0-F2D8-4A95-A849-128EECC7016B}" dt="2021-06-23T15:22:38.872" v="353" actId="20577"/>
          <ac:spMkLst>
            <pc:docMk/>
            <pc:sldMk cId="1772013233" sldId="270"/>
            <ac:spMk id="8" creationId="{8419514B-EDC4-4429-AF37-A5A1BAB2E5F1}"/>
          </ac:spMkLst>
        </pc:spChg>
        <pc:spChg chg="mod">
          <ac:chgData name="Ly, Kerstin" userId="c2ac6db2-69f3-45c0-833e-4a679968abfc" providerId="ADAL" clId="{684581A0-F2D8-4A95-A849-128EECC7016B}" dt="2021-06-23T15:21:09.276" v="302" actId="20577"/>
          <ac:spMkLst>
            <pc:docMk/>
            <pc:sldMk cId="1772013233" sldId="270"/>
            <ac:spMk id="9" creationId="{3E04F3DD-A89D-40CE-AC17-E66BDAD7E759}"/>
          </ac:spMkLst>
        </pc:spChg>
        <pc:spChg chg="mod">
          <ac:chgData name="Ly, Kerstin" userId="c2ac6db2-69f3-45c0-833e-4a679968abfc" providerId="ADAL" clId="{684581A0-F2D8-4A95-A849-128EECC7016B}" dt="2021-06-23T15:19:55.195" v="239"/>
          <ac:spMkLst>
            <pc:docMk/>
            <pc:sldMk cId="1772013233" sldId="270"/>
            <ac:spMk id="10" creationId="{C1CF83FE-0BF7-489A-A537-C46200CDA87E}"/>
          </ac:spMkLst>
        </pc:spChg>
      </pc:sldChg>
      <pc:sldChg chg="del">
        <pc:chgData name="Ly, Kerstin" userId="c2ac6db2-69f3-45c0-833e-4a679968abfc" providerId="ADAL" clId="{684581A0-F2D8-4A95-A849-128EECC7016B}" dt="2021-06-23T15:15:35.127" v="3" actId="47"/>
        <pc:sldMkLst>
          <pc:docMk/>
          <pc:sldMk cId="521628978" sldId="272"/>
        </pc:sldMkLst>
      </pc:sldChg>
      <pc:sldChg chg="del">
        <pc:chgData name="Ly, Kerstin" userId="c2ac6db2-69f3-45c0-833e-4a679968abfc" providerId="ADAL" clId="{684581A0-F2D8-4A95-A849-128EECC7016B}" dt="2021-06-23T15:15:33.771" v="1" actId="47"/>
        <pc:sldMkLst>
          <pc:docMk/>
          <pc:sldMk cId="2418795417" sldId="273"/>
        </pc:sldMkLst>
      </pc:sldChg>
      <pc:sldChg chg="del">
        <pc:chgData name="Ly, Kerstin" userId="c2ac6db2-69f3-45c0-833e-4a679968abfc" providerId="ADAL" clId="{684581A0-F2D8-4A95-A849-128EECC7016B}" dt="2021-06-23T15:15:36.787" v="6" actId="47"/>
        <pc:sldMkLst>
          <pc:docMk/>
          <pc:sldMk cId="3952005290" sldId="274"/>
        </pc:sldMkLst>
      </pc:sldChg>
      <pc:sldChg chg="add del">
        <pc:chgData name="Ly, Kerstin" userId="c2ac6db2-69f3-45c0-833e-4a679968abfc" providerId="ADAL" clId="{684581A0-F2D8-4A95-A849-128EECC7016B}" dt="2021-06-23T15:15:40.814" v="14" actId="47"/>
        <pc:sldMkLst>
          <pc:docMk/>
          <pc:sldMk cId="1345783532" sldId="278"/>
        </pc:sldMkLst>
      </pc:sldChg>
      <pc:sldChg chg="del">
        <pc:chgData name="Ly, Kerstin" userId="c2ac6db2-69f3-45c0-833e-4a679968abfc" providerId="ADAL" clId="{684581A0-F2D8-4A95-A849-128EECC7016B}" dt="2021-06-23T15:15:32.520" v="0" actId="47"/>
        <pc:sldMkLst>
          <pc:docMk/>
          <pc:sldMk cId="3802696400" sldId="279"/>
        </pc:sldMkLst>
      </pc:sldChg>
      <pc:sldChg chg="modSp new mod">
        <pc:chgData name="Ly, Kerstin" userId="c2ac6db2-69f3-45c0-833e-4a679968abfc" providerId="ADAL" clId="{684581A0-F2D8-4A95-A849-128EECC7016B}" dt="2021-06-23T15:23:51.689" v="386" actId="20577"/>
        <pc:sldMkLst>
          <pc:docMk/>
          <pc:sldMk cId="3925634989" sldId="279"/>
        </pc:sldMkLst>
        <pc:spChg chg="mod">
          <ac:chgData name="Ly, Kerstin" userId="c2ac6db2-69f3-45c0-833e-4a679968abfc" providerId="ADAL" clId="{684581A0-F2D8-4A95-A849-128EECC7016B}" dt="2021-06-23T15:23:51.689" v="386" actId="20577"/>
          <ac:spMkLst>
            <pc:docMk/>
            <pc:sldMk cId="3925634989" sldId="279"/>
            <ac:spMk id="2" creationId="{0AF83872-9086-463A-9BE1-CEA5DEF45644}"/>
          </ac:spMkLst>
        </pc:spChg>
      </pc:sldChg>
      <pc:sldChg chg="addSp delSp modSp new mod chgLayout modNotesTx">
        <pc:chgData name="Ly, Kerstin" userId="c2ac6db2-69f3-45c0-833e-4a679968abfc" providerId="ADAL" clId="{684581A0-F2D8-4A95-A849-128EECC7016B}" dt="2021-06-23T22:01:05.924" v="3513" actId="20577"/>
        <pc:sldMkLst>
          <pc:docMk/>
          <pc:sldMk cId="337995064" sldId="280"/>
        </pc:sldMkLst>
        <pc:spChg chg="del">
          <ac:chgData name="Ly, Kerstin" userId="c2ac6db2-69f3-45c0-833e-4a679968abfc" providerId="ADAL" clId="{684581A0-F2D8-4A95-A849-128EECC7016B}" dt="2021-06-23T15:24:25.970" v="388" actId="700"/>
          <ac:spMkLst>
            <pc:docMk/>
            <pc:sldMk cId="337995064" sldId="280"/>
            <ac:spMk id="2" creationId="{F40F1D8D-A240-4173-97B2-C5C50CDE4D61}"/>
          </ac:spMkLst>
        </pc:spChg>
        <pc:spChg chg="del">
          <ac:chgData name="Ly, Kerstin" userId="c2ac6db2-69f3-45c0-833e-4a679968abfc" providerId="ADAL" clId="{684581A0-F2D8-4A95-A849-128EECC7016B}" dt="2021-06-23T15:24:25.970" v="388" actId="700"/>
          <ac:spMkLst>
            <pc:docMk/>
            <pc:sldMk cId="337995064" sldId="280"/>
            <ac:spMk id="3" creationId="{BAC146D6-68BA-42BF-BA32-D880F88C68CE}"/>
          </ac:spMkLst>
        </pc:spChg>
        <pc:spChg chg="add mod ord">
          <ac:chgData name="Ly, Kerstin" userId="c2ac6db2-69f3-45c0-833e-4a679968abfc" providerId="ADAL" clId="{684581A0-F2D8-4A95-A849-128EECC7016B}" dt="2021-06-23T15:32:04.464" v="794" actId="20577"/>
          <ac:spMkLst>
            <pc:docMk/>
            <pc:sldMk cId="337995064" sldId="280"/>
            <ac:spMk id="4" creationId="{9E35A1B5-6F7E-41A9-8C81-DF33237D9BD5}"/>
          </ac:spMkLst>
        </pc:spChg>
        <pc:spChg chg="add mod ord">
          <ac:chgData name="Ly, Kerstin" userId="c2ac6db2-69f3-45c0-833e-4a679968abfc" providerId="ADAL" clId="{684581A0-F2D8-4A95-A849-128EECC7016B}" dt="2021-06-23T19:18:34.221" v="1842" actId="20577"/>
          <ac:spMkLst>
            <pc:docMk/>
            <pc:sldMk cId="337995064" sldId="280"/>
            <ac:spMk id="5" creationId="{8D9135F6-9A3D-4196-909B-DA3BAB5DBE6F}"/>
          </ac:spMkLst>
        </pc:spChg>
        <pc:picChg chg="add mod">
          <ac:chgData name="Ly, Kerstin" userId="c2ac6db2-69f3-45c0-833e-4a679968abfc" providerId="ADAL" clId="{684581A0-F2D8-4A95-A849-128EECC7016B}" dt="2021-06-23T22:00:37.466" v="3470" actId="1076"/>
          <ac:picMkLst>
            <pc:docMk/>
            <pc:sldMk cId="337995064" sldId="280"/>
            <ac:picMk id="7170" creationId="{AB4DB88A-CBC8-403C-8551-3446C17C256B}"/>
          </ac:picMkLst>
        </pc:picChg>
      </pc:sldChg>
      <pc:sldChg chg="del">
        <pc:chgData name="Ly, Kerstin" userId="c2ac6db2-69f3-45c0-833e-4a679968abfc" providerId="ADAL" clId="{684581A0-F2D8-4A95-A849-128EECC7016B}" dt="2021-06-23T15:15:34.529" v="2" actId="47"/>
        <pc:sldMkLst>
          <pc:docMk/>
          <pc:sldMk cId="581905648" sldId="280"/>
        </pc:sldMkLst>
      </pc:sldChg>
      <pc:sldChg chg="addSp delSp modSp new mod">
        <pc:chgData name="Ly, Kerstin" userId="c2ac6db2-69f3-45c0-833e-4a679968abfc" providerId="ADAL" clId="{684581A0-F2D8-4A95-A849-128EECC7016B}" dt="2021-06-23T19:04:36.770" v="1810" actId="1076"/>
        <pc:sldMkLst>
          <pc:docMk/>
          <pc:sldMk cId="1926123906" sldId="281"/>
        </pc:sldMkLst>
        <pc:spChg chg="mod">
          <ac:chgData name="Ly, Kerstin" userId="c2ac6db2-69f3-45c0-833e-4a679968abfc" providerId="ADAL" clId="{684581A0-F2D8-4A95-A849-128EECC7016B}" dt="2021-06-23T15:33:39.656" v="872" actId="313"/>
          <ac:spMkLst>
            <pc:docMk/>
            <pc:sldMk cId="1926123906" sldId="281"/>
            <ac:spMk id="2" creationId="{A03609B8-1A4F-458D-87BA-2C7F70C418AB}"/>
          </ac:spMkLst>
        </pc:spChg>
        <pc:spChg chg="mod">
          <ac:chgData name="Ly, Kerstin" userId="c2ac6db2-69f3-45c0-833e-4a679968abfc" providerId="ADAL" clId="{684581A0-F2D8-4A95-A849-128EECC7016B}" dt="2021-06-23T19:02:36.077" v="1799" actId="20577"/>
          <ac:spMkLst>
            <pc:docMk/>
            <pc:sldMk cId="1926123906" sldId="281"/>
            <ac:spMk id="3" creationId="{E96C6638-8AB8-4F4E-9200-A423D6BF7858}"/>
          </ac:spMkLst>
        </pc:spChg>
        <pc:picChg chg="add mod">
          <ac:chgData name="Ly, Kerstin" userId="c2ac6db2-69f3-45c0-833e-4a679968abfc" providerId="ADAL" clId="{684581A0-F2D8-4A95-A849-128EECC7016B}" dt="2021-06-23T19:04:36.770" v="1810" actId="1076"/>
          <ac:picMkLst>
            <pc:docMk/>
            <pc:sldMk cId="1926123906" sldId="281"/>
            <ac:picMk id="1026" creationId="{469A696D-8A15-4006-864B-D110EC4C3FB0}"/>
          </ac:picMkLst>
        </pc:picChg>
        <pc:picChg chg="add del mod">
          <ac:chgData name="Ly, Kerstin" userId="c2ac6db2-69f3-45c0-833e-4a679968abfc" providerId="ADAL" clId="{684581A0-F2D8-4A95-A849-128EECC7016B}" dt="2021-06-23T19:03:37.070" v="1802" actId="478"/>
          <ac:picMkLst>
            <pc:docMk/>
            <pc:sldMk cId="1926123906" sldId="281"/>
            <ac:picMk id="1028" creationId="{51901E9C-2E19-4575-920C-AFD3CCF39925}"/>
          </ac:picMkLst>
        </pc:picChg>
        <pc:picChg chg="add mod">
          <ac:chgData name="Ly, Kerstin" userId="c2ac6db2-69f3-45c0-833e-4a679968abfc" providerId="ADAL" clId="{684581A0-F2D8-4A95-A849-128EECC7016B}" dt="2021-06-23T19:04:32.323" v="1809" actId="1076"/>
          <ac:picMkLst>
            <pc:docMk/>
            <pc:sldMk cId="1926123906" sldId="281"/>
            <ac:picMk id="1030" creationId="{D7708FD3-1625-4FC4-B3CB-00CCEF1C3F0F}"/>
          </ac:picMkLst>
        </pc:picChg>
      </pc:sldChg>
      <pc:sldChg chg="del">
        <pc:chgData name="Ly, Kerstin" userId="c2ac6db2-69f3-45c0-833e-4a679968abfc" providerId="ADAL" clId="{684581A0-F2D8-4A95-A849-128EECC7016B}" dt="2021-06-23T15:15:36.382" v="5" actId="47"/>
        <pc:sldMkLst>
          <pc:docMk/>
          <pc:sldMk cId="84988968" sldId="282"/>
        </pc:sldMkLst>
      </pc:sldChg>
      <pc:sldChg chg="modSp new del mod">
        <pc:chgData name="Ly, Kerstin" userId="c2ac6db2-69f3-45c0-833e-4a679968abfc" providerId="ADAL" clId="{684581A0-F2D8-4A95-A849-128EECC7016B}" dt="2021-06-23T15:43:51.228" v="1719" actId="47"/>
        <pc:sldMkLst>
          <pc:docMk/>
          <pc:sldMk cId="191181280" sldId="282"/>
        </pc:sldMkLst>
        <pc:spChg chg="mod">
          <ac:chgData name="Ly, Kerstin" userId="c2ac6db2-69f3-45c0-833e-4a679968abfc" providerId="ADAL" clId="{684581A0-F2D8-4A95-A849-128EECC7016B}" dt="2021-06-23T15:33:46.093" v="885" actId="20577"/>
          <ac:spMkLst>
            <pc:docMk/>
            <pc:sldMk cId="191181280" sldId="282"/>
            <ac:spMk id="2" creationId="{5838E3EC-397D-44DE-87E6-FCED4D8A878D}"/>
          </ac:spMkLst>
        </pc:spChg>
      </pc:sldChg>
      <pc:sldChg chg="addSp modSp add mod modNotesTx">
        <pc:chgData name="Ly, Kerstin" userId="c2ac6db2-69f3-45c0-833e-4a679968abfc" providerId="ADAL" clId="{684581A0-F2D8-4A95-A849-128EECC7016B}" dt="2021-06-23T20:08:48.133" v="2872" actId="33524"/>
        <pc:sldMkLst>
          <pc:docMk/>
          <pc:sldMk cId="523554085" sldId="283"/>
        </pc:sldMkLst>
        <pc:spChg chg="mod">
          <ac:chgData name="Ly, Kerstin" userId="c2ac6db2-69f3-45c0-833e-4a679968abfc" providerId="ADAL" clId="{684581A0-F2D8-4A95-A849-128EECC7016B}" dt="2021-06-23T15:33:53.560" v="891" actId="20577"/>
          <ac:spMkLst>
            <pc:docMk/>
            <pc:sldMk cId="523554085" sldId="283"/>
            <ac:spMk id="2" creationId="{5838E3EC-397D-44DE-87E6-FCED4D8A878D}"/>
          </ac:spMkLst>
        </pc:spChg>
        <pc:spChg chg="mod">
          <ac:chgData name="Ly, Kerstin" userId="c2ac6db2-69f3-45c0-833e-4a679968abfc" providerId="ADAL" clId="{684581A0-F2D8-4A95-A849-128EECC7016B}" dt="2021-06-23T20:08:05.462" v="2786" actId="20577"/>
          <ac:spMkLst>
            <pc:docMk/>
            <pc:sldMk cId="523554085" sldId="283"/>
            <ac:spMk id="3" creationId="{FE0B9536-BD93-4A9D-B44A-F13CE35FB41B}"/>
          </ac:spMkLst>
        </pc:spChg>
        <pc:picChg chg="add mod">
          <ac:chgData name="Ly, Kerstin" userId="c2ac6db2-69f3-45c0-833e-4a679968abfc" providerId="ADAL" clId="{684581A0-F2D8-4A95-A849-128EECC7016B}" dt="2021-06-23T19:27:59.408" v="2097" actId="1076"/>
          <ac:picMkLst>
            <pc:docMk/>
            <pc:sldMk cId="523554085" sldId="283"/>
            <ac:picMk id="3074" creationId="{764B3C36-724D-46CA-B3B4-2787E3AC6B8C}"/>
          </ac:picMkLst>
        </pc:picChg>
        <pc:picChg chg="add mod">
          <ac:chgData name="Ly, Kerstin" userId="c2ac6db2-69f3-45c0-833e-4a679968abfc" providerId="ADAL" clId="{684581A0-F2D8-4A95-A849-128EECC7016B}" dt="2021-06-23T19:30:19.504" v="2108" actId="1076"/>
          <ac:picMkLst>
            <pc:docMk/>
            <pc:sldMk cId="523554085" sldId="283"/>
            <ac:picMk id="3076" creationId="{A396970E-58A5-4233-AFE1-3683251DBF43}"/>
          </ac:picMkLst>
        </pc:picChg>
      </pc:sldChg>
      <pc:sldChg chg="del">
        <pc:chgData name="Ly, Kerstin" userId="c2ac6db2-69f3-45c0-833e-4a679968abfc" providerId="ADAL" clId="{684581A0-F2D8-4A95-A849-128EECC7016B}" dt="2021-06-23T15:15:37.189" v="8" actId="47"/>
        <pc:sldMkLst>
          <pc:docMk/>
          <pc:sldMk cId="2405983532" sldId="283"/>
        </pc:sldMkLst>
      </pc:sldChg>
      <pc:sldChg chg="addSp delSp modSp add mod setBg addAnim delAnim">
        <pc:chgData name="Ly, Kerstin" userId="c2ac6db2-69f3-45c0-833e-4a679968abfc" providerId="ADAL" clId="{684581A0-F2D8-4A95-A849-128EECC7016B}" dt="2021-06-23T23:31:03.967" v="3515"/>
        <pc:sldMkLst>
          <pc:docMk/>
          <pc:sldMk cId="1934317203" sldId="284"/>
        </pc:sldMkLst>
        <pc:spChg chg="mod">
          <ac:chgData name="Ly, Kerstin" userId="c2ac6db2-69f3-45c0-833e-4a679968abfc" providerId="ADAL" clId="{684581A0-F2D8-4A95-A849-128EECC7016B}" dt="2021-06-23T19:38:54.806" v="2390" actId="26606"/>
          <ac:spMkLst>
            <pc:docMk/>
            <pc:sldMk cId="1934317203" sldId="284"/>
            <ac:spMk id="2" creationId="{5838E3EC-397D-44DE-87E6-FCED4D8A878D}"/>
          </ac:spMkLst>
        </pc:spChg>
        <pc:spChg chg="mod">
          <ac:chgData name="Ly, Kerstin" userId="c2ac6db2-69f3-45c0-833e-4a679968abfc" providerId="ADAL" clId="{684581A0-F2D8-4A95-A849-128EECC7016B}" dt="2021-06-23T20:06:45.155" v="2779" actId="20577"/>
          <ac:spMkLst>
            <pc:docMk/>
            <pc:sldMk cId="1934317203" sldId="284"/>
            <ac:spMk id="3" creationId="{FE0B9536-BD93-4A9D-B44A-F13CE35FB41B}"/>
          </ac:spMkLst>
        </pc:spChg>
        <pc:spChg chg="add del">
          <ac:chgData name="Ly, Kerstin" userId="c2ac6db2-69f3-45c0-833e-4a679968abfc" providerId="ADAL" clId="{684581A0-F2D8-4A95-A849-128EECC7016B}" dt="2021-06-23T19:38:54.806" v="2390" actId="26606"/>
          <ac:spMkLst>
            <pc:docMk/>
            <pc:sldMk cId="1934317203" sldId="284"/>
            <ac:spMk id="73" creationId="{D2781DDF-FAC9-41BA-A2E2-B4F31ED7333B}"/>
          </ac:spMkLst>
        </pc:spChg>
        <pc:picChg chg="add mod ord">
          <ac:chgData name="Ly, Kerstin" userId="c2ac6db2-69f3-45c0-833e-4a679968abfc" providerId="ADAL" clId="{684581A0-F2D8-4A95-A849-128EECC7016B}" dt="2021-06-23T19:38:54.806" v="2390" actId="26606"/>
          <ac:picMkLst>
            <pc:docMk/>
            <pc:sldMk cId="1934317203" sldId="284"/>
            <ac:picMk id="4098" creationId="{90B76254-DCD2-4521-81C5-99170FBFC3DD}"/>
          </ac:picMkLst>
        </pc:picChg>
        <pc:picChg chg="add mod">
          <ac:chgData name="Ly, Kerstin" userId="c2ac6db2-69f3-45c0-833e-4a679968abfc" providerId="ADAL" clId="{684581A0-F2D8-4A95-A849-128EECC7016B}" dt="2021-06-23T19:39:11.433" v="2395" actId="14100"/>
          <ac:picMkLst>
            <pc:docMk/>
            <pc:sldMk cId="1934317203" sldId="284"/>
            <ac:picMk id="4100" creationId="{D12D5B1B-6310-4039-950D-B4945A4BF6AE}"/>
          </ac:picMkLst>
        </pc:picChg>
        <pc:picChg chg="add">
          <ac:chgData name="Ly, Kerstin" userId="c2ac6db2-69f3-45c0-833e-4a679968abfc" providerId="ADAL" clId="{684581A0-F2D8-4A95-A849-128EECC7016B}" dt="2021-06-23T23:31:03.967" v="3515"/>
          <ac:picMkLst>
            <pc:docMk/>
            <pc:sldMk cId="1934317203" sldId="284"/>
            <ac:picMk id="4102" creationId="{253833B1-C4CE-4532-8162-37DE1A819856}"/>
          </ac:picMkLst>
        </pc:picChg>
      </pc:sldChg>
      <pc:sldChg chg="del">
        <pc:chgData name="Ly, Kerstin" userId="c2ac6db2-69f3-45c0-833e-4a679968abfc" providerId="ADAL" clId="{684581A0-F2D8-4A95-A849-128EECC7016B}" dt="2021-06-23T15:15:37.027" v="7" actId="47"/>
        <pc:sldMkLst>
          <pc:docMk/>
          <pc:sldMk cId="3290326992" sldId="284"/>
        </pc:sldMkLst>
      </pc:sldChg>
      <pc:sldChg chg="del">
        <pc:chgData name="Ly, Kerstin" userId="c2ac6db2-69f3-45c0-833e-4a679968abfc" providerId="ADAL" clId="{684581A0-F2D8-4A95-A849-128EECC7016B}" dt="2021-06-23T15:15:37.360" v="9" actId="47"/>
        <pc:sldMkLst>
          <pc:docMk/>
          <pc:sldMk cId="853296031" sldId="285"/>
        </pc:sldMkLst>
      </pc:sldChg>
      <pc:sldChg chg="addSp delSp modSp add mod modNotesTx">
        <pc:chgData name="Ly, Kerstin" userId="c2ac6db2-69f3-45c0-833e-4a679968abfc" providerId="ADAL" clId="{684581A0-F2D8-4A95-A849-128EECC7016B}" dt="2021-06-23T20:23:23.916" v="3008" actId="20577"/>
        <pc:sldMkLst>
          <pc:docMk/>
          <pc:sldMk cId="3356687040" sldId="285"/>
        </pc:sldMkLst>
        <pc:spChg chg="mod">
          <ac:chgData name="Ly, Kerstin" userId="c2ac6db2-69f3-45c0-833e-4a679968abfc" providerId="ADAL" clId="{684581A0-F2D8-4A95-A849-128EECC7016B}" dt="2021-06-23T20:09:18.738" v="2876" actId="20577"/>
          <ac:spMkLst>
            <pc:docMk/>
            <pc:sldMk cId="3356687040" sldId="285"/>
            <ac:spMk id="2" creationId="{5838E3EC-397D-44DE-87E6-FCED4D8A878D}"/>
          </ac:spMkLst>
        </pc:spChg>
        <pc:spChg chg="mod">
          <ac:chgData name="Ly, Kerstin" userId="c2ac6db2-69f3-45c0-833e-4a679968abfc" providerId="ADAL" clId="{684581A0-F2D8-4A95-A849-128EECC7016B}" dt="2021-06-23T20:22:56.413" v="2973" actId="20577"/>
          <ac:spMkLst>
            <pc:docMk/>
            <pc:sldMk cId="3356687040" sldId="285"/>
            <ac:spMk id="3" creationId="{FE0B9536-BD93-4A9D-B44A-F13CE35FB41B}"/>
          </ac:spMkLst>
        </pc:spChg>
        <pc:picChg chg="add del mod">
          <ac:chgData name="Ly, Kerstin" userId="c2ac6db2-69f3-45c0-833e-4a679968abfc" providerId="ADAL" clId="{684581A0-F2D8-4A95-A849-128EECC7016B}" dt="2021-06-23T20:11:08.960" v="2883" actId="478"/>
          <ac:picMkLst>
            <pc:docMk/>
            <pc:sldMk cId="3356687040" sldId="285"/>
            <ac:picMk id="5" creationId="{67B2DA44-37B7-4A1E-B657-6953DCF9F983}"/>
          </ac:picMkLst>
        </pc:picChg>
        <pc:picChg chg="add mod">
          <ac:chgData name="Ly, Kerstin" userId="c2ac6db2-69f3-45c0-833e-4a679968abfc" providerId="ADAL" clId="{684581A0-F2D8-4A95-A849-128EECC7016B}" dt="2021-06-23T20:23:00.770" v="2974" actId="14100"/>
          <ac:picMkLst>
            <pc:docMk/>
            <pc:sldMk cId="3356687040" sldId="285"/>
            <ac:picMk id="7" creationId="{E7BD46C6-8AEB-4AC9-B3AA-C0F677AE2E45}"/>
          </ac:picMkLst>
        </pc:picChg>
        <pc:picChg chg="add del mod">
          <ac:chgData name="Ly, Kerstin" userId="c2ac6db2-69f3-45c0-833e-4a679968abfc" providerId="ADAL" clId="{684581A0-F2D8-4A95-A849-128EECC7016B}" dt="2021-06-23T20:20:04.113" v="2924" actId="478"/>
          <ac:picMkLst>
            <pc:docMk/>
            <pc:sldMk cId="3356687040" sldId="285"/>
            <ac:picMk id="9" creationId="{AA6DA4D9-CA04-490F-A94A-6D9B0908AEF5}"/>
          </ac:picMkLst>
        </pc:picChg>
        <pc:picChg chg="add mod">
          <ac:chgData name="Ly, Kerstin" userId="c2ac6db2-69f3-45c0-833e-4a679968abfc" providerId="ADAL" clId="{684581A0-F2D8-4A95-A849-128EECC7016B}" dt="2021-06-23T20:21:49.623" v="2944" actId="1076"/>
          <ac:picMkLst>
            <pc:docMk/>
            <pc:sldMk cId="3356687040" sldId="285"/>
            <ac:picMk id="11" creationId="{EAAD508F-250D-49F1-A2AC-0F7BF2CEA957}"/>
          </ac:picMkLst>
        </pc:picChg>
        <pc:picChg chg="add mod">
          <ac:chgData name="Ly, Kerstin" userId="c2ac6db2-69f3-45c0-833e-4a679968abfc" providerId="ADAL" clId="{684581A0-F2D8-4A95-A849-128EECC7016B}" dt="2021-06-23T20:19:05.505" v="2921" actId="1076"/>
          <ac:picMkLst>
            <pc:docMk/>
            <pc:sldMk cId="3356687040" sldId="285"/>
            <ac:picMk id="5122" creationId="{10903B42-A0EB-4627-B0C3-D6A4FCEAA010}"/>
          </ac:picMkLst>
        </pc:picChg>
      </pc:sldChg>
      <pc:sldChg chg="del">
        <pc:chgData name="Ly, Kerstin" userId="c2ac6db2-69f3-45c0-833e-4a679968abfc" providerId="ADAL" clId="{684581A0-F2D8-4A95-A849-128EECC7016B}" dt="2021-06-23T15:15:37.792" v="12" actId="47"/>
        <pc:sldMkLst>
          <pc:docMk/>
          <pc:sldMk cId="2019967892" sldId="286"/>
        </pc:sldMkLst>
      </pc:sldChg>
      <pc:sldChg chg="delSp modSp new mod">
        <pc:chgData name="Ly, Kerstin" userId="c2ac6db2-69f3-45c0-833e-4a679968abfc" providerId="ADAL" clId="{684581A0-F2D8-4A95-A849-128EECC7016B}" dt="2021-06-23T18:55:58.124" v="1783" actId="478"/>
        <pc:sldMkLst>
          <pc:docMk/>
          <pc:sldMk cId="3851772345" sldId="286"/>
        </pc:sldMkLst>
        <pc:spChg chg="mod">
          <ac:chgData name="Ly, Kerstin" userId="c2ac6db2-69f3-45c0-833e-4a679968abfc" providerId="ADAL" clId="{684581A0-F2D8-4A95-A849-128EECC7016B}" dt="2021-06-23T15:34:16.576" v="932" actId="20577"/>
          <ac:spMkLst>
            <pc:docMk/>
            <pc:sldMk cId="3851772345" sldId="286"/>
            <ac:spMk id="2" creationId="{7250E9E8-8D5C-4842-8800-505154C6EA60}"/>
          </ac:spMkLst>
        </pc:spChg>
        <pc:spChg chg="del">
          <ac:chgData name="Ly, Kerstin" userId="c2ac6db2-69f3-45c0-833e-4a679968abfc" providerId="ADAL" clId="{684581A0-F2D8-4A95-A849-128EECC7016B}" dt="2021-06-23T18:55:58.124" v="1783" actId="478"/>
          <ac:spMkLst>
            <pc:docMk/>
            <pc:sldMk cId="3851772345" sldId="286"/>
            <ac:spMk id="3" creationId="{D7CB27F1-DBFF-41AA-AFFF-8DD942795FD3}"/>
          </ac:spMkLst>
        </pc:spChg>
      </pc:sldChg>
      <pc:sldChg chg="addSp modSp add mod">
        <pc:chgData name="Ly, Kerstin" userId="c2ac6db2-69f3-45c0-833e-4a679968abfc" providerId="ADAL" clId="{684581A0-F2D8-4A95-A849-128EECC7016B}" dt="2021-06-23T19:22:41.054" v="2084" actId="20577"/>
        <pc:sldMkLst>
          <pc:docMk/>
          <pc:sldMk cId="2210107092" sldId="287"/>
        </pc:sldMkLst>
        <pc:spChg chg="mod">
          <ac:chgData name="Ly, Kerstin" userId="c2ac6db2-69f3-45c0-833e-4a679968abfc" providerId="ADAL" clId="{684581A0-F2D8-4A95-A849-128EECC7016B}" dt="2021-06-23T15:44:02.377" v="1728" actId="20577"/>
          <ac:spMkLst>
            <pc:docMk/>
            <pc:sldMk cId="2210107092" sldId="287"/>
            <ac:spMk id="2" creationId="{A03609B8-1A4F-458D-87BA-2C7F70C418AB}"/>
          </ac:spMkLst>
        </pc:spChg>
        <pc:spChg chg="mod">
          <ac:chgData name="Ly, Kerstin" userId="c2ac6db2-69f3-45c0-833e-4a679968abfc" providerId="ADAL" clId="{684581A0-F2D8-4A95-A849-128EECC7016B}" dt="2021-06-23T19:22:41.054" v="2084" actId="20577"/>
          <ac:spMkLst>
            <pc:docMk/>
            <pc:sldMk cId="2210107092" sldId="287"/>
            <ac:spMk id="3" creationId="{E96C6638-8AB8-4F4E-9200-A423D6BF7858}"/>
          </ac:spMkLst>
        </pc:spChg>
        <pc:picChg chg="add mod">
          <ac:chgData name="Ly, Kerstin" userId="c2ac6db2-69f3-45c0-833e-4a679968abfc" providerId="ADAL" clId="{684581A0-F2D8-4A95-A849-128EECC7016B}" dt="2021-06-23T19:18:10.780" v="1818" actId="1076"/>
          <ac:picMkLst>
            <pc:docMk/>
            <pc:sldMk cId="2210107092" sldId="287"/>
            <ac:picMk id="2050" creationId="{36389572-A2D1-4B7F-B4EC-594869DF79D2}"/>
          </ac:picMkLst>
        </pc:picChg>
        <pc:picChg chg="add mod">
          <ac:chgData name="Ly, Kerstin" userId="c2ac6db2-69f3-45c0-833e-4a679968abfc" providerId="ADAL" clId="{684581A0-F2D8-4A95-A849-128EECC7016B}" dt="2021-06-23T19:18:23.791" v="1824" actId="14100"/>
          <ac:picMkLst>
            <pc:docMk/>
            <pc:sldMk cId="2210107092" sldId="287"/>
            <ac:picMk id="2052" creationId="{B83FADD0-9827-47E7-9E12-17D42E43ED24}"/>
          </ac:picMkLst>
        </pc:picChg>
      </pc:sldChg>
      <pc:sldChg chg="del">
        <pc:chgData name="Ly, Kerstin" userId="c2ac6db2-69f3-45c0-833e-4a679968abfc" providerId="ADAL" clId="{684581A0-F2D8-4A95-A849-128EECC7016B}" dt="2021-06-23T15:15:37.496" v="10" actId="47"/>
        <pc:sldMkLst>
          <pc:docMk/>
          <pc:sldMk cId="3161401123" sldId="287"/>
        </pc:sldMkLst>
      </pc:sldChg>
      <pc:sldChg chg="addSp modSp new mod modNotesTx">
        <pc:chgData name="Ly, Kerstin" userId="c2ac6db2-69f3-45c0-833e-4a679968abfc" providerId="ADAL" clId="{684581A0-F2D8-4A95-A849-128EECC7016B}" dt="2021-06-23T22:01:43.929" v="3514" actId="20577"/>
        <pc:sldMkLst>
          <pc:docMk/>
          <pc:sldMk cId="2418299781" sldId="288"/>
        </pc:sldMkLst>
        <pc:spChg chg="mod">
          <ac:chgData name="Ly, Kerstin" userId="c2ac6db2-69f3-45c0-833e-4a679968abfc" providerId="ADAL" clId="{684581A0-F2D8-4A95-A849-128EECC7016B}" dt="2021-06-23T20:01:24.020" v="2551" actId="20577"/>
          <ac:spMkLst>
            <pc:docMk/>
            <pc:sldMk cId="2418299781" sldId="288"/>
            <ac:spMk id="2" creationId="{C3BC7371-7D48-4CF0-BEE3-897495028869}"/>
          </ac:spMkLst>
        </pc:spChg>
        <pc:spChg chg="mod">
          <ac:chgData name="Ly, Kerstin" userId="c2ac6db2-69f3-45c0-833e-4a679968abfc" providerId="ADAL" clId="{684581A0-F2D8-4A95-A849-128EECC7016B}" dt="2021-06-23T20:47:07.374" v="3360" actId="20577"/>
          <ac:spMkLst>
            <pc:docMk/>
            <pc:sldMk cId="2418299781" sldId="288"/>
            <ac:spMk id="3" creationId="{4FD11431-A347-4330-BC58-1910D7B27647}"/>
          </ac:spMkLst>
        </pc:spChg>
        <pc:picChg chg="add mod">
          <ac:chgData name="Ly, Kerstin" userId="c2ac6db2-69f3-45c0-833e-4a679968abfc" providerId="ADAL" clId="{684581A0-F2D8-4A95-A849-128EECC7016B}" dt="2021-06-23T20:51:48.135" v="3370" actId="1076"/>
          <ac:picMkLst>
            <pc:docMk/>
            <pc:sldMk cId="2418299781" sldId="288"/>
            <ac:picMk id="5" creationId="{933F093D-9CE7-4092-B652-C0DA7283A419}"/>
          </ac:picMkLst>
        </pc:picChg>
        <pc:picChg chg="add mod">
          <ac:chgData name="Ly, Kerstin" userId="c2ac6db2-69f3-45c0-833e-4a679968abfc" providerId="ADAL" clId="{684581A0-F2D8-4A95-A849-128EECC7016B}" dt="2021-06-23T20:53:22.790" v="3467" actId="1076"/>
          <ac:picMkLst>
            <pc:docMk/>
            <pc:sldMk cId="2418299781" sldId="288"/>
            <ac:picMk id="7" creationId="{9E43DEA4-1175-4A76-8C70-248D8BBAA3E4}"/>
          </ac:picMkLst>
        </pc:picChg>
        <pc:picChg chg="add mod">
          <ac:chgData name="Ly, Kerstin" userId="c2ac6db2-69f3-45c0-833e-4a679968abfc" providerId="ADAL" clId="{684581A0-F2D8-4A95-A849-128EECC7016B}" dt="2021-06-23T20:48:00.802" v="3363" actId="1076"/>
          <ac:picMkLst>
            <pc:docMk/>
            <pc:sldMk cId="2418299781" sldId="288"/>
            <ac:picMk id="6146" creationId="{643711A2-C1D4-4F61-A96C-85DDE22358F5}"/>
          </ac:picMkLst>
        </pc:picChg>
      </pc:sldChg>
      <pc:sldChg chg="del">
        <pc:chgData name="Ly, Kerstin" userId="c2ac6db2-69f3-45c0-833e-4a679968abfc" providerId="ADAL" clId="{684581A0-F2D8-4A95-A849-128EECC7016B}" dt="2021-06-23T15:15:37.648" v="11" actId="47"/>
        <pc:sldMkLst>
          <pc:docMk/>
          <pc:sldMk cId="3786401819" sldId="288"/>
        </pc:sldMkLst>
      </pc:sldChg>
      <pc:sldChg chg="addSp delSp modSp new mod">
        <pc:chgData name="Ly, Kerstin" userId="c2ac6db2-69f3-45c0-833e-4a679968abfc" providerId="ADAL" clId="{684581A0-F2D8-4A95-A849-128EECC7016B}" dt="2021-06-24T13:46:35.889" v="3820" actId="14100"/>
        <pc:sldMkLst>
          <pc:docMk/>
          <pc:sldMk cId="1093114864" sldId="292"/>
        </pc:sldMkLst>
        <pc:spChg chg="mod">
          <ac:chgData name="Ly, Kerstin" userId="c2ac6db2-69f3-45c0-833e-4a679968abfc" providerId="ADAL" clId="{684581A0-F2D8-4A95-A849-128EECC7016B}" dt="2021-06-24T00:04:14.180" v="3601" actId="20577"/>
          <ac:spMkLst>
            <pc:docMk/>
            <pc:sldMk cId="1093114864" sldId="292"/>
            <ac:spMk id="2" creationId="{E616D30E-DBFD-47E2-A413-4AF9CE655A3F}"/>
          </ac:spMkLst>
        </pc:spChg>
        <pc:spChg chg="add del mod">
          <ac:chgData name="Ly, Kerstin" userId="c2ac6db2-69f3-45c0-833e-4a679968abfc" providerId="ADAL" clId="{684581A0-F2D8-4A95-A849-128EECC7016B}" dt="2021-06-24T00:07:05.178" v="3607" actId="478"/>
          <ac:spMkLst>
            <pc:docMk/>
            <pc:sldMk cId="1093114864" sldId="292"/>
            <ac:spMk id="3" creationId="{C087D74C-BA42-4640-AA19-4A16DD770D5C}"/>
          </ac:spMkLst>
        </pc:spChg>
        <pc:spChg chg="add mod">
          <ac:chgData name="Ly, Kerstin" userId="c2ac6db2-69f3-45c0-833e-4a679968abfc" providerId="ADAL" clId="{684581A0-F2D8-4A95-A849-128EECC7016B}" dt="2021-06-24T13:46:35.889" v="3820" actId="14100"/>
          <ac:spMkLst>
            <pc:docMk/>
            <pc:sldMk cId="1093114864" sldId="292"/>
            <ac:spMk id="4" creationId="{248C954D-83E3-47B3-8316-5E70CC2396F9}"/>
          </ac:spMkLst>
        </pc:spChg>
      </pc:sldChg>
    </pc:docChg>
  </pc:docChgLst>
  <pc:docChgLst>
    <pc:chgData name="Stefoglo, Victoria S" userId="2009d508-2218-467a-8982-f902c1e52665" providerId="ADAL" clId="{78BCB580-F999-4F2C-84F4-324528B32AF5}"/>
    <pc:docChg chg="undo custSel addSld delSld modSld sldOrd">
      <pc:chgData name="Stefoglo, Victoria S" userId="2009d508-2218-467a-8982-f902c1e52665" providerId="ADAL" clId="{78BCB580-F999-4F2C-84F4-324528B32AF5}" dt="2021-06-24T21:54:01.757" v="2181" actId="20577"/>
      <pc:docMkLst>
        <pc:docMk/>
      </pc:docMkLst>
      <pc:sldChg chg="add del ord modTransition">
        <pc:chgData name="Stefoglo, Victoria S" userId="2009d508-2218-467a-8982-f902c1e52665" providerId="ADAL" clId="{78BCB580-F999-4F2C-84F4-324528B32AF5}" dt="2021-06-24T00:03:43.041" v="1071"/>
        <pc:sldMkLst>
          <pc:docMk/>
          <pc:sldMk cId="2812628522" sldId="256"/>
        </pc:sldMkLst>
      </pc:sldChg>
      <pc:sldChg chg="addSp delSp modSp mod ord modTransition delCm">
        <pc:chgData name="Stefoglo, Victoria S" userId="2009d508-2218-467a-8982-f902c1e52665" providerId="ADAL" clId="{78BCB580-F999-4F2C-84F4-324528B32AF5}" dt="2021-06-24T00:43:39.345" v="1619"/>
        <pc:sldMkLst>
          <pc:docMk/>
          <pc:sldMk cId="661100993" sldId="257"/>
        </pc:sldMkLst>
        <pc:spChg chg="mod">
          <ac:chgData name="Stefoglo, Victoria S" userId="2009d508-2218-467a-8982-f902c1e52665" providerId="ADAL" clId="{78BCB580-F999-4F2C-84F4-324528B32AF5}" dt="2021-06-23T23:57:49.256" v="730" actId="20577"/>
          <ac:spMkLst>
            <pc:docMk/>
            <pc:sldMk cId="661100993" sldId="257"/>
            <ac:spMk id="3" creationId="{8146D6DB-8357-4D01-A8B8-4D9076B41F85}"/>
          </ac:spMkLst>
        </pc:spChg>
        <pc:spChg chg="del">
          <ac:chgData name="Stefoglo, Victoria S" userId="2009d508-2218-467a-8982-f902c1e52665" providerId="ADAL" clId="{78BCB580-F999-4F2C-84F4-324528B32AF5}" dt="2021-06-23T20:47:30.423" v="134" actId="478"/>
          <ac:spMkLst>
            <pc:docMk/>
            <pc:sldMk cId="661100993" sldId="257"/>
            <ac:spMk id="6" creationId="{961385DF-F890-48AD-A1EC-7AC666B50DD1}"/>
          </ac:spMkLst>
        </pc:spChg>
        <pc:spChg chg="del">
          <ac:chgData name="Stefoglo, Victoria S" userId="2009d508-2218-467a-8982-f902c1e52665" providerId="ADAL" clId="{78BCB580-F999-4F2C-84F4-324528B32AF5}" dt="2021-06-23T20:47:30.423" v="134" actId="478"/>
          <ac:spMkLst>
            <pc:docMk/>
            <pc:sldMk cId="661100993" sldId="257"/>
            <ac:spMk id="7" creationId="{6D035626-767C-4AC4-930A-875BB167FA6B}"/>
          </ac:spMkLst>
        </pc:spChg>
        <pc:spChg chg="add mod">
          <ac:chgData name="Stefoglo, Victoria S" userId="2009d508-2218-467a-8982-f902c1e52665" providerId="ADAL" clId="{78BCB580-F999-4F2C-84F4-324528B32AF5}" dt="2021-06-24T00:43:39.345" v="1619"/>
          <ac:spMkLst>
            <pc:docMk/>
            <pc:sldMk cId="661100993" sldId="257"/>
            <ac:spMk id="9" creationId="{6A37296F-19F8-47AF-972B-F8CA16B093BD}"/>
          </ac:spMkLst>
        </pc:spChg>
        <pc:cxnChg chg="mod">
          <ac:chgData name="Stefoglo, Victoria S" userId="2009d508-2218-467a-8982-f902c1e52665" providerId="ADAL" clId="{78BCB580-F999-4F2C-84F4-324528B32AF5}" dt="2021-06-24T00:37:14.963" v="1582" actId="208"/>
          <ac:cxnSpMkLst>
            <pc:docMk/>
            <pc:sldMk cId="661100993" sldId="257"/>
            <ac:cxnSpMk id="8" creationId="{9A6C08DA-0E1E-4509-B10B-4E6A1D6716CF}"/>
          </ac:cxnSpMkLst>
        </pc:cxnChg>
      </pc:sldChg>
      <pc:sldChg chg="addSp delSp modSp mod modTransition delAnim modAnim">
        <pc:chgData name="Stefoglo, Victoria S" userId="2009d508-2218-467a-8982-f902c1e52665" providerId="ADAL" clId="{78BCB580-F999-4F2C-84F4-324528B32AF5}" dt="2021-06-24T18:54:19.017" v="1824" actId="20577"/>
        <pc:sldMkLst>
          <pc:docMk/>
          <pc:sldMk cId="3983020534" sldId="264"/>
        </pc:sldMkLst>
        <pc:spChg chg="mod">
          <ac:chgData name="Stefoglo, Victoria S" userId="2009d508-2218-467a-8982-f902c1e52665" providerId="ADAL" clId="{78BCB580-F999-4F2C-84F4-324528B32AF5}" dt="2021-06-24T18:54:19.017" v="1824" actId="20577"/>
          <ac:spMkLst>
            <pc:docMk/>
            <pc:sldMk cId="3983020534" sldId="264"/>
            <ac:spMk id="2" creationId="{C1BB1C0B-B10C-4E26-8DB2-8B9429A48B6D}"/>
          </ac:spMkLst>
        </pc:spChg>
        <pc:spChg chg="del">
          <ac:chgData name="Stefoglo, Victoria S" userId="2009d508-2218-467a-8982-f902c1e52665" providerId="ADAL" clId="{78BCB580-F999-4F2C-84F4-324528B32AF5}" dt="2021-06-23T20:47:53.200" v="137" actId="478"/>
          <ac:spMkLst>
            <pc:docMk/>
            <pc:sldMk cId="3983020534" sldId="264"/>
            <ac:spMk id="3" creationId="{C247F3C9-21A4-46EE-AE2B-85F6FBAE3F12}"/>
          </ac:spMkLst>
        </pc:spChg>
        <pc:spChg chg="mod">
          <ac:chgData name="Stefoglo, Victoria S" userId="2009d508-2218-467a-8982-f902c1e52665" providerId="ADAL" clId="{78BCB580-F999-4F2C-84F4-324528B32AF5}" dt="2021-06-23T22:57:54.434" v="269" actId="1076"/>
          <ac:spMkLst>
            <pc:docMk/>
            <pc:sldMk cId="3983020534" sldId="264"/>
            <ac:spMk id="4" creationId="{1003C4B0-F794-4607-93CF-3A68AAB9FE65}"/>
          </ac:spMkLst>
        </pc:spChg>
        <pc:spChg chg="del">
          <ac:chgData name="Stefoglo, Victoria S" userId="2009d508-2218-467a-8982-f902c1e52665" providerId="ADAL" clId="{78BCB580-F999-4F2C-84F4-324528B32AF5}" dt="2021-06-23T20:47:53.200" v="137" actId="478"/>
          <ac:spMkLst>
            <pc:docMk/>
            <pc:sldMk cId="3983020534" sldId="264"/>
            <ac:spMk id="5" creationId="{97E46E86-A03C-4268-B888-DE7025988FD1}"/>
          </ac:spMkLst>
        </pc:spChg>
        <pc:spChg chg="add del mod">
          <ac:chgData name="Stefoglo, Victoria S" userId="2009d508-2218-467a-8982-f902c1e52665" providerId="ADAL" clId="{78BCB580-F999-4F2C-84F4-324528B32AF5}" dt="2021-06-24T01:05:22.286" v="1755" actId="478"/>
          <ac:spMkLst>
            <pc:docMk/>
            <pc:sldMk cId="3983020534" sldId="264"/>
            <ac:spMk id="9" creationId="{A559AC0B-3FE8-4C7D-8DAA-E5580DB8DC0D}"/>
          </ac:spMkLst>
        </pc:spChg>
        <pc:spChg chg="add del mod">
          <ac:chgData name="Stefoglo, Victoria S" userId="2009d508-2218-467a-8982-f902c1e52665" providerId="ADAL" clId="{78BCB580-F999-4F2C-84F4-324528B32AF5}" dt="2021-06-24T01:05:20.643" v="1754" actId="478"/>
          <ac:spMkLst>
            <pc:docMk/>
            <pc:sldMk cId="3983020534" sldId="264"/>
            <ac:spMk id="10" creationId="{74AF6048-D5EF-45EC-ADEA-720C16B75E8C}"/>
          </ac:spMkLst>
        </pc:spChg>
        <pc:spChg chg="add mod">
          <ac:chgData name="Stefoglo, Victoria S" userId="2009d508-2218-467a-8982-f902c1e52665" providerId="ADAL" clId="{78BCB580-F999-4F2C-84F4-324528B32AF5}" dt="2021-06-24T01:11:05.866" v="1775" actId="14100"/>
          <ac:spMkLst>
            <pc:docMk/>
            <pc:sldMk cId="3983020534" sldId="264"/>
            <ac:spMk id="14" creationId="{A14BF960-A19A-41B6-BB5A-41E3636F6F7A}"/>
          </ac:spMkLst>
        </pc:spChg>
        <pc:spChg chg="add mod">
          <ac:chgData name="Stefoglo, Victoria S" userId="2009d508-2218-467a-8982-f902c1e52665" providerId="ADAL" clId="{78BCB580-F999-4F2C-84F4-324528B32AF5}" dt="2021-06-24T01:11:05.351" v="1774" actId="14100"/>
          <ac:spMkLst>
            <pc:docMk/>
            <pc:sldMk cId="3983020534" sldId="264"/>
            <ac:spMk id="20" creationId="{4320C3AA-30F9-4854-B4F7-C51F106E8880}"/>
          </ac:spMkLst>
        </pc:spChg>
        <pc:spChg chg="add mod">
          <ac:chgData name="Stefoglo, Victoria S" userId="2009d508-2218-467a-8982-f902c1e52665" providerId="ADAL" clId="{78BCB580-F999-4F2C-84F4-324528B32AF5}" dt="2021-06-24T01:10:40.039" v="1768" actId="207"/>
          <ac:spMkLst>
            <pc:docMk/>
            <pc:sldMk cId="3983020534" sldId="264"/>
            <ac:spMk id="26" creationId="{4598B342-5EFE-42B6-A6CC-9A17D1E8F055}"/>
          </ac:spMkLst>
        </pc:spChg>
        <pc:spChg chg="add mod">
          <ac:chgData name="Stefoglo, Victoria S" userId="2009d508-2218-467a-8982-f902c1e52665" providerId="ADAL" clId="{78BCB580-F999-4F2C-84F4-324528B32AF5}" dt="2021-06-24T01:10:40.039" v="1768" actId="207"/>
          <ac:spMkLst>
            <pc:docMk/>
            <pc:sldMk cId="3983020534" sldId="264"/>
            <ac:spMk id="32" creationId="{2368923A-F9F0-4F0D-8D93-5743DA0C75AF}"/>
          </ac:spMkLst>
        </pc:spChg>
        <pc:spChg chg="add mod">
          <ac:chgData name="Stefoglo, Victoria S" userId="2009d508-2218-467a-8982-f902c1e52665" providerId="ADAL" clId="{78BCB580-F999-4F2C-84F4-324528B32AF5}" dt="2021-06-24T01:10:40.039" v="1768" actId="207"/>
          <ac:spMkLst>
            <pc:docMk/>
            <pc:sldMk cId="3983020534" sldId="264"/>
            <ac:spMk id="38" creationId="{749995B7-18AE-4664-B0E9-928623099950}"/>
          </ac:spMkLst>
        </pc:spChg>
        <pc:spChg chg="mod">
          <ac:chgData name="Stefoglo, Victoria S" userId="2009d508-2218-467a-8982-f902c1e52665" providerId="ADAL" clId="{78BCB580-F999-4F2C-84F4-324528B32AF5}" dt="2021-06-24T01:23:08.134" v="1790" actId="113"/>
          <ac:spMkLst>
            <pc:docMk/>
            <pc:sldMk cId="3983020534" sldId="264"/>
            <ac:spMk id="41" creationId="{B41A5149-8D07-4316-8F94-2049BDACEE33}"/>
          </ac:spMkLst>
        </pc:spChg>
        <pc:spChg chg="mod">
          <ac:chgData name="Stefoglo, Victoria S" userId="2009d508-2218-467a-8982-f902c1e52665" providerId="ADAL" clId="{78BCB580-F999-4F2C-84F4-324528B32AF5}" dt="2021-06-24T01:23:52.704" v="1802" actId="113"/>
          <ac:spMkLst>
            <pc:docMk/>
            <pc:sldMk cId="3983020534" sldId="264"/>
            <ac:spMk id="47" creationId="{A4F712CD-8F13-4C3F-9D3B-ED4C4C336F5C}"/>
          </ac:spMkLst>
        </pc:spChg>
        <pc:spChg chg="mod">
          <ac:chgData name="Stefoglo, Victoria S" userId="2009d508-2218-467a-8982-f902c1e52665" providerId="ADAL" clId="{78BCB580-F999-4F2C-84F4-324528B32AF5}" dt="2021-06-24T01:23:10.802" v="1791" actId="113"/>
          <ac:spMkLst>
            <pc:docMk/>
            <pc:sldMk cId="3983020534" sldId="264"/>
            <ac:spMk id="53" creationId="{66D7DFAF-FD46-4039-8AF4-BF433CE5FA4D}"/>
          </ac:spMkLst>
        </pc:spChg>
        <pc:spChg chg="mod">
          <ac:chgData name="Stefoglo, Victoria S" userId="2009d508-2218-467a-8982-f902c1e52665" providerId="ADAL" clId="{78BCB580-F999-4F2C-84F4-324528B32AF5}" dt="2021-06-24T01:24:01.743" v="1803" actId="113"/>
          <ac:spMkLst>
            <pc:docMk/>
            <pc:sldMk cId="3983020534" sldId="264"/>
            <ac:spMk id="59" creationId="{2B030DCD-0748-47BC-9D7F-37519CD524DA}"/>
          </ac:spMkLst>
        </pc:spChg>
        <pc:spChg chg="mod">
          <ac:chgData name="Stefoglo, Victoria S" userId="2009d508-2218-467a-8982-f902c1e52665" providerId="ADAL" clId="{78BCB580-F999-4F2C-84F4-324528B32AF5}" dt="2021-06-24T01:23:13.430" v="1792" actId="113"/>
          <ac:spMkLst>
            <pc:docMk/>
            <pc:sldMk cId="3983020534" sldId="264"/>
            <ac:spMk id="65" creationId="{9C5EBC88-B343-4E3A-9A79-C2E75880C780}"/>
          </ac:spMkLst>
        </pc:spChg>
        <pc:spChg chg="add del mod">
          <ac:chgData name="Stefoglo, Victoria S" userId="2009d508-2218-467a-8982-f902c1e52665" providerId="ADAL" clId="{78BCB580-F999-4F2C-84F4-324528B32AF5}" dt="2021-06-24T01:23:32.808" v="1795" actId="478"/>
          <ac:spMkLst>
            <pc:docMk/>
            <pc:sldMk cId="3983020534" sldId="264"/>
            <ac:spMk id="66" creationId="{70FCC7B2-0D13-4C72-8697-98A6C8303C3F}"/>
          </ac:spMkLst>
        </pc:spChg>
        <pc:spChg chg="add mod">
          <ac:chgData name="Stefoglo, Victoria S" userId="2009d508-2218-467a-8982-f902c1e52665" providerId="ADAL" clId="{78BCB580-F999-4F2C-84F4-324528B32AF5}" dt="2021-06-24T01:24:35.611" v="1822" actId="1076"/>
          <ac:spMkLst>
            <pc:docMk/>
            <pc:sldMk cId="3983020534" sldId="264"/>
            <ac:spMk id="67" creationId="{A82E3E37-9E85-47F9-8BD4-1A230BA990A3}"/>
          </ac:spMkLst>
        </pc:spChg>
        <pc:grpChg chg="add del mod">
          <ac:chgData name="Stefoglo, Victoria S" userId="2009d508-2218-467a-8982-f902c1e52665" providerId="ADAL" clId="{78BCB580-F999-4F2C-84F4-324528B32AF5}" dt="2021-06-24T01:15:12.283" v="1779" actId="478"/>
          <ac:grpSpMkLst>
            <pc:docMk/>
            <pc:sldMk cId="3983020534" sldId="264"/>
            <ac:grpSpMk id="12" creationId="{B612A22F-535A-4C96-B0D9-0AB3CF5D7219}"/>
          </ac:grpSpMkLst>
        </pc:grpChg>
        <pc:grpChg chg="add mod">
          <ac:chgData name="Stefoglo, Victoria S" userId="2009d508-2218-467a-8982-f902c1e52665" providerId="ADAL" clId="{78BCB580-F999-4F2C-84F4-324528B32AF5}" dt="2021-06-24T01:16:52.060" v="1789" actId="207"/>
          <ac:grpSpMkLst>
            <pc:docMk/>
            <pc:sldMk cId="3983020534" sldId="264"/>
            <ac:grpSpMk id="39" creationId="{ACE6FFDA-E0A4-495C-8A5B-C81736AF50C8}"/>
          </ac:grpSpMkLst>
        </pc:grpChg>
        <pc:graphicFrameChg chg="add del">
          <ac:chgData name="Stefoglo, Victoria S" userId="2009d508-2218-467a-8982-f902c1e52665" providerId="ADAL" clId="{78BCB580-F999-4F2C-84F4-324528B32AF5}" dt="2021-06-24T00:56:41.475" v="1647" actId="478"/>
          <ac:graphicFrameMkLst>
            <pc:docMk/>
            <pc:sldMk cId="3983020534" sldId="264"/>
            <ac:graphicFrameMk id="7" creationId="{793868B3-3B4F-4B45-81EA-A302E4BBDF2F}"/>
          </ac:graphicFrameMkLst>
        </pc:graphicFrameChg>
        <pc:graphicFrameChg chg="add del">
          <ac:chgData name="Stefoglo, Victoria S" userId="2009d508-2218-467a-8982-f902c1e52665" providerId="ADAL" clId="{78BCB580-F999-4F2C-84F4-324528B32AF5}" dt="2021-06-24T00:59:43.878" v="1649" actId="478"/>
          <ac:graphicFrameMkLst>
            <pc:docMk/>
            <pc:sldMk cId="3983020534" sldId="264"/>
            <ac:graphicFrameMk id="8" creationId="{CE6728F1-D624-40E7-B08C-CD66F12DFACA}"/>
          </ac:graphicFrameMkLst>
        </pc:graphicFrameChg>
        <pc:graphicFrameChg chg="add del">
          <ac:chgData name="Stefoglo, Victoria S" userId="2009d508-2218-467a-8982-f902c1e52665" providerId="ADAL" clId="{78BCB580-F999-4F2C-84F4-324528B32AF5}" dt="2021-06-24T01:08:23.528" v="1758" actId="478"/>
          <ac:graphicFrameMkLst>
            <pc:docMk/>
            <pc:sldMk cId="3983020534" sldId="264"/>
            <ac:graphicFrameMk id="11" creationId="{138006F1-862C-427B-999A-48866F5F1FF2}"/>
          </ac:graphicFrameMkLst>
        </pc:graphicFrameChg>
        <pc:cxnChg chg="mod">
          <ac:chgData name="Stefoglo, Victoria S" userId="2009d508-2218-467a-8982-f902c1e52665" providerId="ADAL" clId="{78BCB580-F999-4F2C-84F4-324528B32AF5}" dt="2021-06-24T01:05:30.830" v="1756" actId="208"/>
          <ac:cxnSpMkLst>
            <pc:docMk/>
            <pc:sldMk cId="3983020534" sldId="264"/>
            <ac:cxnSpMk id="6" creationId="{C5E53D1D-FD10-4889-AECB-2BA66E81B354}"/>
          </ac:cxnSpMkLst>
        </pc:cxnChg>
        <pc:cxnChg chg="add mod">
          <ac:chgData name="Stefoglo, Victoria S" userId="2009d508-2218-467a-8982-f902c1e52665" providerId="ADAL" clId="{78BCB580-F999-4F2C-84F4-324528B32AF5}" dt="2021-06-24T01:10:40.039" v="1768" actId="207"/>
          <ac:cxnSpMkLst>
            <pc:docMk/>
            <pc:sldMk cId="3983020534" sldId="264"/>
            <ac:cxnSpMk id="13" creationId="{E3913CDC-A2B9-44C5-B28E-1D92CF6B60B6}"/>
          </ac:cxnSpMkLst>
        </pc:cxnChg>
        <pc:cxnChg chg="add mod">
          <ac:chgData name="Stefoglo, Victoria S" userId="2009d508-2218-467a-8982-f902c1e52665" providerId="ADAL" clId="{78BCB580-F999-4F2C-84F4-324528B32AF5}" dt="2021-06-24T01:10:40.039" v="1768" actId="207"/>
          <ac:cxnSpMkLst>
            <pc:docMk/>
            <pc:sldMk cId="3983020534" sldId="264"/>
            <ac:cxnSpMk id="15" creationId="{81206835-5CA4-4775-B9FC-29EE73B00F26}"/>
          </ac:cxnSpMkLst>
        </pc:cxnChg>
        <pc:cxnChg chg="add mod">
          <ac:chgData name="Stefoglo, Victoria S" userId="2009d508-2218-467a-8982-f902c1e52665" providerId="ADAL" clId="{78BCB580-F999-4F2C-84F4-324528B32AF5}" dt="2021-06-24T01:10:40.039" v="1768" actId="207"/>
          <ac:cxnSpMkLst>
            <pc:docMk/>
            <pc:sldMk cId="3983020534" sldId="264"/>
            <ac:cxnSpMk id="16" creationId="{D04FA234-A894-44CD-86DC-9AC94CD6A98C}"/>
          </ac:cxnSpMkLst>
        </pc:cxnChg>
        <pc:cxnChg chg="add mod">
          <ac:chgData name="Stefoglo, Victoria S" userId="2009d508-2218-467a-8982-f902c1e52665" providerId="ADAL" clId="{78BCB580-F999-4F2C-84F4-324528B32AF5}" dt="2021-06-24T01:10:40.039" v="1768" actId="207"/>
          <ac:cxnSpMkLst>
            <pc:docMk/>
            <pc:sldMk cId="3983020534" sldId="264"/>
            <ac:cxnSpMk id="17" creationId="{DAD2D3A8-075F-43B1-8586-81E15B53AE8B}"/>
          </ac:cxnSpMkLst>
        </pc:cxnChg>
        <pc:cxnChg chg="add mod">
          <ac:chgData name="Stefoglo, Victoria S" userId="2009d508-2218-467a-8982-f902c1e52665" providerId="ADAL" clId="{78BCB580-F999-4F2C-84F4-324528B32AF5}" dt="2021-06-24T01:10:40.039" v="1768" actId="207"/>
          <ac:cxnSpMkLst>
            <pc:docMk/>
            <pc:sldMk cId="3983020534" sldId="264"/>
            <ac:cxnSpMk id="18" creationId="{6BF8C791-D535-43AD-81E6-FC5EC16AB121}"/>
          </ac:cxnSpMkLst>
        </pc:cxnChg>
        <pc:cxnChg chg="add mod">
          <ac:chgData name="Stefoglo, Victoria S" userId="2009d508-2218-467a-8982-f902c1e52665" providerId="ADAL" clId="{78BCB580-F999-4F2C-84F4-324528B32AF5}" dt="2021-06-24T01:10:40.039" v="1768" actId="207"/>
          <ac:cxnSpMkLst>
            <pc:docMk/>
            <pc:sldMk cId="3983020534" sldId="264"/>
            <ac:cxnSpMk id="19" creationId="{5C4428F2-E7BA-4BDB-967A-46921B57BEED}"/>
          </ac:cxnSpMkLst>
        </pc:cxnChg>
        <pc:cxnChg chg="add mod">
          <ac:chgData name="Stefoglo, Victoria S" userId="2009d508-2218-467a-8982-f902c1e52665" providerId="ADAL" clId="{78BCB580-F999-4F2C-84F4-324528B32AF5}" dt="2021-06-24T01:10:40.039" v="1768" actId="207"/>
          <ac:cxnSpMkLst>
            <pc:docMk/>
            <pc:sldMk cId="3983020534" sldId="264"/>
            <ac:cxnSpMk id="21" creationId="{8EE058EE-0B0A-4862-B7F9-700D30D3F05C}"/>
          </ac:cxnSpMkLst>
        </pc:cxnChg>
        <pc:cxnChg chg="add mod">
          <ac:chgData name="Stefoglo, Victoria S" userId="2009d508-2218-467a-8982-f902c1e52665" providerId="ADAL" clId="{78BCB580-F999-4F2C-84F4-324528B32AF5}" dt="2021-06-24T01:10:40.039" v="1768" actId="207"/>
          <ac:cxnSpMkLst>
            <pc:docMk/>
            <pc:sldMk cId="3983020534" sldId="264"/>
            <ac:cxnSpMk id="22" creationId="{BE35CE0C-2253-4D0F-B7C5-A8BCEAA96BF0}"/>
          </ac:cxnSpMkLst>
        </pc:cxnChg>
        <pc:cxnChg chg="add mod">
          <ac:chgData name="Stefoglo, Victoria S" userId="2009d508-2218-467a-8982-f902c1e52665" providerId="ADAL" clId="{78BCB580-F999-4F2C-84F4-324528B32AF5}" dt="2021-06-24T01:10:40.039" v="1768" actId="207"/>
          <ac:cxnSpMkLst>
            <pc:docMk/>
            <pc:sldMk cId="3983020534" sldId="264"/>
            <ac:cxnSpMk id="23" creationId="{BD499D13-9F7D-46D2-8D46-A99892D3DB1E}"/>
          </ac:cxnSpMkLst>
        </pc:cxnChg>
        <pc:cxnChg chg="add mod">
          <ac:chgData name="Stefoglo, Victoria S" userId="2009d508-2218-467a-8982-f902c1e52665" providerId="ADAL" clId="{78BCB580-F999-4F2C-84F4-324528B32AF5}" dt="2021-06-24T01:10:40.039" v="1768" actId="207"/>
          <ac:cxnSpMkLst>
            <pc:docMk/>
            <pc:sldMk cId="3983020534" sldId="264"/>
            <ac:cxnSpMk id="24" creationId="{09FFEAA4-BF01-45F9-B612-F56358C8DC16}"/>
          </ac:cxnSpMkLst>
        </pc:cxnChg>
        <pc:cxnChg chg="add mod">
          <ac:chgData name="Stefoglo, Victoria S" userId="2009d508-2218-467a-8982-f902c1e52665" providerId="ADAL" clId="{78BCB580-F999-4F2C-84F4-324528B32AF5}" dt="2021-06-24T01:10:40.039" v="1768" actId="207"/>
          <ac:cxnSpMkLst>
            <pc:docMk/>
            <pc:sldMk cId="3983020534" sldId="264"/>
            <ac:cxnSpMk id="25" creationId="{D0AD9DB5-E093-4E2F-8906-20725FEA822B}"/>
          </ac:cxnSpMkLst>
        </pc:cxnChg>
        <pc:cxnChg chg="add mod">
          <ac:chgData name="Stefoglo, Victoria S" userId="2009d508-2218-467a-8982-f902c1e52665" providerId="ADAL" clId="{78BCB580-F999-4F2C-84F4-324528B32AF5}" dt="2021-06-24T01:10:40.039" v="1768" actId="207"/>
          <ac:cxnSpMkLst>
            <pc:docMk/>
            <pc:sldMk cId="3983020534" sldId="264"/>
            <ac:cxnSpMk id="27" creationId="{E1199BAD-691C-4A3B-8B63-B8FC85FCFBF4}"/>
          </ac:cxnSpMkLst>
        </pc:cxnChg>
        <pc:cxnChg chg="add mod">
          <ac:chgData name="Stefoglo, Victoria S" userId="2009d508-2218-467a-8982-f902c1e52665" providerId="ADAL" clId="{78BCB580-F999-4F2C-84F4-324528B32AF5}" dt="2021-06-24T01:10:40.039" v="1768" actId="207"/>
          <ac:cxnSpMkLst>
            <pc:docMk/>
            <pc:sldMk cId="3983020534" sldId="264"/>
            <ac:cxnSpMk id="28" creationId="{AA8A7674-4612-4C1B-AEBF-5909A06B904B}"/>
          </ac:cxnSpMkLst>
        </pc:cxnChg>
        <pc:cxnChg chg="add mod">
          <ac:chgData name="Stefoglo, Victoria S" userId="2009d508-2218-467a-8982-f902c1e52665" providerId="ADAL" clId="{78BCB580-F999-4F2C-84F4-324528B32AF5}" dt="2021-06-24T01:10:40.039" v="1768" actId="207"/>
          <ac:cxnSpMkLst>
            <pc:docMk/>
            <pc:sldMk cId="3983020534" sldId="264"/>
            <ac:cxnSpMk id="29" creationId="{11EC90D8-0F01-49DE-9B10-C146C33E2D1E}"/>
          </ac:cxnSpMkLst>
        </pc:cxnChg>
        <pc:cxnChg chg="add mod">
          <ac:chgData name="Stefoglo, Victoria S" userId="2009d508-2218-467a-8982-f902c1e52665" providerId="ADAL" clId="{78BCB580-F999-4F2C-84F4-324528B32AF5}" dt="2021-06-24T01:10:40.039" v="1768" actId="207"/>
          <ac:cxnSpMkLst>
            <pc:docMk/>
            <pc:sldMk cId="3983020534" sldId="264"/>
            <ac:cxnSpMk id="30" creationId="{53C8CE8B-C21B-4839-8125-13890559E2DA}"/>
          </ac:cxnSpMkLst>
        </pc:cxnChg>
        <pc:cxnChg chg="add mod">
          <ac:chgData name="Stefoglo, Victoria S" userId="2009d508-2218-467a-8982-f902c1e52665" providerId="ADAL" clId="{78BCB580-F999-4F2C-84F4-324528B32AF5}" dt="2021-06-24T01:10:40.039" v="1768" actId="207"/>
          <ac:cxnSpMkLst>
            <pc:docMk/>
            <pc:sldMk cId="3983020534" sldId="264"/>
            <ac:cxnSpMk id="31" creationId="{150C7FCC-F53F-4143-94D7-9066D12611B5}"/>
          </ac:cxnSpMkLst>
        </pc:cxnChg>
        <pc:cxnChg chg="add mod">
          <ac:chgData name="Stefoglo, Victoria S" userId="2009d508-2218-467a-8982-f902c1e52665" providerId="ADAL" clId="{78BCB580-F999-4F2C-84F4-324528B32AF5}" dt="2021-06-24T01:10:40.039" v="1768" actId="207"/>
          <ac:cxnSpMkLst>
            <pc:docMk/>
            <pc:sldMk cId="3983020534" sldId="264"/>
            <ac:cxnSpMk id="33" creationId="{B0203C2A-86BD-48D1-B238-9FA858E5097E}"/>
          </ac:cxnSpMkLst>
        </pc:cxnChg>
        <pc:cxnChg chg="add mod">
          <ac:chgData name="Stefoglo, Victoria S" userId="2009d508-2218-467a-8982-f902c1e52665" providerId="ADAL" clId="{78BCB580-F999-4F2C-84F4-324528B32AF5}" dt="2021-06-24T01:10:40.039" v="1768" actId="207"/>
          <ac:cxnSpMkLst>
            <pc:docMk/>
            <pc:sldMk cId="3983020534" sldId="264"/>
            <ac:cxnSpMk id="34" creationId="{791FF344-FB6D-4BCA-BF69-B96EC52BBB9F}"/>
          </ac:cxnSpMkLst>
        </pc:cxnChg>
        <pc:cxnChg chg="add mod">
          <ac:chgData name="Stefoglo, Victoria S" userId="2009d508-2218-467a-8982-f902c1e52665" providerId="ADAL" clId="{78BCB580-F999-4F2C-84F4-324528B32AF5}" dt="2021-06-24T01:10:40.039" v="1768" actId="207"/>
          <ac:cxnSpMkLst>
            <pc:docMk/>
            <pc:sldMk cId="3983020534" sldId="264"/>
            <ac:cxnSpMk id="35" creationId="{DCBF5E0E-65D4-4703-8F61-E61EAC713CC5}"/>
          </ac:cxnSpMkLst>
        </pc:cxnChg>
        <pc:cxnChg chg="add mod">
          <ac:chgData name="Stefoglo, Victoria S" userId="2009d508-2218-467a-8982-f902c1e52665" providerId="ADAL" clId="{78BCB580-F999-4F2C-84F4-324528B32AF5}" dt="2021-06-24T01:10:40.039" v="1768" actId="207"/>
          <ac:cxnSpMkLst>
            <pc:docMk/>
            <pc:sldMk cId="3983020534" sldId="264"/>
            <ac:cxnSpMk id="36" creationId="{089039DB-CF5A-4B65-8E55-BF233FE9EBFF}"/>
          </ac:cxnSpMkLst>
        </pc:cxnChg>
        <pc:cxnChg chg="add mod">
          <ac:chgData name="Stefoglo, Victoria S" userId="2009d508-2218-467a-8982-f902c1e52665" providerId="ADAL" clId="{78BCB580-F999-4F2C-84F4-324528B32AF5}" dt="2021-06-24T01:10:40.039" v="1768" actId="207"/>
          <ac:cxnSpMkLst>
            <pc:docMk/>
            <pc:sldMk cId="3983020534" sldId="264"/>
            <ac:cxnSpMk id="37" creationId="{09473ED7-B58D-4B96-AC9D-A77EACFB634B}"/>
          </ac:cxnSpMkLst>
        </pc:cxnChg>
        <pc:cxnChg chg="mod">
          <ac:chgData name="Stefoglo, Victoria S" userId="2009d508-2218-467a-8982-f902c1e52665" providerId="ADAL" clId="{78BCB580-F999-4F2C-84F4-324528B32AF5}" dt="2021-06-24T01:16:52.060" v="1789" actId="207"/>
          <ac:cxnSpMkLst>
            <pc:docMk/>
            <pc:sldMk cId="3983020534" sldId="264"/>
            <ac:cxnSpMk id="40" creationId="{66DD2C21-DD6B-498B-AD78-54207BBCDE06}"/>
          </ac:cxnSpMkLst>
        </pc:cxnChg>
        <pc:cxnChg chg="mod">
          <ac:chgData name="Stefoglo, Victoria S" userId="2009d508-2218-467a-8982-f902c1e52665" providerId="ADAL" clId="{78BCB580-F999-4F2C-84F4-324528B32AF5}" dt="2021-06-24T01:16:52.060" v="1789" actId="207"/>
          <ac:cxnSpMkLst>
            <pc:docMk/>
            <pc:sldMk cId="3983020534" sldId="264"/>
            <ac:cxnSpMk id="42" creationId="{3241FD82-8087-4091-8240-F1F8ED693131}"/>
          </ac:cxnSpMkLst>
        </pc:cxnChg>
        <pc:cxnChg chg="mod">
          <ac:chgData name="Stefoglo, Victoria S" userId="2009d508-2218-467a-8982-f902c1e52665" providerId="ADAL" clId="{78BCB580-F999-4F2C-84F4-324528B32AF5}" dt="2021-06-24T01:16:52.060" v="1789" actId="207"/>
          <ac:cxnSpMkLst>
            <pc:docMk/>
            <pc:sldMk cId="3983020534" sldId="264"/>
            <ac:cxnSpMk id="43" creationId="{98B0B672-B532-46EF-AA0C-C372C500222C}"/>
          </ac:cxnSpMkLst>
        </pc:cxnChg>
        <pc:cxnChg chg="mod">
          <ac:chgData name="Stefoglo, Victoria S" userId="2009d508-2218-467a-8982-f902c1e52665" providerId="ADAL" clId="{78BCB580-F999-4F2C-84F4-324528B32AF5}" dt="2021-06-24T01:16:52.060" v="1789" actId="207"/>
          <ac:cxnSpMkLst>
            <pc:docMk/>
            <pc:sldMk cId="3983020534" sldId="264"/>
            <ac:cxnSpMk id="44" creationId="{41CECD1F-EB07-46F1-8776-7367D5250635}"/>
          </ac:cxnSpMkLst>
        </pc:cxnChg>
        <pc:cxnChg chg="mod">
          <ac:chgData name="Stefoglo, Victoria S" userId="2009d508-2218-467a-8982-f902c1e52665" providerId="ADAL" clId="{78BCB580-F999-4F2C-84F4-324528B32AF5}" dt="2021-06-24T01:16:52.060" v="1789" actId="207"/>
          <ac:cxnSpMkLst>
            <pc:docMk/>
            <pc:sldMk cId="3983020534" sldId="264"/>
            <ac:cxnSpMk id="45" creationId="{635142ED-6D23-4D54-8E33-658FB623DD2E}"/>
          </ac:cxnSpMkLst>
        </pc:cxnChg>
        <pc:cxnChg chg="mod">
          <ac:chgData name="Stefoglo, Victoria S" userId="2009d508-2218-467a-8982-f902c1e52665" providerId="ADAL" clId="{78BCB580-F999-4F2C-84F4-324528B32AF5}" dt="2021-06-24T01:16:52.060" v="1789" actId="207"/>
          <ac:cxnSpMkLst>
            <pc:docMk/>
            <pc:sldMk cId="3983020534" sldId="264"/>
            <ac:cxnSpMk id="46" creationId="{B698DDB4-BDE9-42E6-97DC-0C6325C3B868}"/>
          </ac:cxnSpMkLst>
        </pc:cxnChg>
        <pc:cxnChg chg="mod">
          <ac:chgData name="Stefoglo, Victoria S" userId="2009d508-2218-467a-8982-f902c1e52665" providerId="ADAL" clId="{78BCB580-F999-4F2C-84F4-324528B32AF5}" dt="2021-06-24T01:16:52.060" v="1789" actId="207"/>
          <ac:cxnSpMkLst>
            <pc:docMk/>
            <pc:sldMk cId="3983020534" sldId="264"/>
            <ac:cxnSpMk id="48" creationId="{45DF0946-C347-4E11-93E7-AB4E26ACA273}"/>
          </ac:cxnSpMkLst>
        </pc:cxnChg>
        <pc:cxnChg chg="mod">
          <ac:chgData name="Stefoglo, Victoria S" userId="2009d508-2218-467a-8982-f902c1e52665" providerId="ADAL" clId="{78BCB580-F999-4F2C-84F4-324528B32AF5}" dt="2021-06-24T01:16:52.060" v="1789" actId="207"/>
          <ac:cxnSpMkLst>
            <pc:docMk/>
            <pc:sldMk cId="3983020534" sldId="264"/>
            <ac:cxnSpMk id="49" creationId="{96B8EAE1-681B-448A-B37E-0D64C181CE30}"/>
          </ac:cxnSpMkLst>
        </pc:cxnChg>
        <pc:cxnChg chg="mod">
          <ac:chgData name="Stefoglo, Victoria S" userId="2009d508-2218-467a-8982-f902c1e52665" providerId="ADAL" clId="{78BCB580-F999-4F2C-84F4-324528B32AF5}" dt="2021-06-24T01:16:52.060" v="1789" actId="207"/>
          <ac:cxnSpMkLst>
            <pc:docMk/>
            <pc:sldMk cId="3983020534" sldId="264"/>
            <ac:cxnSpMk id="50" creationId="{8443DC0F-FBF0-4D2D-9F37-02C0CCD6DD0D}"/>
          </ac:cxnSpMkLst>
        </pc:cxnChg>
        <pc:cxnChg chg="mod">
          <ac:chgData name="Stefoglo, Victoria S" userId="2009d508-2218-467a-8982-f902c1e52665" providerId="ADAL" clId="{78BCB580-F999-4F2C-84F4-324528B32AF5}" dt="2021-06-24T01:16:52.060" v="1789" actId="207"/>
          <ac:cxnSpMkLst>
            <pc:docMk/>
            <pc:sldMk cId="3983020534" sldId="264"/>
            <ac:cxnSpMk id="51" creationId="{4B0776B5-31D3-42C7-81E8-D223D1E01234}"/>
          </ac:cxnSpMkLst>
        </pc:cxnChg>
        <pc:cxnChg chg="mod">
          <ac:chgData name="Stefoglo, Victoria S" userId="2009d508-2218-467a-8982-f902c1e52665" providerId="ADAL" clId="{78BCB580-F999-4F2C-84F4-324528B32AF5}" dt="2021-06-24T01:16:52.060" v="1789" actId="207"/>
          <ac:cxnSpMkLst>
            <pc:docMk/>
            <pc:sldMk cId="3983020534" sldId="264"/>
            <ac:cxnSpMk id="52" creationId="{2A08C55C-B3CF-4831-80FA-836294F26866}"/>
          </ac:cxnSpMkLst>
        </pc:cxnChg>
        <pc:cxnChg chg="mod">
          <ac:chgData name="Stefoglo, Victoria S" userId="2009d508-2218-467a-8982-f902c1e52665" providerId="ADAL" clId="{78BCB580-F999-4F2C-84F4-324528B32AF5}" dt="2021-06-24T01:16:52.060" v="1789" actId="207"/>
          <ac:cxnSpMkLst>
            <pc:docMk/>
            <pc:sldMk cId="3983020534" sldId="264"/>
            <ac:cxnSpMk id="54" creationId="{55CE567A-AC0F-4099-8844-BA3A9366DF7E}"/>
          </ac:cxnSpMkLst>
        </pc:cxnChg>
        <pc:cxnChg chg="mod">
          <ac:chgData name="Stefoglo, Victoria S" userId="2009d508-2218-467a-8982-f902c1e52665" providerId="ADAL" clId="{78BCB580-F999-4F2C-84F4-324528B32AF5}" dt="2021-06-24T01:16:52.060" v="1789" actId="207"/>
          <ac:cxnSpMkLst>
            <pc:docMk/>
            <pc:sldMk cId="3983020534" sldId="264"/>
            <ac:cxnSpMk id="55" creationId="{559E8787-F422-4F40-8D25-8BF966DE23F4}"/>
          </ac:cxnSpMkLst>
        </pc:cxnChg>
        <pc:cxnChg chg="mod">
          <ac:chgData name="Stefoglo, Victoria S" userId="2009d508-2218-467a-8982-f902c1e52665" providerId="ADAL" clId="{78BCB580-F999-4F2C-84F4-324528B32AF5}" dt="2021-06-24T01:16:52.060" v="1789" actId="207"/>
          <ac:cxnSpMkLst>
            <pc:docMk/>
            <pc:sldMk cId="3983020534" sldId="264"/>
            <ac:cxnSpMk id="56" creationId="{B202E6C9-7DC9-43D6-952A-A8AA854E5070}"/>
          </ac:cxnSpMkLst>
        </pc:cxnChg>
        <pc:cxnChg chg="mod">
          <ac:chgData name="Stefoglo, Victoria S" userId="2009d508-2218-467a-8982-f902c1e52665" providerId="ADAL" clId="{78BCB580-F999-4F2C-84F4-324528B32AF5}" dt="2021-06-24T01:16:52.060" v="1789" actId="207"/>
          <ac:cxnSpMkLst>
            <pc:docMk/>
            <pc:sldMk cId="3983020534" sldId="264"/>
            <ac:cxnSpMk id="57" creationId="{4103067D-1357-42A6-BF18-4CAD18CCDFCE}"/>
          </ac:cxnSpMkLst>
        </pc:cxnChg>
        <pc:cxnChg chg="mod">
          <ac:chgData name="Stefoglo, Victoria S" userId="2009d508-2218-467a-8982-f902c1e52665" providerId="ADAL" clId="{78BCB580-F999-4F2C-84F4-324528B32AF5}" dt="2021-06-24T01:16:52.060" v="1789" actId="207"/>
          <ac:cxnSpMkLst>
            <pc:docMk/>
            <pc:sldMk cId="3983020534" sldId="264"/>
            <ac:cxnSpMk id="58" creationId="{7842B125-F4EE-4DE0-A279-D1322412B062}"/>
          </ac:cxnSpMkLst>
        </pc:cxnChg>
        <pc:cxnChg chg="mod">
          <ac:chgData name="Stefoglo, Victoria S" userId="2009d508-2218-467a-8982-f902c1e52665" providerId="ADAL" clId="{78BCB580-F999-4F2C-84F4-324528B32AF5}" dt="2021-06-24T01:16:52.060" v="1789" actId="207"/>
          <ac:cxnSpMkLst>
            <pc:docMk/>
            <pc:sldMk cId="3983020534" sldId="264"/>
            <ac:cxnSpMk id="60" creationId="{CBF78CA5-5E0F-4C67-8378-A4D5984D2064}"/>
          </ac:cxnSpMkLst>
        </pc:cxnChg>
        <pc:cxnChg chg="mod">
          <ac:chgData name="Stefoglo, Victoria S" userId="2009d508-2218-467a-8982-f902c1e52665" providerId="ADAL" clId="{78BCB580-F999-4F2C-84F4-324528B32AF5}" dt="2021-06-24T01:16:52.060" v="1789" actId="207"/>
          <ac:cxnSpMkLst>
            <pc:docMk/>
            <pc:sldMk cId="3983020534" sldId="264"/>
            <ac:cxnSpMk id="61" creationId="{3A94C071-C998-4991-807D-58DBFDB948F5}"/>
          </ac:cxnSpMkLst>
        </pc:cxnChg>
        <pc:cxnChg chg="mod">
          <ac:chgData name="Stefoglo, Victoria S" userId="2009d508-2218-467a-8982-f902c1e52665" providerId="ADAL" clId="{78BCB580-F999-4F2C-84F4-324528B32AF5}" dt="2021-06-24T01:16:52.060" v="1789" actId="207"/>
          <ac:cxnSpMkLst>
            <pc:docMk/>
            <pc:sldMk cId="3983020534" sldId="264"/>
            <ac:cxnSpMk id="62" creationId="{89BC6828-1EDC-4C0D-8AE6-8D643C0AF926}"/>
          </ac:cxnSpMkLst>
        </pc:cxnChg>
        <pc:cxnChg chg="mod">
          <ac:chgData name="Stefoglo, Victoria S" userId="2009d508-2218-467a-8982-f902c1e52665" providerId="ADAL" clId="{78BCB580-F999-4F2C-84F4-324528B32AF5}" dt="2021-06-24T01:16:52.060" v="1789" actId="207"/>
          <ac:cxnSpMkLst>
            <pc:docMk/>
            <pc:sldMk cId="3983020534" sldId="264"/>
            <ac:cxnSpMk id="63" creationId="{B29E49B1-359A-4C84-A302-6EBFE470A85E}"/>
          </ac:cxnSpMkLst>
        </pc:cxnChg>
        <pc:cxnChg chg="mod">
          <ac:chgData name="Stefoglo, Victoria S" userId="2009d508-2218-467a-8982-f902c1e52665" providerId="ADAL" clId="{78BCB580-F999-4F2C-84F4-324528B32AF5}" dt="2021-06-24T01:16:52.060" v="1789" actId="207"/>
          <ac:cxnSpMkLst>
            <pc:docMk/>
            <pc:sldMk cId="3983020534" sldId="264"/>
            <ac:cxnSpMk id="64" creationId="{025BCA63-7520-4D78-9997-EAA18AF6732E}"/>
          </ac:cxnSpMkLst>
        </pc:cxnChg>
      </pc:sldChg>
      <pc:sldChg chg="addSp delSp modSp mod modTransition setBg">
        <pc:chgData name="Stefoglo, Victoria S" userId="2009d508-2218-467a-8982-f902c1e52665" providerId="ADAL" clId="{78BCB580-F999-4F2C-84F4-324528B32AF5}" dt="2021-06-24T00:28:20.345" v="1528" actId="1076"/>
        <pc:sldMkLst>
          <pc:docMk/>
          <pc:sldMk cId="1896737601" sldId="265"/>
        </pc:sldMkLst>
        <pc:spChg chg="mod">
          <ac:chgData name="Stefoglo, Victoria S" userId="2009d508-2218-467a-8982-f902c1e52665" providerId="ADAL" clId="{78BCB580-F999-4F2C-84F4-324528B32AF5}" dt="2021-06-24T00:27:29.339" v="1521" actId="404"/>
          <ac:spMkLst>
            <pc:docMk/>
            <pc:sldMk cId="1896737601" sldId="265"/>
            <ac:spMk id="2" creationId="{CA009A5F-59D7-41F3-9C63-1068086B6171}"/>
          </ac:spMkLst>
        </pc:spChg>
        <pc:spChg chg="add mod">
          <ac:chgData name="Stefoglo, Victoria S" userId="2009d508-2218-467a-8982-f902c1e52665" providerId="ADAL" clId="{78BCB580-F999-4F2C-84F4-324528B32AF5}" dt="2021-06-24T00:28:20.345" v="1528" actId="1076"/>
          <ac:spMkLst>
            <pc:docMk/>
            <pc:sldMk cId="1896737601" sldId="265"/>
            <ac:spMk id="3" creationId="{6BD33658-A78A-4775-9E23-E49F944272A0}"/>
          </ac:spMkLst>
        </pc:spChg>
        <pc:spChg chg="del">
          <ac:chgData name="Stefoglo, Victoria S" userId="2009d508-2218-467a-8982-f902c1e52665" providerId="ADAL" clId="{78BCB580-F999-4F2C-84F4-324528B32AF5}" dt="2021-06-23T20:47:56.377" v="138" actId="478"/>
          <ac:spMkLst>
            <pc:docMk/>
            <pc:sldMk cId="1896737601" sldId="265"/>
            <ac:spMk id="4" creationId="{6B55964F-A4F5-4ADF-8AD8-CAA6F14AC91D}"/>
          </ac:spMkLst>
        </pc:spChg>
        <pc:spChg chg="del">
          <ac:chgData name="Stefoglo, Victoria S" userId="2009d508-2218-467a-8982-f902c1e52665" providerId="ADAL" clId="{78BCB580-F999-4F2C-84F4-324528B32AF5}" dt="2021-06-23T20:47:56.377" v="138" actId="478"/>
          <ac:spMkLst>
            <pc:docMk/>
            <pc:sldMk cId="1896737601" sldId="265"/>
            <ac:spMk id="5" creationId="{560B6C62-3F34-4D0D-BB1E-AC5449F48B8B}"/>
          </ac:spMkLst>
        </pc:spChg>
        <pc:spChg chg="add">
          <ac:chgData name="Stefoglo, Victoria S" userId="2009d508-2218-467a-8982-f902c1e52665" providerId="ADAL" clId="{78BCB580-F999-4F2C-84F4-324528B32AF5}" dt="2021-06-24T00:27:05.683" v="1512" actId="26606"/>
          <ac:spMkLst>
            <pc:docMk/>
            <pc:sldMk cId="1896737601" sldId="265"/>
            <ac:spMk id="11" creationId="{A6F05DDE-5F2C-44F5-BACC-DED4737B11B8}"/>
          </ac:spMkLst>
        </pc:spChg>
        <pc:cxnChg chg="del">
          <ac:chgData name="Stefoglo, Victoria S" userId="2009d508-2218-467a-8982-f902c1e52665" providerId="ADAL" clId="{78BCB580-F999-4F2C-84F4-324528B32AF5}" dt="2021-06-24T00:27:07.715" v="1513" actId="478"/>
          <ac:cxnSpMkLst>
            <pc:docMk/>
            <pc:sldMk cId="1896737601" sldId="265"/>
            <ac:cxnSpMk id="6" creationId="{26F41F61-7174-49CD-9105-FEB6E59587C6}"/>
          </ac:cxnSpMkLst>
        </pc:cxnChg>
        <pc:cxnChg chg="add">
          <ac:chgData name="Stefoglo, Victoria S" userId="2009d508-2218-467a-8982-f902c1e52665" providerId="ADAL" clId="{78BCB580-F999-4F2C-84F4-324528B32AF5}" dt="2021-06-24T00:27:05.683" v="1512" actId="26606"/>
          <ac:cxnSpMkLst>
            <pc:docMk/>
            <pc:sldMk cId="1896737601" sldId="265"/>
            <ac:cxnSpMk id="13" creationId="{D7E8ECA2-60A0-4D39-817D-F1E982ED7F9B}"/>
          </ac:cxnSpMkLst>
        </pc:cxnChg>
      </pc:sldChg>
      <pc:sldChg chg="delSp modSp mod ord modTransition">
        <pc:chgData name="Stefoglo, Victoria S" userId="2009d508-2218-467a-8982-f902c1e52665" providerId="ADAL" clId="{78BCB580-F999-4F2C-84F4-324528B32AF5}" dt="2021-06-24T00:40:19.988" v="1594" actId="1076"/>
        <pc:sldMkLst>
          <pc:docMk/>
          <pc:sldMk cId="1772013233" sldId="270"/>
        </pc:sldMkLst>
        <pc:spChg chg="mod">
          <ac:chgData name="Stefoglo, Victoria S" userId="2009d508-2218-467a-8982-f902c1e52665" providerId="ADAL" clId="{78BCB580-F999-4F2C-84F4-324528B32AF5}" dt="2021-06-23T23:42:27.720" v="634" actId="20577"/>
          <ac:spMkLst>
            <pc:docMk/>
            <pc:sldMk cId="1772013233" sldId="270"/>
            <ac:spMk id="8" creationId="{8419514B-EDC4-4429-AF37-A5A1BAB2E5F1}"/>
          </ac:spMkLst>
        </pc:spChg>
        <pc:spChg chg="del">
          <ac:chgData name="Stefoglo, Victoria S" userId="2009d508-2218-467a-8982-f902c1e52665" providerId="ADAL" clId="{78BCB580-F999-4F2C-84F4-324528B32AF5}" dt="2021-06-23T20:47:33.553" v="135" actId="478"/>
          <ac:spMkLst>
            <pc:docMk/>
            <pc:sldMk cId="1772013233" sldId="270"/>
            <ac:spMk id="11" creationId="{40FB3A4B-9A23-4C8A-9B89-66030E716C03}"/>
          </ac:spMkLst>
        </pc:spChg>
        <pc:spChg chg="del">
          <ac:chgData name="Stefoglo, Victoria S" userId="2009d508-2218-467a-8982-f902c1e52665" providerId="ADAL" clId="{78BCB580-F999-4F2C-84F4-324528B32AF5}" dt="2021-06-23T20:47:33.553" v="135" actId="478"/>
          <ac:spMkLst>
            <pc:docMk/>
            <pc:sldMk cId="1772013233" sldId="270"/>
            <ac:spMk id="12" creationId="{C939264C-EB62-4C24-B23E-3C0C1DE346F3}"/>
          </ac:spMkLst>
        </pc:spChg>
        <pc:cxnChg chg="mod">
          <ac:chgData name="Stefoglo, Victoria S" userId="2009d508-2218-467a-8982-f902c1e52665" providerId="ADAL" clId="{78BCB580-F999-4F2C-84F4-324528B32AF5}" dt="2021-06-24T00:40:19.988" v="1594" actId="1076"/>
          <ac:cxnSpMkLst>
            <pc:docMk/>
            <pc:sldMk cId="1772013233" sldId="270"/>
            <ac:cxnSpMk id="13" creationId="{3F3F582A-DF74-4EE3-B713-B7018ADDDB13}"/>
          </ac:cxnSpMkLst>
        </pc:cxnChg>
      </pc:sldChg>
      <pc:sldChg chg="delSp modSp del mod ord">
        <pc:chgData name="Stefoglo, Victoria S" userId="2009d508-2218-467a-8982-f902c1e52665" providerId="ADAL" clId="{78BCB580-F999-4F2C-84F4-324528B32AF5}" dt="2021-06-23T23:35:41.851" v="604" actId="2696"/>
        <pc:sldMkLst>
          <pc:docMk/>
          <pc:sldMk cId="1345783532" sldId="278"/>
        </pc:sldMkLst>
        <pc:spChg chg="del">
          <ac:chgData name="Stefoglo, Victoria S" userId="2009d508-2218-467a-8982-f902c1e52665" providerId="ADAL" clId="{78BCB580-F999-4F2C-84F4-324528B32AF5}" dt="2021-06-23T20:47:36.532" v="136" actId="478"/>
          <ac:spMkLst>
            <pc:docMk/>
            <pc:sldMk cId="1345783532" sldId="278"/>
            <ac:spMk id="3" creationId="{74606FF7-6ACC-4EE2-B517-8FA1D05123AE}"/>
          </ac:spMkLst>
        </pc:spChg>
        <pc:spChg chg="del">
          <ac:chgData name="Stefoglo, Victoria S" userId="2009d508-2218-467a-8982-f902c1e52665" providerId="ADAL" clId="{78BCB580-F999-4F2C-84F4-324528B32AF5}" dt="2021-06-23T20:47:36.532" v="136" actId="478"/>
          <ac:spMkLst>
            <pc:docMk/>
            <pc:sldMk cId="1345783532" sldId="278"/>
            <ac:spMk id="4" creationId="{0A36250A-6BAA-495C-A770-27F4AD7048AD}"/>
          </ac:spMkLst>
        </pc:spChg>
        <pc:spChg chg="del mod">
          <ac:chgData name="Stefoglo, Victoria S" userId="2009d508-2218-467a-8982-f902c1e52665" providerId="ADAL" clId="{78BCB580-F999-4F2C-84F4-324528B32AF5}" dt="2021-06-23T23:19:34.054" v="281" actId="478"/>
          <ac:spMkLst>
            <pc:docMk/>
            <pc:sldMk cId="1345783532" sldId="278"/>
            <ac:spMk id="7" creationId="{FC55EB34-738C-4D3B-8C36-C397B2ED083C}"/>
          </ac:spMkLst>
        </pc:spChg>
      </pc:sldChg>
      <pc:sldChg chg="addSp modSp mod ord modTransition setBg">
        <pc:chgData name="Stefoglo, Victoria S" userId="2009d508-2218-467a-8982-f902c1e52665" providerId="ADAL" clId="{78BCB580-F999-4F2C-84F4-324528B32AF5}" dt="2021-06-24T00:34:16.727" v="1563" actId="207"/>
        <pc:sldMkLst>
          <pc:docMk/>
          <pc:sldMk cId="3925634989" sldId="279"/>
        </pc:sldMkLst>
        <pc:spChg chg="mod">
          <ac:chgData name="Stefoglo, Victoria S" userId="2009d508-2218-467a-8982-f902c1e52665" providerId="ADAL" clId="{78BCB580-F999-4F2C-84F4-324528B32AF5}" dt="2021-06-24T00:20:03.162" v="1321" actId="14100"/>
          <ac:spMkLst>
            <pc:docMk/>
            <pc:sldMk cId="3925634989" sldId="279"/>
            <ac:spMk id="2" creationId="{0AF83872-9086-463A-9BE1-CEA5DEF45644}"/>
          </ac:spMkLst>
        </pc:spChg>
        <pc:spChg chg="add mod">
          <ac:chgData name="Stefoglo, Victoria S" userId="2009d508-2218-467a-8982-f902c1e52665" providerId="ADAL" clId="{78BCB580-F999-4F2C-84F4-324528B32AF5}" dt="2021-06-24T00:34:16.727" v="1563" actId="207"/>
          <ac:spMkLst>
            <pc:docMk/>
            <pc:sldMk cId="3925634989" sldId="279"/>
            <ac:spMk id="3" creationId="{9CE95853-D039-4E71-AF73-C4FF237E9F5B}"/>
          </ac:spMkLst>
        </pc:spChg>
        <pc:spChg chg="add">
          <ac:chgData name="Stefoglo, Victoria S" userId="2009d508-2218-467a-8982-f902c1e52665" providerId="ADAL" clId="{78BCB580-F999-4F2C-84F4-324528B32AF5}" dt="2021-06-23T20:46:57.511" v="133" actId="26606"/>
          <ac:spMkLst>
            <pc:docMk/>
            <pc:sldMk cId="3925634989" sldId="279"/>
            <ac:spMk id="7" creationId="{A6F05DDE-5F2C-44F5-BACC-DED4737B11B8}"/>
          </ac:spMkLst>
        </pc:spChg>
        <pc:spChg chg="add">
          <ac:chgData name="Stefoglo, Victoria S" userId="2009d508-2218-467a-8982-f902c1e52665" providerId="ADAL" clId="{78BCB580-F999-4F2C-84F4-324528B32AF5}" dt="2021-06-23T20:46:57.511" v="133" actId="26606"/>
          <ac:spMkLst>
            <pc:docMk/>
            <pc:sldMk cId="3925634989" sldId="279"/>
            <ac:spMk id="9" creationId="{A0F80B31-D942-4321-A7CC-3FF24C30A9FC}"/>
          </ac:spMkLst>
        </pc:spChg>
        <pc:spChg chg="add">
          <ac:chgData name="Stefoglo, Victoria S" userId="2009d508-2218-467a-8982-f902c1e52665" providerId="ADAL" clId="{78BCB580-F999-4F2C-84F4-324528B32AF5}" dt="2021-06-23T20:46:57.511" v="133" actId="26606"/>
          <ac:spMkLst>
            <pc:docMk/>
            <pc:sldMk cId="3925634989" sldId="279"/>
            <ac:spMk id="11" creationId="{27DE213B-0A4F-4E9E-9153-8B0C2D0469BE}"/>
          </ac:spMkLst>
        </pc:spChg>
      </pc:sldChg>
      <pc:sldChg chg="addSp delSp modSp mod modTransition setBg setClrOvrMap">
        <pc:chgData name="Stefoglo, Victoria S" userId="2009d508-2218-467a-8982-f902c1e52665" providerId="ADAL" clId="{78BCB580-F999-4F2C-84F4-324528B32AF5}" dt="2021-06-24T00:33:14.248" v="1560" actId="1076"/>
        <pc:sldMkLst>
          <pc:docMk/>
          <pc:sldMk cId="337995064" sldId="280"/>
        </pc:sldMkLst>
        <pc:spChg chg="mod">
          <ac:chgData name="Stefoglo, Victoria S" userId="2009d508-2218-467a-8982-f902c1e52665" providerId="ADAL" clId="{78BCB580-F999-4F2C-84F4-324528B32AF5}" dt="2021-06-24T00:32:56.702" v="1556" actId="26606"/>
          <ac:spMkLst>
            <pc:docMk/>
            <pc:sldMk cId="337995064" sldId="280"/>
            <ac:spMk id="4" creationId="{9E35A1B5-6F7E-41A9-8C81-DF33237D9BD5}"/>
          </ac:spMkLst>
        </pc:spChg>
        <pc:spChg chg="add del mod ord">
          <ac:chgData name="Stefoglo, Victoria S" userId="2009d508-2218-467a-8982-f902c1e52665" providerId="ADAL" clId="{78BCB580-F999-4F2C-84F4-324528B32AF5}" dt="2021-06-24T00:32:56.702" v="1556" actId="26606"/>
          <ac:spMkLst>
            <pc:docMk/>
            <pc:sldMk cId="337995064" sldId="280"/>
            <ac:spMk id="5" creationId="{8D9135F6-9A3D-4196-909B-DA3BAB5DBE6F}"/>
          </ac:spMkLst>
        </pc:spChg>
        <pc:spChg chg="add del">
          <ac:chgData name="Stefoglo, Victoria S" userId="2009d508-2218-467a-8982-f902c1e52665" providerId="ADAL" clId="{78BCB580-F999-4F2C-84F4-324528B32AF5}" dt="2021-06-24T00:32:56.702" v="1556" actId="26606"/>
          <ac:spMkLst>
            <pc:docMk/>
            <pc:sldMk cId="337995064" sldId="280"/>
            <ac:spMk id="10" creationId="{5DB0431E-0B04-44A1-9C51-531E28D18A60}"/>
          </ac:spMkLst>
        </pc:spChg>
        <pc:spChg chg="add del">
          <ac:chgData name="Stefoglo, Victoria S" userId="2009d508-2218-467a-8982-f902c1e52665" providerId="ADAL" clId="{78BCB580-F999-4F2C-84F4-324528B32AF5}" dt="2021-06-24T00:32:56.702" v="1556" actId="26606"/>
          <ac:spMkLst>
            <pc:docMk/>
            <pc:sldMk cId="337995064" sldId="280"/>
            <ac:spMk id="12" creationId="{6B424749-EEE0-49C9-9ABF-97B171A3EA00}"/>
          </ac:spMkLst>
        </pc:spChg>
        <pc:spChg chg="add del">
          <ac:chgData name="Stefoglo, Victoria S" userId="2009d508-2218-467a-8982-f902c1e52665" providerId="ADAL" clId="{78BCB580-F999-4F2C-84F4-324528B32AF5}" dt="2021-06-24T00:31:30.981" v="1534" actId="26606"/>
          <ac:spMkLst>
            <pc:docMk/>
            <pc:sldMk cId="337995064" sldId="280"/>
            <ac:spMk id="71" creationId="{0B67D982-25C5-4CC2-AA64-276BE3B2CA75}"/>
          </ac:spMkLst>
        </pc:spChg>
        <pc:spChg chg="add del">
          <ac:chgData name="Stefoglo, Victoria S" userId="2009d508-2218-467a-8982-f902c1e52665" providerId="ADAL" clId="{78BCB580-F999-4F2C-84F4-324528B32AF5}" dt="2021-06-24T00:32:52.719" v="1549" actId="26606"/>
          <ac:spMkLst>
            <pc:docMk/>
            <pc:sldMk cId="337995064" sldId="280"/>
            <ac:spMk id="7173" creationId="{5DB0431E-0B04-44A1-9C51-531E28D18A60}"/>
          </ac:spMkLst>
        </pc:spChg>
        <pc:spChg chg="add del">
          <ac:chgData name="Stefoglo, Victoria S" userId="2009d508-2218-467a-8982-f902c1e52665" providerId="ADAL" clId="{78BCB580-F999-4F2C-84F4-324528B32AF5}" dt="2021-06-24T00:32:52.719" v="1549" actId="26606"/>
          <ac:spMkLst>
            <pc:docMk/>
            <pc:sldMk cId="337995064" sldId="280"/>
            <ac:spMk id="7174" creationId="{6B424749-EEE0-49C9-9ABF-97B171A3EA00}"/>
          </ac:spMkLst>
        </pc:spChg>
        <pc:spChg chg="add del">
          <ac:chgData name="Stefoglo, Victoria S" userId="2009d508-2218-467a-8982-f902c1e52665" providerId="ADAL" clId="{78BCB580-F999-4F2C-84F4-324528B32AF5}" dt="2021-06-24T00:32:53.582" v="1551" actId="26606"/>
          <ac:spMkLst>
            <pc:docMk/>
            <pc:sldMk cId="337995064" sldId="280"/>
            <ac:spMk id="7176" creationId="{5DB0431E-0B04-44A1-9C51-531E28D18A60}"/>
          </ac:spMkLst>
        </pc:spChg>
        <pc:spChg chg="add del">
          <ac:chgData name="Stefoglo, Victoria S" userId="2009d508-2218-467a-8982-f902c1e52665" providerId="ADAL" clId="{78BCB580-F999-4F2C-84F4-324528B32AF5}" dt="2021-06-24T00:32:53.582" v="1551" actId="26606"/>
          <ac:spMkLst>
            <pc:docMk/>
            <pc:sldMk cId="337995064" sldId="280"/>
            <ac:spMk id="7178" creationId="{6B424749-EEE0-49C9-9ABF-97B171A3EA00}"/>
          </ac:spMkLst>
        </pc:spChg>
        <pc:spChg chg="add del">
          <ac:chgData name="Stefoglo, Victoria S" userId="2009d508-2218-467a-8982-f902c1e52665" providerId="ADAL" clId="{78BCB580-F999-4F2C-84F4-324528B32AF5}" dt="2021-06-24T00:32:55.969" v="1553" actId="26606"/>
          <ac:spMkLst>
            <pc:docMk/>
            <pc:sldMk cId="337995064" sldId="280"/>
            <ac:spMk id="7180" creationId="{5DB0431E-0B04-44A1-9C51-531E28D18A60}"/>
          </ac:spMkLst>
        </pc:spChg>
        <pc:spChg chg="add del">
          <ac:chgData name="Stefoglo, Victoria S" userId="2009d508-2218-467a-8982-f902c1e52665" providerId="ADAL" clId="{78BCB580-F999-4F2C-84F4-324528B32AF5}" dt="2021-06-24T00:32:55.969" v="1553" actId="26606"/>
          <ac:spMkLst>
            <pc:docMk/>
            <pc:sldMk cId="337995064" sldId="280"/>
            <ac:spMk id="7182" creationId="{6B424749-EEE0-49C9-9ABF-97B171A3EA00}"/>
          </ac:spMkLst>
        </pc:spChg>
        <pc:spChg chg="add del">
          <ac:chgData name="Stefoglo, Victoria S" userId="2009d508-2218-467a-8982-f902c1e52665" providerId="ADAL" clId="{78BCB580-F999-4F2C-84F4-324528B32AF5}" dt="2021-06-24T00:32:56.698" v="1555" actId="26606"/>
          <ac:spMkLst>
            <pc:docMk/>
            <pc:sldMk cId="337995064" sldId="280"/>
            <ac:spMk id="7184" creationId="{0B67D982-25C5-4CC2-AA64-276BE3B2CA75}"/>
          </ac:spMkLst>
        </pc:spChg>
        <pc:spChg chg="add del">
          <ac:chgData name="Stefoglo, Victoria S" userId="2009d508-2218-467a-8982-f902c1e52665" providerId="ADAL" clId="{78BCB580-F999-4F2C-84F4-324528B32AF5}" dt="2021-06-24T00:32:56.698" v="1555" actId="26606"/>
          <ac:spMkLst>
            <pc:docMk/>
            <pc:sldMk cId="337995064" sldId="280"/>
            <ac:spMk id="7185" creationId="{8D9135F6-9A3D-4196-909B-DA3BAB5DBE6F}"/>
          </ac:spMkLst>
        </pc:spChg>
        <pc:spChg chg="add">
          <ac:chgData name="Stefoglo, Victoria S" userId="2009d508-2218-467a-8982-f902c1e52665" providerId="ADAL" clId="{78BCB580-F999-4F2C-84F4-324528B32AF5}" dt="2021-06-24T00:32:56.702" v="1556" actId="26606"/>
          <ac:spMkLst>
            <pc:docMk/>
            <pc:sldMk cId="337995064" sldId="280"/>
            <ac:spMk id="7187" creationId="{50CF6C96-4596-4D83-A9F9-A3AB22AB4D89}"/>
          </ac:spMkLst>
        </pc:spChg>
        <pc:spChg chg="add">
          <ac:chgData name="Stefoglo, Victoria S" userId="2009d508-2218-467a-8982-f902c1e52665" providerId="ADAL" clId="{78BCB580-F999-4F2C-84F4-324528B32AF5}" dt="2021-06-24T00:32:56.702" v="1556" actId="26606"/>
          <ac:spMkLst>
            <pc:docMk/>
            <pc:sldMk cId="337995064" sldId="280"/>
            <ac:spMk id="7188" creationId="{8D9135F6-9A3D-4196-909B-DA3BAB5DBE6F}"/>
          </ac:spMkLst>
        </pc:spChg>
        <pc:graphicFrameChg chg="add del">
          <ac:chgData name="Stefoglo, Victoria S" userId="2009d508-2218-467a-8982-f902c1e52665" providerId="ADAL" clId="{78BCB580-F999-4F2C-84F4-324528B32AF5}" dt="2021-06-24T00:32:52.719" v="1549" actId="26606"/>
          <ac:graphicFrameMkLst>
            <pc:docMk/>
            <pc:sldMk cId="337995064" sldId="280"/>
            <ac:graphicFrameMk id="7172" creationId="{9A6B7BB1-E8B2-44B1-8CFC-D1724E22A76C}"/>
          </ac:graphicFrameMkLst>
        </pc:graphicFrameChg>
        <pc:graphicFrameChg chg="add del">
          <ac:chgData name="Stefoglo, Victoria S" userId="2009d508-2218-467a-8982-f902c1e52665" providerId="ADAL" clId="{78BCB580-F999-4F2C-84F4-324528B32AF5}" dt="2021-06-24T00:32:53.582" v="1551" actId="26606"/>
          <ac:graphicFrameMkLst>
            <pc:docMk/>
            <pc:sldMk cId="337995064" sldId="280"/>
            <ac:graphicFrameMk id="7177" creationId="{F48CF660-24C8-4352-A3D9-A24CEFCD5D20}"/>
          </ac:graphicFrameMkLst>
        </pc:graphicFrameChg>
        <pc:graphicFrameChg chg="add del">
          <ac:chgData name="Stefoglo, Victoria S" userId="2009d508-2218-467a-8982-f902c1e52665" providerId="ADAL" clId="{78BCB580-F999-4F2C-84F4-324528B32AF5}" dt="2021-06-24T00:32:55.969" v="1553" actId="26606"/>
          <ac:graphicFrameMkLst>
            <pc:docMk/>
            <pc:sldMk cId="337995064" sldId="280"/>
            <ac:graphicFrameMk id="7181" creationId="{6BFC7A10-5EBE-49C9-ACE4-C2192058F7A3}"/>
          </ac:graphicFrameMkLst>
        </pc:graphicFrameChg>
        <pc:picChg chg="mod">
          <ac:chgData name="Stefoglo, Victoria S" userId="2009d508-2218-467a-8982-f902c1e52665" providerId="ADAL" clId="{78BCB580-F999-4F2C-84F4-324528B32AF5}" dt="2021-06-24T00:33:14.248" v="1560" actId="1076"/>
          <ac:picMkLst>
            <pc:docMk/>
            <pc:sldMk cId="337995064" sldId="280"/>
            <ac:picMk id="7170" creationId="{AB4DB88A-CBC8-403C-8551-3446C17C256B}"/>
          </ac:picMkLst>
        </pc:picChg>
      </pc:sldChg>
      <pc:sldChg chg="addSp modSp mod modTransition">
        <pc:chgData name="Stefoglo, Victoria S" userId="2009d508-2218-467a-8982-f902c1e52665" providerId="ADAL" clId="{78BCB580-F999-4F2C-84F4-324528B32AF5}" dt="2021-06-24T21:18:54.420" v="1955" actId="20577"/>
        <pc:sldMkLst>
          <pc:docMk/>
          <pc:sldMk cId="1926123906" sldId="281"/>
        </pc:sldMkLst>
        <pc:spChg chg="mod">
          <ac:chgData name="Stefoglo, Victoria S" userId="2009d508-2218-467a-8982-f902c1e52665" providerId="ADAL" clId="{78BCB580-F999-4F2C-84F4-324528B32AF5}" dt="2021-06-24T21:18:24.706" v="1867" actId="1076"/>
          <ac:spMkLst>
            <pc:docMk/>
            <pc:sldMk cId="1926123906" sldId="281"/>
            <ac:spMk id="2" creationId="{A03609B8-1A4F-458D-87BA-2C7F70C418AB}"/>
          </ac:spMkLst>
        </pc:spChg>
        <pc:spChg chg="mod">
          <ac:chgData name="Stefoglo, Victoria S" userId="2009d508-2218-467a-8982-f902c1e52665" providerId="ADAL" clId="{78BCB580-F999-4F2C-84F4-324528B32AF5}" dt="2021-06-24T21:18:54.420" v="1955" actId="20577"/>
          <ac:spMkLst>
            <pc:docMk/>
            <pc:sldMk cId="1926123906" sldId="281"/>
            <ac:spMk id="3" creationId="{E96C6638-8AB8-4F4E-9200-A423D6BF7858}"/>
          </ac:spMkLst>
        </pc:spChg>
        <pc:spChg chg="add mod ord">
          <ac:chgData name="Stefoglo, Victoria S" userId="2009d508-2218-467a-8982-f902c1e52665" providerId="ADAL" clId="{78BCB580-F999-4F2C-84F4-324528B32AF5}" dt="2021-06-24T00:41:04.053" v="1600" actId="167"/>
          <ac:spMkLst>
            <pc:docMk/>
            <pc:sldMk cId="1926123906" sldId="281"/>
            <ac:spMk id="4" creationId="{1FBF7E50-3585-4255-8C10-5A1D9C52E0AA}"/>
          </ac:spMkLst>
        </pc:spChg>
        <pc:picChg chg="mod">
          <ac:chgData name="Stefoglo, Victoria S" userId="2009d508-2218-467a-8982-f902c1e52665" providerId="ADAL" clId="{78BCB580-F999-4F2C-84F4-324528B32AF5}" dt="2021-06-24T00:41:33.116" v="1601" actId="2085"/>
          <ac:picMkLst>
            <pc:docMk/>
            <pc:sldMk cId="1926123906" sldId="281"/>
            <ac:picMk id="1026" creationId="{469A696D-8A15-4006-864B-D110EC4C3FB0}"/>
          </ac:picMkLst>
        </pc:picChg>
        <pc:picChg chg="mod">
          <ac:chgData name="Stefoglo, Victoria S" userId="2009d508-2218-467a-8982-f902c1e52665" providerId="ADAL" clId="{78BCB580-F999-4F2C-84F4-324528B32AF5}" dt="2021-06-24T00:41:33.116" v="1601" actId="2085"/>
          <ac:picMkLst>
            <pc:docMk/>
            <pc:sldMk cId="1926123906" sldId="281"/>
            <ac:picMk id="1030" creationId="{D7708FD3-1625-4FC4-B3CB-00CCEF1C3F0F}"/>
          </ac:picMkLst>
        </pc:picChg>
      </pc:sldChg>
      <pc:sldChg chg="addSp modSp mod modTransition setBg">
        <pc:chgData name="Stefoglo, Victoria S" userId="2009d508-2218-467a-8982-f902c1e52665" providerId="ADAL" clId="{78BCB580-F999-4F2C-84F4-324528B32AF5}" dt="2021-06-24T21:21:05.055" v="1987" actId="1076"/>
        <pc:sldMkLst>
          <pc:docMk/>
          <pc:sldMk cId="523554085" sldId="283"/>
        </pc:sldMkLst>
        <pc:spChg chg="mod">
          <ac:chgData name="Stefoglo, Victoria S" userId="2009d508-2218-467a-8982-f902c1e52665" providerId="ADAL" clId="{78BCB580-F999-4F2C-84F4-324528B32AF5}" dt="2021-06-24T00:22:57.221" v="1358" actId="1076"/>
          <ac:spMkLst>
            <pc:docMk/>
            <pc:sldMk cId="523554085" sldId="283"/>
            <ac:spMk id="2" creationId="{5838E3EC-397D-44DE-87E6-FCED4D8A878D}"/>
          </ac:spMkLst>
        </pc:spChg>
        <pc:spChg chg="mod ord">
          <ac:chgData name="Stefoglo, Victoria S" userId="2009d508-2218-467a-8982-f902c1e52665" providerId="ADAL" clId="{78BCB580-F999-4F2C-84F4-324528B32AF5}" dt="2021-06-24T21:21:05.055" v="1987" actId="1076"/>
          <ac:spMkLst>
            <pc:docMk/>
            <pc:sldMk cId="523554085" sldId="283"/>
            <ac:spMk id="3" creationId="{FE0B9536-BD93-4A9D-B44A-F13CE35FB41B}"/>
          </ac:spMkLst>
        </pc:spChg>
        <pc:spChg chg="add mod">
          <ac:chgData name="Stefoglo, Victoria S" userId="2009d508-2218-467a-8982-f902c1e52665" providerId="ADAL" clId="{78BCB580-F999-4F2C-84F4-324528B32AF5}" dt="2021-06-24T00:43:11.972" v="1617" actId="1076"/>
          <ac:spMkLst>
            <pc:docMk/>
            <pc:sldMk cId="523554085" sldId="283"/>
            <ac:spMk id="8" creationId="{13FD5E37-AF19-417A-8BD8-75E149E16C0D}"/>
          </ac:spMkLst>
        </pc:spChg>
        <pc:spChg chg="add">
          <ac:chgData name="Stefoglo, Victoria S" userId="2009d508-2218-467a-8982-f902c1e52665" providerId="ADAL" clId="{78BCB580-F999-4F2C-84F4-324528B32AF5}" dt="2021-06-24T00:22:24.585" v="1352" actId="26606"/>
          <ac:spMkLst>
            <pc:docMk/>
            <pc:sldMk cId="523554085" sldId="283"/>
            <ac:spMk id="73" creationId="{E53F4E5A-C9EE-4859-B46B-F018F7D73A03}"/>
          </ac:spMkLst>
        </pc:spChg>
        <pc:picChg chg="mod ord">
          <ac:chgData name="Stefoglo, Victoria S" userId="2009d508-2218-467a-8982-f902c1e52665" providerId="ADAL" clId="{78BCB580-F999-4F2C-84F4-324528B32AF5}" dt="2021-06-24T00:22:24.585" v="1352" actId="26606"/>
          <ac:picMkLst>
            <pc:docMk/>
            <pc:sldMk cId="523554085" sldId="283"/>
            <ac:picMk id="3074" creationId="{764B3C36-724D-46CA-B3B4-2787E3AC6B8C}"/>
          </ac:picMkLst>
        </pc:picChg>
        <pc:picChg chg="mod">
          <ac:chgData name="Stefoglo, Victoria S" userId="2009d508-2218-467a-8982-f902c1e52665" providerId="ADAL" clId="{78BCB580-F999-4F2C-84F4-324528B32AF5}" dt="2021-06-24T00:22:24.585" v="1352" actId="26606"/>
          <ac:picMkLst>
            <pc:docMk/>
            <pc:sldMk cId="523554085" sldId="283"/>
            <ac:picMk id="3076" creationId="{A396970E-58A5-4233-AFE1-3683251DBF43}"/>
          </ac:picMkLst>
        </pc:picChg>
        <pc:cxnChg chg="add">
          <ac:chgData name="Stefoglo, Victoria S" userId="2009d508-2218-467a-8982-f902c1e52665" providerId="ADAL" clId="{78BCB580-F999-4F2C-84F4-324528B32AF5}" dt="2021-06-24T00:22:24.585" v="1352" actId="26606"/>
          <ac:cxnSpMkLst>
            <pc:docMk/>
            <pc:sldMk cId="523554085" sldId="283"/>
            <ac:cxnSpMk id="75" creationId="{041A955B-D579-48FD-A51C-51B0C0B69F9A}"/>
          </ac:cxnSpMkLst>
        </pc:cxnChg>
      </pc:sldChg>
      <pc:sldChg chg="addSp delSp modSp mod modTransition setBg">
        <pc:chgData name="Stefoglo, Victoria S" userId="2009d508-2218-467a-8982-f902c1e52665" providerId="ADAL" clId="{78BCB580-F999-4F2C-84F4-324528B32AF5}" dt="2021-06-24T21:25:52.209" v="2087" actId="20577"/>
        <pc:sldMkLst>
          <pc:docMk/>
          <pc:sldMk cId="1934317203" sldId="284"/>
        </pc:sldMkLst>
        <pc:spChg chg="mod">
          <ac:chgData name="Stefoglo, Victoria S" userId="2009d508-2218-467a-8982-f902c1e52665" providerId="ADAL" clId="{78BCB580-F999-4F2C-84F4-324528B32AF5}" dt="2021-06-24T00:24:41.977" v="1360" actId="26606"/>
          <ac:spMkLst>
            <pc:docMk/>
            <pc:sldMk cId="1934317203" sldId="284"/>
            <ac:spMk id="2" creationId="{5838E3EC-397D-44DE-87E6-FCED4D8A878D}"/>
          </ac:spMkLst>
        </pc:spChg>
        <pc:spChg chg="mod">
          <ac:chgData name="Stefoglo, Victoria S" userId="2009d508-2218-467a-8982-f902c1e52665" providerId="ADAL" clId="{78BCB580-F999-4F2C-84F4-324528B32AF5}" dt="2021-06-24T21:25:52.209" v="2087" actId="20577"/>
          <ac:spMkLst>
            <pc:docMk/>
            <pc:sldMk cId="1934317203" sldId="284"/>
            <ac:spMk id="3" creationId="{FE0B9536-BD93-4A9D-B44A-F13CE35FB41B}"/>
          </ac:spMkLst>
        </pc:spChg>
        <pc:spChg chg="add">
          <ac:chgData name="Stefoglo, Victoria S" userId="2009d508-2218-467a-8982-f902c1e52665" providerId="ADAL" clId="{78BCB580-F999-4F2C-84F4-324528B32AF5}" dt="2021-06-24T00:24:41.977" v="1360" actId="26606"/>
          <ac:spMkLst>
            <pc:docMk/>
            <pc:sldMk cId="1934317203" sldId="284"/>
            <ac:spMk id="4103" creationId="{323D50B8-1D27-420D-BA4A-249914120C5D}"/>
          </ac:spMkLst>
        </pc:spChg>
        <pc:picChg chg="mod ord">
          <ac:chgData name="Stefoglo, Victoria S" userId="2009d508-2218-467a-8982-f902c1e52665" providerId="ADAL" clId="{78BCB580-F999-4F2C-84F4-324528B32AF5}" dt="2021-06-24T21:24:51.983" v="2055" actId="1076"/>
          <ac:picMkLst>
            <pc:docMk/>
            <pc:sldMk cId="1934317203" sldId="284"/>
            <ac:picMk id="4098" creationId="{90B76254-DCD2-4521-81C5-99170FBFC3DD}"/>
          </ac:picMkLst>
        </pc:picChg>
        <pc:picChg chg="mod">
          <ac:chgData name="Stefoglo, Victoria S" userId="2009d508-2218-467a-8982-f902c1e52665" providerId="ADAL" clId="{78BCB580-F999-4F2C-84F4-324528B32AF5}" dt="2021-06-24T00:25:15.529" v="1372" actId="1076"/>
          <ac:picMkLst>
            <pc:docMk/>
            <pc:sldMk cId="1934317203" sldId="284"/>
            <ac:picMk id="4100" creationId="{D12D5B1B-6310-4039-950D-B4945A4BF6AE}"/>
          </ac:picMkLst>
        </pc:picChg>
        <pc:picChg chg="del mod">
          <ac:chgData name="Stefoglo, Victoria S" userId="2009d508-2218-467a-8982-f902c1e52665" providerId="ADAL" clId="{78BCB580-F999-4F2C-84F4-324528B32AF5}" dt="2021-06-23T23:31:59.408" v="524" actId="478"/>
          <ac:picMkLst>
            <pc:docMk/>
            <pc:sldMk cId="1934317203" sldId="284"/>
            <ac:picMk id="4102" creationId="{253833B1-C4CE-4532-8162-37DE1A819856}"/>
          </ac:picMkLst>
        </pc:picChg>
      </pc:sldChg>
      <pc:sldChg chg="addSp modSp mod modTransition setBg">
        <pc:chgData name="Stefoglo, Victoria S" userId="2009d508-2218-467a-8982-f902c1e52665" providerId="ADAL" clId="{78BCB580-F999-4F2C-84F4-324528B32AF5}" dt="2021-06-24T21:24:20.020" v="2010" actId="20577"/>
        <pc:sldMkLst>
          <pc:docMk/>
          <pc:sldMk cId="3356687040" sldId="285"/>
        </pc:sldMkLst>
        <pc:spChg chg="mod">
          <ac:chgData name="Stefoglo, Victoria S" userId="2009d508-2218-467a-8982-f902c1e52665" providerId="ADAL" clId="{78BCB580-F999-4F2C-84F4-324528B32AF5}" dt="2021-06-24T00:21:53.956" v="1351" actId="26606"/>
          <ac:spMkLst>
            <pc:docMk/>
            <pc:sldMk cId="3356687040" sldId="285"/>
            <ac:spMk id="2" creationId="{5838E3EC-397D-44DE-87E6-FCED4D8A878D}"/>
          </ac:spMkLst>
        </pc:spChg>
        <pc:spChg chg="mod">
          <ac:chgData name="Stefoglo, Victoria S" userId="2009d508-2218-467a-8982-f902c1e52665" providerId="ADAL" clId="{78BCB580-F999-4F2C-84F4-324528B32AF5}" dt="2021-06-24T21:24:20.020" v="2010" actId="20577"/>
          <ac:spMkLst>
            <pc:docMk/>
            <pc:sldMk cId="3356687040" sldId="285"/>
            <ac:spMk id="3" creationId="{FE0B9536-BD93-4A9D-B44A-F13CE35FB41B}"/>
          </ac:spMkLst>
        </pc:spChg>
        <pc:spChg chg="add">
          <ac:chgData name="Stefoglo, Victoria S" userId="2009d508-2218-467a-8982-f902c1e52665" providerId="ADAL" clId="{78BCB580-F999-4F2C-84F4-324528B32AF5}" dt="2021-06-24T00:21:53.956" v="1351" actId="26606"/>
          <ac:spMkLst>
            <pc:docMk/>
            <pc:sldMk cId="3356687040" sldId="285"/>
            <ac:spMk id="71" creationId="{3BC921DF-9345-4B9D-A324-FA2A21AFF5D6}"/>
          </ac:spMkLst>
        </pc:spChg>
        <pc:spChg chg="add">
          <ac:chgData name="Stefoglo, Victoria S" userId="2009d508-2218-467a-8982-f902c1e52665" providerId="ADAL" clId="{78BCB580-F999-4F2C-84F4-324528B32AF5}" dt="2021-06-24T00:21:53.956" v="1351" actId="26606"/>
          <ac:spMkLst>
            <pc:docMk/>
            <pc:sldMk cId="3356687040" sldId="285"/>
            <ac:spMk id="73" creationId="{A1EE3CC7-2194-4DE5-B62A-44A7077D05FD}"/>
          </ac:spMkLst>
        </pc:spChg>
        <pc:spChg chg="add">
          <ac:chgData name="Stefoglo, Victoria S" userId="2009d508-2218-467a-8982-f902c1e52665" providerId="ADAL" clId="{78BCB580-F999-4F2C-84F4-324528B32AF5}" dt="2021-06-24T00:21:53.956" v="1351" actId="26606"/>
          <ac:spMkLst>
            <pc:docMk/>
            <pc:sldMk cId="3356687040" sldId="285"/>
            <ac:spMk id="75" creationId="{5C86F7B6-C089-4557-B97A-3E9D42392935}"/>
          </ac:spMkLst>
        </pc:spChg>
        <pc:spChg chg="add">
          <ac:chgData name="Stefoglo, Victoria S" userId="2009d508-2218-467a-8982-f902c1e52665" providerId="ADAL" clId="{78BCB580-F999-4F2C-84F4-324528B32AF5}" dt="2021-06-24T00:21:53.956" v="1351" actId="26606"/>
          <ac:spMkLst>
            <pc:docMk/>
            <pc:sldMk cId="3356687040" sldId="285"/>
            <ac:spMk id="77" creationId="{47130899-E4D0-4FB2-BA18-591F0CA89EB8}"/>
          </ac:spMkLst>
        </pc:spChg>
        <pc:picChg chg="mod">
          <ac:chgData name="Stefoglo, Victoria S" userId="2009d508-2218-467a-8982-f902c1e52665" providerId="ADAL" clId="{78BCB580-F999-4F2C-84F4-324528B32AF5}" dt="2021-06-24T00:21:53.956" v="1351" actId="26606"/>
          <ac:picMkLst>
            <pc:docMk/>
            <pc:sldMk cId="3356687040" sldId="285"/>
            <ac:picMk id="7" creationId="{E7BD46C6-8AEB-4AC9-B3AA-C0F677AE2E45}"/>
          </ac:picMkLst>
        </pc:picChg>
        <pc:picChg chg="mod">
          <ac:chgData name="Stefoglo, Victoria S" userId="2009d508-2218-467a-8982-f902c1e52665" providerId="ADAL" clId="{78BCB580-F999-4F2C-84F4-324528B32AF5}" dt="2021-06-24T00:21:53.956" v="1351" actId="26606"/>
          <ac:picMkLst>
            <pc:docMk/>
            <pc:sldMk cId="3356687040" sldId="285"/>
            <ac:picMk id="11" creationId="{EAAD508F-250D-49F1-A2AC-0F7BF2CEA957}"/>
          </ac:picMkLst>
        </pc:picChg>
        <pc:picChg chg="mod ord">
          <ac:chgData name="Stefoglo, Victoria S" userId="2009d508-2218-467a-8982-f902c1e52665" providerId="ADAL" clId="{78BCB580-F999-4F2C-84F4-324528B32AF5}" dt="2021-06-24T00:21:53.956" v="1351" actId="26606"/>
          <ac:picMkLst>
            <pc:docMk/>
            <pc:sldMk cId="3356687040" sldId="285"/>
            <ac:picMk id="5122" creationId="{10903B42-A0EB-4627-B0C3-D6A4FCEAA010}"/>
          </ac:picMkLst>
        </pc:picChg>
      </pc:sldChg>
      <pc:sldChg chg="addSp modSp mod modTransition setBg">
        <pc:chgData name="Stefoglo, Victoria S" userId="2009d508-2218-467a-8982-f902c1e52665" providerId="ADAL" clId="{78BCB580-F999-4F2C-84F4-324528B32AF5}" dt="2021-06-24T21:27:16.238" v="2093" actId="20577"/>
        <pc:sldMkLst>
          <pc:docMk/>
          <pc:sldMk cId="3851772345" sldId="286"/>
        </pc:sldMkLst>
        <pc:spChg chg="mod">
          <ac:chgData name="Stefoglo, Victoria S" userId="2009d508-2218-467a-8982-f902c1e52665" providerId="ADAL" clId="{78BCB580-F999-4F2C-84F4-324528B32AF5}" dt="2021-06-24T00:44:33.024" v="1626" actId="1076"/>
          <ac:spMkLst>
            <pc:docMk/>
            <pc:sldMk cId="3851772345" sldId="286"/>
            <ac:spMk id="2" creationId="{7250E9E8-8D5C-4842-8800-505154C6EA60}"/>
          </ac:spMkLst>
        </pc:spChg>
        <pc:spChg chg="add mod ord">
          <ac:chgData name="Stefoglo, Victoria S" userId="2009d508-2218-467a-8982-f902c1e52665" providerId="ADAL" clId="{78BCB580-F999-4F2C-84F4-324528B32AF5}" dt="2021-06-24T21:27:16.238" v="2093" actId="20577"/>
          <ac:spMkLst>
            <pc:docMk/>
            <pc:sldMk cId="3851772345" sldId="286"/>
            <ac:spMk id="4" creationId="{4340D4F2-2094-44F3-9E2F-154EEE85D437}"/>
          </ac:spMkLst>
        </pc:spChg>
        <pc:spChg chg="add mod ord">
          <ac:chgData name="Stefoglo, Victoria S" userId="2009d508-2218-467a-8982-f902c1e52665" providerId="ADAL" clId="{78BCB580-F999-4F2C-84F4-324528B32AF5}" dt="2021-06-24T00:42:53.200" v="1614" actId="14100"/>
          <ac:spMkLst>
            <pc:docMk/>
            <pc:sldMk cId="3851772345" sldId="286"/>
            <ac:spMk id="11" creationId="{0A278031-0D81-47BD-9CF5-581F95A751BF}"/>
          </ac:spMkLst>
        </pc:spChg>
        <pc:spChg chg="add">
          <ac:chgData name="Stefoglo, Victoria S" userId="2009d508-2218-467a-8982-f902c1e52665" providerId="ADAL" clId="{78BCB580-F999-4F2C-84F4-324528B32AF5}" dt="2021-06-23T20:46:13.239" v="130" actId="26606"/>
          <ac:spMkLst>
            <pc:docMk/>
            <pc:sldMk cId="3851772345" sldId="286"/>
            <ac:spMk id="13" creationId="{94DB5839-12B9-4BA0-98A8-CAE44ED19D7F}"/>
          </ac:spMkLst>
        </pc:spChg>
        <pc:picChg chg="add mod ord modCrop">
          <ac:chgData name="Stefoglo, Victoria S" userId="2009d508-2218-467a-8982-f902c1e52665" providerId="ADAL" clId="{78BCB580-F999-4F2C-84F4-324528B32AF5}" dt="2021-06-24T00:42:14.616" v="1609" actId="1076"/>
          <ac:picMkLst>
            <pc:docMk/>
            <pc:sldMk cId="3851772345" sldId="286"/>
            <ac:picMk id="6" creationId="{AA7BB670-7333-4187-AB2E-8D8018A474F7}"/>
          </ac:picMkLst>
        </pc:picChg>
        <pc:picChg chg="add mod modCrop">
          <ac:chgData name="Stefoglo, Victoria S" userId="2009d508-2218-467a-8982-f902c1e52665" providerId="ADAL" clId="{78BCB580-F999-4F2C-84F4-324528B32AF5}" dt="2021-06-23T20:46:13.239" v="130" actId="26606"/>
          <ac:picMkLst>
            <pc:docMk/>
            <pc:sldMk cId="3851772345" sldId="286"/>
            <ac:picMk id="8" creationId="{A480CE3D-0F11-469D-9884-6E1A52A84843}"/>
          </ac:picMkLst>
        </pc:picChg>
        <pc:cxnChg chg="add">
          <ac:chgData name="Stefoglo, Victoria S" userId="2009d508-2218-467a-8982-f902c1e52665" providerId="ADAL" clId="{78BCB580-F999-4F2C-84F4-324528B32AF5}" dt="2021-06-23T20:46:13.239" v="130" actId="26606"/>
          <ac:cxnSpMkLst>
            <pc:docMk/>
            <pc:sldMk cId="3851772345" sldId="286"/>
            <ac:cxnSpMk id="15" creationId="{041A955B-D579-48FD-A51C-51B0C0B69F9A}"/>
          </ac:cxnSpMkLst>
        </pc:cxnChg>
      </pc:sldChg>
      <pc:sldChg chg="addSp modSp mod modTransition setBg">
        <pc:chgData name="Stefoglo, Victoria S" userId="2009d508-2218-467a-8982-f902c1e52665" providerId="ADAL" clId="{78BCB580-F999-4F2C-84F4-324528B32AF5}" dt="2021-06-24T21:20:13.713" v="1981" actId="20577"/>
        <pc:sldMkLst>
          <pc:docMk/>
          <pc:sldMk cId="2210107092" sldId="287"/>
        </pc:sldMkLst>
        <pc:spChg chg="mod">
          <ac:chgData name="Stefoglo, Victoria S" userId="2009d508-2218-467a-8982-f902c1e52665" providerId="ADAL" clId="{78BCB580-F999-4F2C-84F4-324528B32AF5}" dt="2021-06-24T00:23:32.882" v="1359" actId="26606"/>
          <ac:spMkLst>
            <pc:docMk/>
            <pc:sldMk cId="2210107092" sldId="287"/>
            <ac:spMk id="2" creationId="{A03609B8-1A4F-458D-87BA-2C7F70C418AB}"/>
          </ac:spMkLst>
        </pc:spChg>
        <pc:spChg chg="mod">
          <ac:chgData name="Stefoglo, Victoria S" userId="2009d508-2218-467a-8982-f902c1e52665" providerId="ADAL" clId="{78BCB580-F999-4F2C-84F4-324528B32AF5}" dt="2021-06-24T21:20:13.713" v="1981" actId="20577"/>
          <ac:spMkLst>
            <pc:docMk/>
            <pc:sldMk cId="2210107092" sldId="287"/>
            <ac:spMk id="3" creationId="{E96C6638-8AB8-4F4E-9200-A423D6BF7858}"/>
          </ac:spMkLst>
        </pc:spChg>
        <pc:spChg chg="add mod">
          <ac:chgData name="Stefoglo, Victoria S" userId="2009d508-2218-467a-8982-f902c1e52665" providerId="ADAL" clId="{78BCB580-F999-4F2C-84F4-324528B32AF5}" dt="2021-06-24T00:43:54.963" v="1620" actId="14100"/>
          <ac:spMkLst>
            <pc:docMk/>
            <pc:sldMk cId="2210107092" sldId="287"/>
            <ac:spMk id="6" creationId="{179B5AFE-6F18-4ED1-AF5E-DFAB57311A86}"/>
          </ac:spMkLst>
        </pc:spChg>
        <pc:picChg chg="mod">
          <ac:chgData name="Stefoglo, Victoria S" userId="2009d508-2218-467a-8982-f902c1e52665" providerId="ADAL" clId="{78BCB580-F999-4F2C-84F4-324528B32AF5}" dt="2021-06-24T00:23:32.882" v="1359" actId="26606"/>
          <ac:picMkLst>
            <pc:docMk/>
            <pc:sldMk cId="2210107092" sldId="287"/>
            <ac:picMk id="2050" creationId="{36389572-A2D1-4B7F-B4EC-594869DF79D2}"/>
          </ac:picMkLst>
        </pc:picChg>
        <pc:picChg chg="mod ord">
          <ac:chgData name="Stefoglo, Victoria S" userId="2009d508-2218-467a-8982-f902c1e52665" providerId="ADAL" clId="{78BCB580-F999-4F2C-84F4-324528B32AF5}" dt="2021-06-24T00:23:32.882" v="1359" actId="26606"/>
          <ac:picMkLst>
            <pc:docMk/>
            <pc:sldMk cId="2210107092" sldId="287"/>
            <ac:picMk id="2052" creationId="{B83FADD0-9827-47E7-9E12-17D42E43ED24}"/>
          </ac:picMkLst>
        </pc:picChg>
      </pc:sldChg>
      <pc:sldChg chg="addSp delSp modSp mod modTransition setBg setClrOvrMap">
        <pc:chgData name="Stefoglo, Victoria S" userId="2009d508-2218-467a-8982-f902c1e52665" providerId="ADAL" clId="{78BCB580-F999-4F2C-84F4-324528B32AF5}" dt="2021-06-24T21:54:01.757" v="2181" actId="20577"/>
        <pc:sldMkLst>
          <pc:docMk/>
          <pc:sldMk cId="2418299781" sldId="288"/>
        </pc:sldMkLst>
        <pc:spChg chg="mod">
          <ac:chgData name="Stefoglo, Victoria S" userId="2009d508-2218-467a-8982-f902c1e52665" providerId="ADAL" clId="{78BCB580-F999-4F2C-84F4-324528B32AF5}" dt="2021-06-24T00:44:14.665" v="1622" actId="403"/>
          <ac:spMkLst>
            <pc:docMk/>
            <pc:sldMk cId="2418299781" sldId="288"/>
            <ac:spMk id="2" creationId="{C3BC7371-7D48-4CF0-BEE3-897495028869}"/>
          </ac:spMkLst>
        </pc:spChg>
        <pc:spChg chg="mod">
          <ac:chgData name="Stefoglo, Victoria S" userId="2009d508-2218-467a-8982-f902c1e52665" providerId="ADAL" clId="{78BCB580-F999-4F2C-84F4-324528B32AF5}" dt="2021-06-24T21:54:01.757" v="2181" actId="20577"/>
          <ac:spMkLst>
            <pc:docMk/>
            <pc:sldMk cId="2418299781" sldId="288"/>
            <ac:spMk id="3" creationId="{4FD11431-A347-4330-BC58-1910D7B27647}"/>
          </ac:spMkLst>
        </pc:spChg>
        <pc:spChg chg="add">
          <ac:chgData name="Stefoglo, Victoria S" userId="2009d508-2218-467a-8982-f902c1e52665" providerId="ADAL" clId="{78BCB580-F999-4F2C-84F4-324528B32AF5}" dt="2021-06-24T00:20:55.867" v="1341" actId="26606"/>
          <ac:spMkLst>
            <pc:docMk/>
            <pc:sldMk cId="2418299781" sldId="288"/>
            <ac:spMk id="71" creationId="{250C1E33-6B69-48B0-90CF-2962FC60F656}"/>
          </ac:spMkLst>
        </pc:spChg>
        <pc:spChg chg="add">
          <ac:chgData name="Stefoglo, Victoria S" userId="2009d508-2218-467a-8982-f902c1e52665" providerId="ADAL" clId="{78BCB580-F999-4F2C-84F4-324528B32AF5}" dt="2021-06-24T00:20:55.867" v="1341" actId="26606"/>
          <ac:spMkLst>
            <pc:docMk/>
            <pc:sldMk cId="2418299781" sldId="288"/>
            <ac:spMk id="73" creationId="{FD71846D-E89E-46D2-8BC5-10C7F0E6C957}"/>
          </ac:spMkLst>
        </pc:spChg>
        <pc:spChg chg="add">
          <ac:chgData name="Stefoglo, Victoria S" userId="2009d508-2218-467a-8982-f902c1e52665" providerId="ADAL" clId="{78BCB580-F999-4F2C-84F4-324528B32AF5}" dt="2021-06-24T00:20:55.867" v="1341" actId="26606"/>
          <ac:spMkLst>
            <pc:docMk/>
            <pc:sldMk cId="2418299781" sldId="288"/>
            <ac:spMk id="75" creationId="{A3CA0314-3B28-4E87-BF56-4499636337DE}"/>
          </ac:spMkLst>
        </pc:spChg>
        <pc:spChg chg="add">
          <ac:chgData name="Stefoglo, Victoria S" userId="2009d508-2218-467a-8982-f902c1e52665" providerId="ADAL" clId="{78BCB580-F999-4F2C-84F4-324528B32AF5}" dt="2021-06-24T00:20:55.867" v="1341" actId="26606"/>
          <ac:spMkLst>
            <pc:docMk/>
            <pc:sldMk cId="2418299781" sldId="288"/>
            <ac:spMk id="77" creationId="{03A40C9B-49FD-431E-B563-BCB1A0EDC92D}"/>
          </ac:spMkLst>
        </pc:spChg>
        <pc:picChg chg="mod ord">
          <ac:chgData name="Stefoglo, Victoria S" userId="2009d508-2218-467a-8982-f902c1e52665" providerId="ADAL" clId="{78BCB580-F999-4F2C-84F4-324528B32AF5}" dt="2021-06-24T00:21:10.827" v="1346" actId="688"/>
          <ac:picMkLst>
            <pc:docMk/>
            <pc:sldMk cId="2418299781" sldId="288"/>
            <ac:picMk id="5" creationId="{933F093D-9CE7-4092-B652-C0DA7283A419}"/>
          </ac:picMkLst>
        </pc:picChg>
        <pc:picChg chg="mod ord">
          <ac:chgData name="Stefoglo, Victoria S" userId="2009d508-2218-467a-8982-f902c1e52665" providerId="ADAL" clId="{78BCB580-F999-4F2C-84F4-324528B32AF5}" dt="2021-06-24T00:21:17.373" v="1347" actId="166"/>
          <ac:picMkLst>
            <pc:docMk/>
            <pc:sldMk cId="2418299781" sldId="288"/>
            <ac:picMk id="7" creationId="{9E43DEA4-1175-4A76-8C70-248D8BBAA3E4}"/>
          </ac:picMkLst>
        </pc:picChg>
        <pc:picChg chg="mod ord">
          <ac:chgData name="Stefoglo, Victoria S" userId="2009d508-2218-467a-8982-f902c1e52665" providerId="ADAL" clId="{78BCB580-F999-4F2C-84F4-324528B32AF5}" dt="2021-06-24T00:21:28.886" v="1350" actId="1076"/>
          <ac:picMkLst>
            <pc:docMk/>
            <pc:sldMk cId="2418299781" sldId="288"/>
            <ac:picMk id="6146" creationId="{643711A2-C1D4-4F61-A96C-85DDE22358F5}"/>
          </ac:picMkLst>
        </pc:picChg>
        <pc:cxnChg chg="add del mod">
          <ac:chgData name="Stefoglo, Victoria S" userId="2009d508-2218-467a-8982-f902c1e52665" providerId="ADAL" clId="{78BCB580-F999-4F2C-84F4-324528B32AF5}" dt="2021-06-24T00:38:38.375" v="1593" actId="478"/>
          <ac:cxnSpMkLst>
            <pc:docMk/>
            <pc:sldMk cId="2418299781" sldId="288"/>
            <ac:cxnSpMk id="11" creationId="{426D7F89-889A-4B26-AC07-369F5A509B3F}"/>
          </ac:cxnSpMkLst>
        </pc:cxnChg>
      </pc:sldChg>
      <pc:sldChg chg="modSp new del mod">
        <pc:chgData name="Stefoglo, Victoria S" userId="2009d508-2218-467a-8982-f902c1e52665" providerId="ADAL" clId="{78BCB580-F999-4F2C-84F4-324528B32AF5}" dt="2021-06-23T23:35:09.030" v="591" actId="2696"/>
        <pc:sldMkLst>
          <pc:docMk/>
          <pc:sldMk cId="783348399" sldId="289"/>
        </pc:sldMkLst>
        <pc:spChg chg="mod">
          <ac:chgData name="Stefoglo, Victoria S" userId="2009d508-2218-467a-8982-f902c1e52665" providerId="ADAL" clId="{78BCB580-F999-4F2C-84F4-324528B32AF5}" dt="2021-06-23T23:27:32.477" v="454" actId="1076"/>
          <ac:spMkLst>
            <pc:docMk/>
            <pc:sldMk cId="783348399" sldId="289"/>
            <ac:spMk id="2" creationId="{E5FCD7C5-7DDA-4B93-B769-19B1A5F15E7B}"/>
          </ac:spMkLst>
        </pc:spChg>
        <pc:spChg chg="mod">
          <ac:chgData name="Stefoglo, Victoria S" userId="2009d508-2218-467a-8982-f902c1e52665" providerId="ADAL" clId="{78BCB580-F999-4F2C-84F4-324528B32AF5}" dt="2021-06-23T23:26:59.693" v="435" actId="20577"/>
          <ac:spMkLst>
            <pc:docMk/>
            <pc:sldMk cId="783348399" sldId="289"/>
            <ac:spMk id="3" creationId="{F291BBE7-740E-48A2-A0C5-CD6E7C1AF58C}"/>
          </ac:spMkLst>
        </pc:spChg>
      </pc:sldChg>
      <pc:sldChg chg="addSp delSp modSp add mod ord modTransition">
        <pc:chgData name="Stefoglo, Victoria S" userId="2009d508-2218-467a-8982-f902c1e52665" providerId="ADAL" clId="{78BCB580-F999-4F2C-84F4-324528B32AF5}" dt="2021-06-24T00:46:51.933" v="1634" actId="115"/>
        <pc:sldMkLst>
          <pc:docMk/>
          <pc:sldMk cId="939692393" sldId="290"/>
        </pc:sldMkLst>
        <pc:spChg chg="add mod">
          <ac:chgData name="Stefoglo, Victoria S" userId="2009d508-2218-467a-8982-f902c1e52665" providerId="ADAL" clId="{78BCB580-F999-4F2C-84F4-324528B32AF5}" dt="2021-06-24T00:38:16.777" v="1589" actId="1076"/>
          <ac:spMkLst>
            <pc:docMk/>
            <pc:sldMk cId="939692393" sldId="290"/>
            <ac:spMk id="6" creationId="{08AB8F84-8EE9-4997-B5E7-318444D03AD7}"/>
          </ac:spMkLst>
        </pc:spChg>
        <pc:spChg chg="add mod">
          <ac:chgData name="Stefoglo, Victoria S" userId="2009d508-2218-467a-8982-f902c1e52665" providerId="ADAL" clId="{78BCB580-F999-4F2C-84F4-324528B32AF5}" dt="2021-06-24T00:46:51.933" v="1634" actId="115"/>
          <ac:spMkLst>
            <pc:docMk/>
            <pc:sldMk cId="939692393" sldId="290"/>
            <ac:spMk id="7" creationId="{1A876F84-F9AA-4569-9EA7-0B2DF7A18BC7}"/>
          </ac:spMkLst>
        </pc:spChg>
        <pc:spChg chg="del">
          <ac:chgData name="Stefoglo, Victoria S" userId="2009d508-2218-467a-8982-f902c1e52665" providerId="ADAL" clId="{78BCB580-F999-4F2C-84F4-324528B32AF5}" dt="2021-06-23T23:29:11.049" v="462" actId="478"/>
          <ac:spMkLst>
            <pc:docMk/>
            <pc:sldMk cId="939692393" sldId="290"/>
            <ac:spMk id="8" creationId="{8419514B-EDC4-4429-AF37-A5A1BAB2E5F1}"/>
          </ac:spMkLst>
        </pc:spChg>
        <pc:spChg chg="del mod">
          <ac:chgData name="Stefoglo, Victoria S" userId="2009d508-2218-467a-8982-f902c1e52665" providerId="ADAL" clId="{78BCB580-F999-4F2C-84F4-324528B32AF5}" dt="2021-06-23T23:29:09.183" v="461" actId="478"/>
          <ac:spMkLst>
            <pc:docMk/>
            <pc:sldMk cId="939692393" sldId="290"/>
            <ac:spMk id="9" creationId="{3E04F3DD-A89D-40CE-AC17-E66BDAD7E759}"/>
          </ac:spMkLst>
        </pc:spChg>
        <pc:cxnChg chg="add mod">
          <ac:chgData name="Stefoglo, Victoria S" userId="2009d508-2218-467a-8982-f902c1e52665" providerId="ADAL" clId="{78BCB580-F999-4F2C-84F4-324528B32AF5}" dt="2021-06-24T00:38:12.087" v="1588"/>
          <ac:cxnSpMkLst>
            <pc:docMk/>
            <pc:sldMk cId="939692393" sldId="290"/>
            <ac:cxnSpMk id="11" creationId="{FBD4C859-D2A2-4930-8F0B-8D9041433202}"/>
          </ac:cxnSpMkLst>
        </pc:cxnChg>
        <pc:cxnChg chg="del">
          <ac:chgData name="Stefoglo, Victoria S" userId="2009d508-2218-467a-8982-f902c1e52665" providerId="ADAL" clId="{78BCB580-F999-4F2C-84F4-324528B32AF5}" dt="2021-06-23T23:29:38.094" v="468" actId="478"/>
          <ac:cxnSpMkLst>
            <pc:docMk/>
            <pc:sldMk cId="939692393" sldId="290"/>
            <ac:cxnSpMk id="13" creationId="{3F3F582A-DF74-4EE3-B713-B7018ADDDB13}"/>
          </ac:cxnSpMkLst>
        </pc:cxnChg>
      </pc:sldChg>
      <pc:sldChg chg="add del">
        <pc:chgData name="Stefoglo, Victoria S" userId="2009d508-2218-467a-8982-f902c1e52665" providerId="ADAL" clId="{78BCB580-F999-4F2C-84F4-324528B32AF5}" dt="2021-06-23T23:28:47.780" v="456" actId="2890"/>
        <pc:sldMkLst>
          <pc:docMk/>
          <pc:sldMk cId="3085989635" sldId="290"/>
        </pc:sldMkLst>
      </pc:sldChg>
      <pc:sldChg chg="addSp modSp new mod modTransition">
        <pc:chgData name="Stefoglo, Victoria S" userId="2009d508-2218-467a-8982-f902c1e52665" providerId="ADAL" clId="{78BCB580-F999-4F2C-84F4-324528B32AF5}" dt="2021-06-24T00:43:28.924" v="1618"/>
        <pc:sldMkLst>
          <pc:docMk/>
          <pc:sldMk cId="1829721621" sldId="291"/>
        </pc:sldMkLst>
        <pc:spChg chg="mod">
          <ac:chgData name="Stefoglo, Victoria S" userId="2009d508-2218-467a-8982-f902c1e52665" providerId="ADAL" clId="{78BCB580-F999-4F2C-84F4-324528B32AF5}" dt="2021-06-24T00:38:23.081" v="1590" actId="1076"/>
          <ac:spMkLst>
            <pc:docMk/>
            <pc:sldMk cId="1829721621" sldId="291"/>
            <ac:spMk id="2" creationId="{93F0ED8C-FD64-481C-84EE-4183CB61D848}"/>
          </ac:spMkLst>
        </pc:spChg>
        <pc:spChg chg="add mod">
          <ac:chgData name="Stefoglo, Victoria S" userId="2009d508-2218-467a-8982-f902c1e52665" providerId="ADAL" clId="{78BCB580-F999-4F2C-84F4-324528B32AF5}" dt="2021-06-24T00:38:01.972" v="1587" actId="1076"/>
          <ac:spMkLst>
            <pc:docMk/>
            <pc:sldMk cId="1829721621" sldId="291"/>
            <ac:spMk id="3" creationId="{D32658AE-72A3-4B72-9D7D-993CC3D93B08}"/>
          </ac:spMkLst>
        </pc:spChg>
        <pc:spChg chg="add mod">
          <ac:chgData name="Stefoglo, Victoria S" userId="2009d508-2218-467a-8982-f902c1e52665" providerId="ADAL" clId="{78BCB580-F999-4F2C-84F4-324528B32AF5}" dt="2021-06-24T00:43:28.924" v="1618"/>
          <ac:spMkLst>
            <pc:docMk/>
            <pc:sldMk cId="1829721621" sldId="291"/>
            <ac:spMk id="5" creationId="{158B5CF7-CC11-4E7A-8897-16F2F9BCDFC6}"/>
          </ac:spMkLst>
        </pc:spChg>
        <pc:cxnChg chg="add mod">
          <ac:chgData name="Stefoglo, Victoria S" userId="2009d508-2218-467a-8982-f902c1e52665" providerId="ADAL" clId="{78BCB580-F999-4F2C-84F4-324528B32AF5}" dt="2021-06-24T00:37:50.904" v="1585"/>
          <ac:cxnSpMkLst>
            <pc:docMk/>
            <pc:sldMk cId="1829721621" sldId="291"/>
            <ac:cxnSpMk id="4" creationId="{097C26E4-6FCD-4952-BC80-7F512E66FA3D}"/>
          </ac:cxnSpMkLst>
        </pc:cxnChg>
      </pc:sldChg>
      <pc:sldChg chg="modTransition">
        <pc:chgData name="Stefoglo, Victoria S" userId="2009d508-2218-467a-8982-f902c1e52665" providerId="ADAL" clId="{78BCB580-F999-4F2C-84F4-324528B32AF5}" dt="2021-06-24T00:03:43.041" v="1071"/>
        <pc:sldMkLst>
          <pc:docMk/>
          <pc:sldMk cId="1093114864" sldId="29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4AB27C-D187-4016-BAD4-219D6F53C2C9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243B4B-5C1E-4ABF-82BB-FFAB1D5B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76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 them specific time or ask them to time themselves?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410B7-EB84-42D5-A411-0AACD2AB55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168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43B4B-5C1E-4ABF-82BB-FFAB1D5BF77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079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410B7-EB84-42D5-A411-0AACD2AB55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293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Takes us off course of where we want to be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43B4B-5C1E-4ABF-82BB-FFAB1D5BF77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58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 you guys suppose the solution to unnecessary motion 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43B4B-5C1E-4ABF-82BB-FFAB1D5BF77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865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Creates unevenness in workflow.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43B4B-5C1E-4ABF-82BB-FFAB1D5BF77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25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Part of the process but should aim to reduce it by error proofing and jigs!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43B4B-5C1E-4ABF-82BB-FFAB1D5BF77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441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410B7-EB84-42D5-A411-0AACD2AB55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063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FA8484-2FCE-4401-90A7-9DB90BA54CB0}"/>
              </a:ext>
            </a:extLst>
          </p:cNvPr>
          <p:cNvSpPr txBox="1"/>
          <p:nvPr/>
        </p:nvSpPr>
        <p:spPr>
          <a:xfrm>
            <a:off x="9563299" y="4523035"/>
            <a:ext cx="467797" cy="2246769"/>
          </a:xfrm>
          <a:prstGeom prst="rect">
            <a:avLst/>
          </a:prstGeom>
          <a:noFill/>
          <a:ln w="28575">
            <a:solidFill>
              <a:srgbClr val="A80003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HYPER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1ADD9C-E116-480F-9E71-BFA4E3700179}"/>
              </a:ext>
            </a:extLst>
          </p:cNvPr>
          <p:cNvSpPr txBox="1"/>
          <p:nvPr/>
        </p:nvSpPr>
        <p:spPr>
          <a:xfrm>
            <a:off x="9095703" y="4961900"/>
            <a:ext cx="2240914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       drogen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231CD1-EB09-42D5-B135-5B27BC17DC42}"/>
              </a:ext>
            </a:extLst>
          </p:cNvPr>
          <p:cNvSpPr txBox="1"/>
          <p:nvPr/>
        </p:nvSpPr>
        <p:spPr>
          <a:xfrm>
            <a:off x="9997126" y="5384810"/>
            <a:ext cx="2240914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roperties for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6501DB-D7EF-41CC-BACC-8EF3724FC387}"/>
              </a:ext>
            </a:extLst>
          </p:cNvPr>
          <p:cNvSpPr txBox="1"/>
          <p:nvPr/>
        </p:nvSpPr>
        <p:spPr>
          <a:xfrm>
            <a:off x="9997126" y="5814537"/>
            <a:ext cx="2240914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nergy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5CE0AF-EF0F-4FA0-86D1-A1A01B146034}"/>
              </a:ext>
            </a:extLst>
          </p:cNvPr>
          <p:cNvSpPr txBox="1"/>
          <p:nvPr/>
        </p:nvSpPr>
        <p:spPr>
          <a:xfrm>
            <a:off x="9995397" y="6241191"/>
            <a:ext cx="2240914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esearch</a:t>
            </a:r>
            <a:r>
              <a:rPr lang="en-US" sz="2800" b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Lab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0788C8E-749D-4752-86DB-1442D5F9053E}"/>
              </a:ext>
            </a:extLst>
          </p:cNvPr>
          <p:cNvCxnSpPr>
            <a:cxnSpLocks/>
          </p:cNvCxnSpPr>
          <p:nvPr/>
        </p:nvCxnSpPr>
        <p:spPr>
          <a:xfrm flipH="1">
            <a:off x="1541585" y="6114424"/>
            <a:ext cx="8021715" cy="0"/>
          </a:xfrm>
          <a:prstGeom prst="line">
            <a:avLst/>
          </a:prstGeom>
          <a:ln w="28575">
            <a:solidFill>
              <a:srgbClr val="A805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4DE5D4C9-44D9-4110-84AE-11AE38EEF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796" y="5672776"/>
            <a:ext cx="4062494" cy="1136829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814D143-E64E-4DBB-B00B-5CCA74F0C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2507" y="97230"/>
            <a:ext cx="1039158" cy="103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926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4EC58-FFCC-4DCE-9857-241B72B0E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09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4EC58-FFCC-4DCE-9857-241B72B0E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65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4EC58-FFCC-4DCE-9857-241B72B0E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3560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FA8484-2FCE-4401-90A7-9DB90BA54CB0}"/>
              </a:ext>
            </a:extLst>
          </p:cNvPr>
          <p:cNvSpPr txBox="1"/>
          <p:nvPr/>
        </p:nvSpPr>
        <p:spPr>
          <a:xfrm>
            <a:off x="9563299" y="4523035"/>
            <a:ext cx="467797" cy="2246769"/>
          </a:xfrm>
          <a:prstGeom prst="rect">
            <a:avLst/>
          </a:prstGeom>
          <a:noFill/>
          <a:ln w="28575">
            <a:solidFill>
              <a:srgbClr val="A80003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HYPER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1ADD9C-E116-480F-9E71-BFA4E3700179}"/>
              </a:ext>
            </a:extLst>
          </p:cNvPr>
          <p:cNvSpPr txBox="1"/>
          <p:nvPr/>
        </p:nvSpPr>
        <p:spPr>
          <a:xfrm>
            <a:off x="9095703" y="4961900"/>
            <a:ext cx="2240914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       drogen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231CD1-EB09-42D5-B135-5B27BC17DC42}"/>
              </a:ext>
            </a:extLst>
          </p:cNvPr>
          <p:cNvSpPr txBox="1"/>
          <p:nvPr/>
        </p:nvSpPr>
        <p:spPr>
          <a:xfrm>
            <a:off x="9997126" y="5384810"/>
            <a:ext cx="2240914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roperties for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6501DB-D7EF-41CC-BACC-8EF3724FC387}"/>
              </a:ext>
            </a:extLst>
          </p:cNvPr>
          <p:cNvSpPr txBox="1"/>
          <p:nvPr/>
        </p:nvSpPr>
        <p:spPr>
          <a:xfrm>
            <a:off x="9997126" y="5814537"/>
            <a:ext cx="2240914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nergy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5CE0AF-EF0F-4FA0-86D1-A1A01B146034}"/>
              </a:ext>
            </a:extLst>
          </p:cNvPr>
          <p:cNvSpPr txBox="1"/>
          <p:nvPr/>
        </p:nvSpPr>
        <p:spPr>
          <a:xfrm>
            <a:off x="9995397" y="6241191"/>
            <a:ext cx="2240914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esearch</a:t>
            </a:r>
            <a:r>
              <a:rPr lang="en-US" sz="2800" b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Lab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0788C8E-749D-4752-86DB-1442D5F9053E}"/>
              </a:ext>
            </a:extLst>
          </p:cNvPr>
          <p:cNvCxnSpPr>
            <a:cxnSpLocks/>
          </p:cNvCxnSpPr>
          <p:nvPr/>
        </p:nvCxnSpPr>
        <p:spPr>
          <a:xfrm flipH="1">
            <a:off x="1541585" y="6114424"/>
            <a:ext cx="8021715" cy="0"/>
          </a:xfrm>
          <a:prstGeom prst="line">
            <a:avLst/>
          </a:prstGeom>
          <a:ln w="28575">
            <a:solidFill>
              <a:srgbClr val="A805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4DE5D4C9-44D9-4110-84AE-11AE38EEF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796" y="5672776"/>
            <a:ext cx="4062494" cy="1136829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814D143-E64E-4DBB-B00B-5CCA74F0C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2507" y="97230"/>
            <a:ext cx="1039158" cy="103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1937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6669C1-8D65-4245-861C-4953660A0D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925E9E4-DF9F-40E3-9C2F-3356D5A86E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9085" y="2067616"/>
            <a:ext cx="586540" cy="72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335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0096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06345-2C5A-475D-B8C0-F9C03BD33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A3A235-E4C0-4156-9474-0CACB63EA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7047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9570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232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806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6669C1-8D65-4245-861C-4953660A0D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E4EC58-FFCC-4DCE-9857-241B72B0EB3E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925E9E4-DF9F-40E3-9C2F-3356D5A86E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9085" y="2067616"/>
            <a:ext cx="586540" cy="72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826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0805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179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6157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095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61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E4EC58-FFCC-4DCE-9857-241B72B0EB3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60248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06345-2C5A-475D-B8C0-F9C03BD33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A3A235-E4C0-4156-9474-0CACB63EA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4EC58-FFCC-4DCE-9857-241B72B0E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6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4EC58-FFCC-4DCE-9857-241B72B0E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610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4EC58-FFCC-4DCE-9857-241B72B0E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869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4EC58-FFCC-4DCE-9857-241B72B0E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55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4EC58-FFCC-4DCE-9857-241B72B0E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857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4EC58-FFCC-4DCE-9857-241B72B0E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85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3FE4EC58-FFCC-4DCE-9857-241B72B0EB3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3CB2E94-BD66-4D2C-BD68-833C0EFED20B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460804" y="204787"/>
            <a:ext cx="586540" cy="722313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836E329-B42D-4372-8EF2-357EE01A753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388883" y="5357812"/>
            <a:ext cx="722313" cy="72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810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3CB2E94-BD66-4D2C-BD68-833C0EFED20B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460804" y="204787"/>
            <a:ext cx="586540" cy="722313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836E329-B42D-4372-8EF2-357EE01A753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388883" y="5357812"/>
            <a:ext cx="722313" cy="72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115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EF288-73AC-4784-97B4-DABB3DABD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762" y="620678"/>
            <a:ext cx="2943416" cy="732471"/>
          </a:xfrm>
        </p:spPr>
        <p:txBody>
          <a:bodyPr/>
          <a:lstStyle/>
          <a:p>
            <a:r>
              <a:rPr lang="en-US" dirty="0"/>
              <a:t>Itinerary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6D6DB-8357-4D01-A8B8-4D9076B41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8595360" cy="33148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Warm-up (10min)</a:t>
            </a:r>
          </a:p>
          <a:p>
            <a:r>
              <a:rPr lang="en-US" dirty="0"/>
              <a:t>Updates (10min)</a:t>
            </a:r>
          </a:p>
          <a:p>
            <a:r>
              <a:rPr lang="en-US" dirty="0"/>
              <a:t>Presentation (10min)</a:t>
            </a:r>
          </a:p>
          <a:p>
            <a:r>
              <a:rPr lang="en-US" dirty="0"/>
              <a:t>Discussion (5-10min)</a:t>
            </a:r>
          </a:p>
          <a:p>
            <a:r>
              <a:rPr lang="en-US" dirty="0"/>
              <a:t>Activity (10min)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Discussion (5min)</a:t>
            </a:r>
          </a:p>
          <a:p>
            <a:r>
              <a:rPr lang="en-US" dirty="0"/>
              <a:t>Awards (5min)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A6C08DA-0E1E-4509-B10B-4E6A1D6716CF}"/>
              </a:ext>
            </a:extLst>
          </p:cNvPr>
          <p:cNvCxnSpPr/>
          <p:nvPr/>
        </p:nvCxnSpPr>
        <p:spPr>
          <a:xfrm flipV="1">
            <a:off x="836762" y="1358325"/>
            <a:ext cx="1849887" cy="4792"/>
          </a:xfrm>
          <a:prstGeom prst="straightConnector1">
            <a:avLst/>
          </a:prstGeom>
          <a:ln>
            <a:solidFill>
              <a:srgbClr val="A7A192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6A37296F-19F8-47AF-972B-F8CA16B093BD}"/>
              </a:ext>
            </a:extLst>
          </p:cNvPr>
          <p:cNvSpPr/>
          <p:nvPr/>
        </p:nvSpPr>
        <p:spPr>
          <a:xfrm>
            <a:off x="0" y="5766693"/>
            <a:ext cx="11289853" cy="1091307"/>
          </a:xfrm>
          <a:prstGeom prst="rect">
            <a:avLst/>
          </a:prstGeom>
          <a:solidFill>
            <a:srgbClr val="A7A192"/>
          </a:solidFill>
          <a:ln>
            <a:solidFill>
              <a:srgbClr val="A7A1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10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72">
            <a:extLst>
              <a:ext uri="{FF2B5EF4-FFF2-40B4-BE49-F238E27FC236}">
                <a16:creationId xmlns:a16="http://schemas.microsoft.com/office/drawing/2014/main" id="{323D50B8-1D27-420D-BA4A-249914120C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38E3EC-397D-44DE-87E6-FCED4D8A8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183" y="4624001"/>
            <a:ext cx="10156435" cy="11525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5400"/>
              <a:t>Idle Inventory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B9536-BD93-4A9D-B44A-F13CE35FB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4182" y="5831614"/>
            <a:ext cx="8392807" cy="59436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600">
                <a:solidFill>
                  <a:schemeClr val="tx1">
                    <a:lumMod val="75000"/>
                  </a:schemeClr>
                </a:solidFill>
              </a:rPr>
              <a:t>Any excess supply that is not frequently used</a:t>
            </a:r>
          </a:p>
        </p:txBody>
      </p:sp>
      <p:pic>
        <p:nvPicPr>
          <p:cNvPr id="4100" name="Picture 4" descr="See the source image">
            <a:extLst>
              <a:ext uri="{FF2B5EF4-FFF2-40B4-BE49-F238E27FC236}">
                <a16:creationId xmlns:a16="http://schemas.microsoft.com/office/drawing/2014/main" id="{D12D5B1B-6310-4039-950D-B4945A4BF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9758" y="570247"/>
            <a:ext cx="4787701" cy="357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90B76254-DCD2-4521-81C5-99170FBFC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2896" y="634619"/>
            <a:ext cx="5149347" cy="345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317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BC921DF-9345-4B9D-A324-FA2A21AFF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A1EE3CC7-2194-4DE5-B62A-44A7077D0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1489"/>
            <a:ext cx="11292840" cy="26065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38E3EC-397D-44DE-87E6-FCED4D8A8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624001"/>
            <a:ext cx="9777603" cy="11525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48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B9536-BD93-4A9D-B44A-F13CE35FB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5875360"/>
            <a:ext cx="9777603" cy="60732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700">
                <a:solidFill>
                  <a:schemeClr val="tx1">
                    <a:lumMod val="75000"/>
                  </a:schemeClr>
                </a:solidFill>
              </a:rPr>
              <a:t>Delays</a:t>
            </a:r>
            <a:r>
              <a:rPr lang="en-US" sz="1700" dirty="0">
                <a:solidFill>
                  <a:schemeClr val="tx1">
                    <a:lumMod val="75000"/>
                  </a:schemeClr>
                </a:solidFill>
              </a:rPr>
              <a:t>, unplanned downtime of machines or processes or people, setup time, searching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C86F7B6-C089-4557-B97A-3E9D42392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7130899-E4D0-4FB2-BA18-591F0CA89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0"/>
            <a:ext cx="10812092" cy="42514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Search Inventory with solid fill">
            <a:extLst>
              <a:ext uri="{FF2B5EF4-FFF2-40B4-BE49-F238E27FC236}">
                <a16:creationId xmlns:a16="http://schemas.microsoft.com/office/drawing/2014/main" id="{E7BD46C6-8AEB-4AC9-B3AA-C0F677AE2E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8932" y="536984"/>
            <a:ext cx="3177493" cy="3177493"/>
          </a:xfrm>
          <a:prstGeom prst="rect">
            <a:avLst/>
          </a:prstGeom>
        </p:spPr>
      </p:pic>
      <p:pic>
        <p:nvPicPr>
          <p:cNvPr id="11" name="Graphic 10" descr="Building Brick Wall with solid fill">
            <a:extLst>
              <a:ext uri="{FF2B5EF4-FFF2-40B4-BE49-F238E27FC236}">
                <a16:creationId xmlns:a16="http://schemas.microsoft.com/office/drawing/2014/main" id="{EAAD508F-250D-49F1-A2AC-0F7BF2CEA9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78157" y="536983"/>
            <a:ext cx="3177493" cy="3177493"/>
          </a:xfrm>
          <a:prstGeom prst="rect">
            <a:avLst/>
          </a:prstGeom>
        </p:spPr>
      </p:pic>
      <p:pic>
        <p:nvPicPr>
          <p:cNvPr id="5122" name="Picture 2" descr="See the source image">
            <a:extLst>
              <a:ext uri="{FF2B5EF4-FFF2-40B4-BE49-F238E27FC236}">
                <a16:creationId xmlns:a16="http://schemas.microsoft.com/office/drawing/2014/main" id="{10903B42-A0EB-4627-B0C3-D6A4FCEAA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77382" y="822461"/>
            <a:ext cx="3177493" cy="260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687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4DB5839-12B9-4BA0-98A8-CAE44ED19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278031-0D81-47BD-9CF5-581F95A751BF}"/>
              </a:ext>
            </a:extLst>
          </p:cNvPr>
          <p:cNvSpPr/>
          <p:nvPr/>
        </p:nvSpPr>
        <p:spPr>
          <a:xfrm>
            <a:off x="2987" y="0"/>
            <a:ext cx="11289853" cy="4212699"/>
          </a:xfrm>
          <a:prstGeom prst="rect">
            <a:avLst/>
          </a:prstGeom>
          <a:solidFill>
            <a:srgbClr val="A7A192"/>
          </a:solidFill>
          <a:ln>
            <a:solidFill>
              <a:srgbClr val="A7A1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50E9E8-8D5C-4842-8800-505154C6E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361" y="4564673"/>
            <a:ext cx="4010820" cy="161546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Disorganization</a:t>
            </a:r>
          </a:p>
        </p:txBody>
      </p:sp>
      <p:pic>
        <p:nvPicPr>
          <p:cNvPr id="8" name="Picture 7" descr="A picture containing text, indoor, furniture, shelf&#10;&#10;Description automatically generated">
            <a:extLst>
              <a:ext uri="{FF2B5EF4-FFF2-40B4-BE49-F238E27FC236}">
                <a16:creationId xmlns:a16="http://schemas.microsoft.com/office/drawing/2014/main" id="{A480CE3D-0F11-469D-9884-6E1A52A848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07" r="1" b="9150"/>
          <a:stretch/>
        </p:blipFill>
        <p:spPr>
          <a:xfrm>
            <a:off x="20" y="10"/>
            <a:ext cx="4872546" cy="4212698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A7BB670-7333-4187-AB2E-8D8018A47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28" r="3" b="16055"/>
          <a:stretch/>
        </p:blipFill>
        <p:spPr>
          <a:xfrm>
            <a:off x="5033433" y="731520"/>
            <a:ext cx="6259407" cy="295379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1A955B-D579-48FD-A51C-51B0C0B69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53000" y="4813604"/>
            <a:ext cx="0" cy="11176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340D4F2-2094-44F3-9E2F-154EEE85D437}"/>
              </a:ext>
            </a:extLst>
          </p:cNvPr>
          <p:cNvSpPr txBox="1"/>
          <p:nvPr/>
        </p:nvSpPr>
        <p:spPr>
          <a:xfrm>
            <a:off x="5288640" y="4564673"/>
            <a:ext cx="5665871" cy="1615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182880" defTabSz="914400">
              <a:spcAft>
                <a:spcPts val="600"/>
              </a:spcAft>
              <a:buClr>
                <a:schemeClr val="accent1"/>
              </a:buClr>
            </a:pPr>
            <a:r>
              <a:rPr lang="en-US" sz="1600" dirty="0">
                <a:effectLst/>
              </a:rPr>
              <a:t>The poor arrangement of tools/inventory and machines create waste, as well as poor layouts of workspaces.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51772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hade val="98000"/>
                <a:satMod val="130000"/>
                <a:lumMod val="102000"/>
              </a:schemeClr>
            </a:gs>
            <a:gs pos="100000">
              <a:schemeClr val="bg1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250C1E33-6B69-48B0-90CF-2962FC60F6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FD71846D-E89E-46D2-8BC5-10C7F0E6C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9160" y="0"/>
            <a:ext cx="1039367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BC7371-7D48-4CF0-BEE3-897495028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070" y="332490"/>
            <a:ext cx="4703930" cy="1291915"/>
          </a:xfrm>
          <a:noFill/>
        </p:spPr>
        <p:txBody>
          <a:bodyPr anchor="ctr">
            <a:normAutofit/>
          </a:bodyPr>
          <a:lstStyle/>
          <a:p>
            <a:r>
              <a:rPr lang="en-US" sz="4800" dirty="0"/>
              <a:t>Defects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3CA0314-3B28-4E87-BF56-449963633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811"/>
            <a:ext cx="89916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11431-A347-4330-BC58-1910D7B27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2069" y="1624405"/>
            <a:ext cx="4703929" cy="4351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/>
              <a:t>Inspection and repair of material in inventory</a:t>
            </a:r>
          </a:p>
          <a:p>
            <a:pPr marL="0" indent="0">
              <a:buNone/>
            </a:pPr>
            <a:r>
              <a:rPr lang="en-US" sz="2000"/>
              <a:t>We should reduce</a:t>
            </a:r>
            <a:r>
              <a:rPr lang="en-US" sz="2000" dirty="0"/>
              <a:t> the likelihood of defects so that you don’t need to inspect and repair it later. </a:t>
            </a:r>
          </a:p>
          <a:p>
            <a:pPr marL="0" indent="0">
              <a:buNone/>
            </a:pPr>
            <a:r>
              <a:rPr lang="en-US" sz="2000" i="1" dirty="0"/>
              <a:t>Get it right the first time &gt;&gt; </a:t>
            </a:r>
            <a:r>
              <a:rPr lang="en-US" sz="2000" dirty="0"/>
              <a:t>No need to go back and rework anything, just continue along your path</a:t>
            </a:r>
            <a:endParaRPr lang="en-US" sz="2000" i="1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3A40C9B-49FD-431E-B563-BCB1A0EDC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72871" y="0"/>
            <a:ext cx="461996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Tools with solid fill">
            <a:extLst>
              <a:ext uri="{FF2B5EF4-FFF2-40B4-BE49-F238E27FC236}">
                <a16:creationId xmlns:a16="http://schemas.microsoft.com/office/drawing/2014/main" id="{933F093D-9CE7-4092-B652-C0DA7283A4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64979" y="920744"/>
            <a:ext cx="1912664" cy="1912664"/>
          </a:xfrm>
          <a:prstGeom prst="rect">
            <a:avLst/>
          </a:prstGeom>
        </p:spPr>
      </p:pic>
      <p:pic>
        <p:nvPicPr>
          <p:cNvPr id="6146" name="Picture 2" descr="A person's feet next to a box with a lens on it&#10;&#10;Description automatically generated with low confidence">
            <a:extLst>
              <a:ext uri="{FF2B5EF4-FFF2-40B4-BE49-F238E27FC236}">
                <a16:creationId xmlns:a16="http://schemas.microsoft.com/office/drawing/2014/main" id="{643711A2-C1D4-4F61-A96C-85DDE22358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90" b="33053"/>
          <a:stretch/>
        </p:blipFill>
        <p:spPr bwMode="auto">
          <a:xfrm>
            <a:off x="6985266" y="3840306"/>
            <a:ext cx="4072090" cy="184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phic 6" descr="No sign outline">
            <a:extLst>
              <a:ext uri="{FF2B5EF4-FFF2-40B4-BE49-F238E27FC236}">
                <a16:creationId xmlns:a16="http://schemas.microsoft.com/office/drawing/2014/main" id="{9E43DEA4-1175-4A76-8C70-248D8BBAA3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69315" y="321733"/>
            <a:ext cx="3022232" cy="302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2997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1CF83FE-0BF7-489A-A537-C46200CDA87E}"/>
              </a:ext>
            </a:extLst>
          </p:cNvPr>
          <p:cNvSpPr txBox="1">
            <a:spLocks/>
          </p:cNvSpPr>
          <p:nvPr/>
        </p:nvSpPr>
        <p:spPr>
          <a:xfrm>
            <a:off x="1261871" y="1805622"/>
            <a:ext cx="5410391" cy="44808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8AB8F84-8EE9-4997-B5E7-318444D03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830" y="32763"/>
            <a:ext cx="9692640" cy="1325562"/>
          </a:xfrm>
        </p:spPr>
        <p:txBody>
          <a:bodyPr/>
          <a:lstStyle/>
          <a:p>
            <a:r>
              <a:rPr lang="en-US" dirty="0"/>
              <a:t>Discussion: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A876F84-F9AA-4569-9EA7-0B2DF7A18BC7}"/>
              </a:ext>
            </a:extLst>
          </p:cNvPr>
          <p:cNvSpPr txBox="1">
            <a:spLocks/>
          </p:cNvSpPr>
          <p:nvPr/>
        </p:nvSpPr>
        <p:spPr>
          <a:xfrm>
            <a:off x="966597" y="1657350"/>
            <a:ext cx="9882139" cy="4771020"/>
          </a:xfrm>
          <a:prstGeom prst="rect">
            <a:avLst/>
          </a:prstGeom>
        </p:spPr>
        <p:txBody>
          <a:bodyPr numCol="2"/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/>
              <a:t>Complexity</a:t>
            </a:r>
            <a:r>
              <a:rPr lang="en-US" dirty="0"/>
              <a:t>: Needlessly complex systems necessitate more energy to use, manage, and create</a:t>
            </a:r>
          </a:p>
          <a:p>
            <a:r>
              <a:rPr lang="en-US" u="sng" dirty="0"/>
              <a:t>Scraps</a:t>
            </a:r>
            <a:r>
              <a:rPr lang="en-US" dirty="0"/>
              <a:t>: The </a:t>
            </a:r>
            <a:r>
              <a:rPr lang="en-US" sz="1800" dirty="0">
                <a:effectLst/>
                <a:latin typeface="Times New Roman" panose="02020603050405020304" pitchFamily="18" charset="0"/>
              </a:rPr>
              <a:t>conversion of materials intro products that create scrap, trim, excess and bad raw materials</a:t>
            </a:r>
            <a:endParaRPr lang="en-US" dirty="0"/>
          </a:p>
          <a:p>
            <a:r>
              <a:rPr lang="en-US" u="sng" dirty="0"/>
              <a:t>Motion</a:t>
            </a:r>
            <a:r>
              <a:rPr lang="en-US" dirty="0"/>
              <a:t>: The use of time and energy in unnecessary motion of people and materials</a:t>
            </a:r>
          </a:p>
          <a:p>
            <a:r>
              <a:rPr lang="en-US" u="sng" dirty="0"/>
              <a:t>Idle inventory</a:t>
            </a:r>
            <a:r>
              <a:rPr lang="en-US" dirty="0"/>
              <a:t>: Any excess material/tools that is not frequently used</a:t>
            </a:r>
          </a:p>
          <a:p>
            <a:endParaRPr lang="en-US" dirty="0"/>
          </a:p>
          <a:p>
            <a:endParaRPr lang="en-US" dirty="0"/>
          </a:p>
          <a:p>
            <a:r>
              <a:rPr lang="en-US" u="sng" dirty="0"/>
              <a:t>Time</a:t>
            </a:r>
            <a:r>
              <a:rPr lang="en-US" dirty="0"/>
              <a:t>: Delays, unplanned downtime of machines or processes or people, setup time, searching</a:t>
            </a:r>
          </a:p>
          <a:p>
            <a:r>
              <a:rPr lang="en-US" u="sng" dirty="0"/>
              <a:t>Disorganization</a:t>
            </a:r>
            <a:r>
              <a:rPr lang="en-US" dirty="0"/>
              <a:t>: </a:t>
            </a:r>
            <a:r>
              <a:rPr lang="en-US" sz="1800" dirty="0">
                <a:effectLst/>
              </a:rPr>
              <a:t>The poor arrangement of tools/inventory and machines create waste, as well as poor layouts of workspaces</a:t>
            </a:r>
            <a:endParaRPr lang="en-US" dirty="0"/>
          </a:p>
          <a:p>
            <a:r>
              <a:rPr lang="en-US" u="sng" dirty="0"/>
              <a:t>Defects</a:t>
            </a:r>
            <a:r>
              <a:rPr lang="en-US" dirty="0"/>
              <a:t>: Inspection and repair/reworking material in inventory (causes: weak process control, inadequate training/work instructions)</a:t>
            </a:r>
          </a:p>
          <a:p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BD4C859-D2A2-4930-8F0B-8D9041433202}"/>
              </a:ext>
            </a:extLst>
          </p:cNvPr>
          <p:cNvCxnSpPr/>
          <p:nvPr/>
        </p:nvCxnSpPr>
        <p:spPr>
          <a:xfrm flipV="1">
            <a:off x="836762" y="1358325"/>
            <a:ext cx="1849887" cy="4792"/>
          </a:xfrm>
          <a:prstGeom prst="straightConnector1">
            <a:avLst/>
          </a:prstGeom>
          <a:ln>
            <a:solidFill>
              <a:srgbClr val="A7A192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96923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0ED8C-FD64-481C-84EE-4183CB61D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837" y="37358"/>
            <a:ext cx="9692640" cy="1325562"/>
          </a:xfrm>
        </p:spPr>
        <p:txBody>
          <a:bodyPr/>
          <a:lstStyle/>
          <a:p>
            <a:r>
              <a:rPr lang="en-US" dirty="0"/>
              <a:t>Activity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2658AE-72A3-4B72-9D7D-993CC3D93B08}"/>
              </a:ext>
            </a:extLst>
          </p:cNvPr>
          <p:cNvSpPr txBox="1"/>
          <p:nvPr/>
        </p:nvSpPr>
        <p:spPr>
          <a:xfrm>
            <a:off x="1001705" y="1700140"/>
            <a:ext cx="551856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know how to identify waste, but what about eliminating it?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Break back into your warmup teams</a:t>
            </a:r>
          </a:p>
          <a:p>
            <a:pPr marL="285750" indent="-285750">
              <a:buFontTx/>
              <a:buChar char="-"/>
            </a:pPr>
            <a:r>
              <a:rPr lang="en-US" dirty="0"/>
              <a:t>Go through the given waste elimination template to narrow down a problem and propose a solution for it</a:t>
            </a:r>
          </a:p>
          <a:p>
            <a:pPr marL="285750" indent="-285750">
              <a:buFontTx/>
              <a:buChar char="-"/>
            </a:pPr>
            <a:r>
              <a:rPr lang="en-US" dirty="0"/>
              <a:t>Implementation will be another day…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97C26E4-6FCD-4952-BC80-7F512E66FA3D}"/>
              </a:ext>
            </a:extLst>
          </p:cNvPr>
          <p:cNvCxnSpPr/>
          <p:nvPr/>
        </p:nvCxnSpPr>
        <p:spPr>
          <a:xfrm flipV="1">
            <a:off x="836762" y="1358325"/>
            <a:ext cx="1849887" cy="4792"/>
          </a:xfrm>
          <a:prstGeom prst="straightConnector1">
            <a:avLst/>
          </a:prstGeom>
          <a:ln>
            <a:solidFill>
              <a:srgbClr val="A7A192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158B5CF7-CC11-4E7A-8897-16F2F9BCDFC6}"/>
              </a:ext>
            </a:extLst>
          </p:cNvPr>
          <p:cNvSpPr/>
          <p:nvPr/>
        </p:nvSpPr>
        <p:spPr>
          <a:xfrm>
            <a:off x="0" y="5766693"/>
            <a:ext cx="11289853" cy="1091307"/>
          </a:xfrm>
          <a:prstGeom prst="rect">
            <a:avLst/>
          </a:prstGeom>
          <a:solidFill>
            <a:srgbClr val="A7A192"/>
          </a:solidFill>
          <a:ln>
            <a:solidFill>
              <a:srgbClr val="A7A1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72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6D30E-DBFD-47E2-A413-4AF9CE655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Waste Elimination Template!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8C954D-83E3-47B3-8316-5E70CC2396F9}"/>
              </a:ext>
            </a:extLst>
          </p:cNvPr>
          <p:cNvSpPr txBox="1"/>
          <p:nvPr/>
        </p:nvSpPr>
        <p:spPr>
          <a:xfrm>
            <a:off x="1350628" y="2139193"/>
            <a:ext cx="3313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For routine practice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Haven’t figured out how to sustain the practice but we’re working on it!</a:t>
            </a:r>
          </a:p>
        </p:txBody>
      </p:sp>
    </p:spTree>
    <p:extLst>
      <p:ext uri="{BB962C8B-B14F-4D97-AF65-F5344CB8AC3E}">
        <p14:creationId xmlns:p14="http://schemas.microsoft.com/office/powerpoint/2010/main" val="109311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6F05DDE-5F2C-44F5-BACC-DED4737B1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F83872-9086-463A-9BE1-CEA5DEF45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1947" y="3639220"/>
            <a:ext cx="6323519" cy="116138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7200" dirty="0"/>
              <a:t>Awards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F80B31-D942-4321-A7CC-3FF24C30A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6837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DE213B-0A4F-4E9E-9153-8B0C2D046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9969" y="0"/>
            <a:ext cx="457200" cy="6858000"/>
          </a:xfrm>
          <a:prstGeom prst="rect">
            <a:avLst/>
          </a:prstGeom>
          <a:solidFill>
            <a:schemeClr val="accent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E95853-D039-4E71-AF73-C4FF237E9F5B}"/>
              </a:ext>
            </a:extLst>
          </p:cNvPr>
          <p:cNvSpPr txBox="1"/>
          <p:nvPr/>
        </p:nvSpPr>
        <p:spPr>
          <a:xfrm>
            <a:off x="4277922" y="4855739"/>
            <a:ext cx="5490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Remember: Nominate someone who has done something above and beyond their actual job</a:t>
            </a:r>
          </a:p>
        </p:txBody>
      </p:sp>
    </p:spTree>
    <p:extLst>
      <p:ext uri="{BB962C8B-B14F-4D97-AF65-F5344CB8AC3E}">
        <p14:creationId xmlns:p14="http://schemas.microsoft.com/office/powerpoint/2010/main" val="392563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03C4B0-F794-4607-93CF-3A68AAB9F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763" y="452865"/>
            <a:ext cx="3268331" cy="983718"/>
          </a:xfrm>
        </p:spPr>
        <p:txBody>
          <a:bodyPr>
            <a:normAutofit/>
          </a:bodyPr>
          <a:lstStyle/>
          <a:p>
            <a:r>
              <a:rPr lang="en-US" sz="5400" dirty="0"/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BB1C0B-B10C-4E26-8DB2-8B9429A48B6D}"/>
              </a:ext>
            </a:extLst>
          </p:cNvPr>
          <p:cNvSpPr txBox="1"/>
          <p:nvPr/>
        </p:nvSpPr>
        <p:spPr>
          <a:xfrm>
            <a:off x="679763" y="1813173"/>
            <a:ext cx="9916249" cy="32316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/>
              <a:t>Complete your assigned challenge!</a:t>
            </a:r>
          </a:p>
          <a:p>
            <a:endParaRPr lang="en-US" sz="24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Split into 6 teams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Read your given directions and execute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10 minutes on the clock to complete your task!</a:t>
            </a:r>
          </a:p>
          <a:p>
            <a:pPr lvl="1"/>
            <a:endParaRPr lang="en-US" sz="2400" i="1" dirty="0"/>
          </a:p>
          <a:p>
            <a:pPr lvl="1"/>
            <a:r>
              <a:rPr lang="en-US" sz="2400" i="1" dirty="0"/>
              <a:t>*Don’t talk to other teams unless directed otherwise*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5E53D1D-FD10-4889-AECB-2BA66E81B354}"/>
              </a:ext>
            </a:extLst>
          </p:cNvPr>
          <p:cNvCxnSpPr/>
          <p:nvPr/>
        </p:nvCxnSpPr>
        <p:spPr>
          <a:xfrm flipV="1">
            <a:off x="836762" y="1510102"/>
            <a:ext cx="1849887" cy="4792"/>
          </a:xfrm>
          <a:prstGeom prst="straightConnector1">
            <a:avLst/>
          </a:prstGeom>
          <a:ln>
            <a:solidFill>
              <a:srgbClr val="A7A192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CE6FFDA-E0A4-495C-8A5B-C81736AF50C8}"/>
              </a:ext>
            </a:extLst>
          </p:cNvPr>
          <p:cNvGrpSpPr/>
          <p:nvPr/>
        </p:nvGrpSpPr>
        <p:grpSpPr>
          <a:xfrm>
            <a:off x="505591" y="5170881"/>
            <a:ext cx="10264592" cy="344449"/>
            <a:chOff x="627797" y="504962"/>
            <a:chExt cx="8134066" cy="272955"/>
          </a:xfrm>
          <a:solidFill>
            <a:schemeClr val="tx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6DD2C21-DD6B-498B-AD78-54207BBCDE06}"/>
                </a:ext>
              </a:extLst>
            </p:cNvPr>
            <p:cNvCxnSpPr/>
            <p:nvPr/>
          </p:nvCxnSpPr>
          <p:spPr>
            <a:xfrm>
              <a:off x="627797" y="641439"/>
              <a:ext cx="8134066" cy="0"/>
            </a:xfrm>
            <a:prstGeom prst="line">
              <a:avLst/>
            </a:prstGeom>
            <a:grpFill/>
            <a:ln w="6350" cap="flat" cmpd="sng" algn="ctr">
              <a:solidFill>
                <a:srgbClr val="A7A192"/>
              </a:solidFill>
              <a:prstDash val="solid"/>
              <a:miter lim="800000"/>
            </a:ln>
            <a:effectLst/>
          </p:spPr>
        </p:cxn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41A5149-8D07-4316-8F94-2049BDACEE33}"/>
                </a:ext>
              </a:extLst>
            </p:cNvPr>
            <p:cNvSpPr/>
            <p:nvPr/>
          </p:nvSpPr>
          <p:spPr>
            <a:xfrm>
              <a:off x="627797" y="504962"/>
              <a:ext cx="272955" cy="272955"/>
            </a:xfrm>
            <a:prstGeom prst="ellipse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36000" rIns="0" b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241FD82-8087-4091-8240-F1F8ED693131}"/>
                </a:ext>
              </a:extLst>
            </p:cNvPr>
            <p:cNvCxnSpPr/>
            <p:nvPr/>
          </p:nvCxnSpPr>
          <p:spPr>
            <a:xfrm>
              <a:off x="1182806" y="559553"/>
              <a:ext cx="0" cy="163773"/>
            </a:xfrm>
            <a:prstGeom prst="line">
              <a:avLst/>
            </a:prstGeom>
            <a:grpFill/>
            <a:ln w="6350" cap="flat" cmpd="sng" algn="ctr">
              <a:solidFill>
                <a:srgbClr val="A7A192"/>
              </a:solidFill>
              <a:prstDash val="solid"/>
              <a:miter lim="800000"/>
            </a:ln>
            <a:effectLst/>
          </p:spPr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8B0B672-B532-46EF-AA0C-C372C500222C}"/>
                </a:ext>
              </a:extLst>
            </p:cNvPr>
            <p:cNvCxnSpPr/>
            <p:nvPr/>
          </p:nvCxnSpPr>
          <p:spPr>
            <a:xfrm>
              <a:off x="1464860" y="559553"/>
              <a:ext cx="0" cy="163773"/>
            </a:xfrm>
            <a:prstGeom prst="line">
              <a:avLst/>
            </a:prstGeom>
            <a:grpFill/>
            <a:ln w="6350" cap="flat" cmpd="sng" algn="ctr">
              <a:solidFill>
                <a:srgbClr val="A7A192"/>
              </a:solidFill>
              <a:prstDash val="solid"/>
              <a:miter lim="800000"/>
            </a:ln>
            <a:effectLst/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1CECD1F-EB07-46F1-8776-7367D5250635}"/>
                </a:ext>
              </a:extLst>
            </p:cNvPr>
            <p:cNvCxnSpPr/>
            <p:nvPr/>
          </p:nvCxnSpPr>
          <p:spPr>
            <a:xfrm>
              <a:off x="1746914" y="559553"/>
              <a:ext cx="0" cy="163773"/>
            </a:xfrm>
            <a:prstGeom prst="line">
              <a:avLst/>
            </a:prstGeom>
            <a:grpFill/>
            <a:ln w="6350" cap="flat" cmpd="sng" algn="ctr">
              <a:solidFill>
                <a:srgbClr val="A7A192"/>
              </a:solidFill>
              <a:prstDash val="solid"/>
              <a:miter lim="800000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35142ED-6D23-4D54-8E33-658FB623DD2E}"/>
                </a:ext>
              </a:extLst>
            </p:cNvPr>
            <p:cNvCxnSpPr/>
            <p:nvPr/>
          </p:nvCxnSpPr>
          <p:spPr>
            <a:xfrm>
              <a:off x="2028968" y="559553"/>
              <a:ext cx="0" cy="163773"/>
            </a:xfrm>
            <a:prstGeom prst="line">
              <a:avLst/>
            </a:prstGeom>
            <a:grpFill/>
            <a:ln w="6350" cap="flat" cmpd="sng" algn="ctr">
              <a:solidFill>
                <a:srgbClr val="A7A192"/>
              </a:solidFill>
              <a:prstDash val="solid"/>
              <a:miter lim="800000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698DDB4-BDE9-42E6-97DC-0C6325C3B868}"/>
                </a:ext>
              </a:extLst>
            </p:cNvPr>
            <p:cNvCxnSpPr/>
            <p:nvPr/>
          </p:nvCxnSpPr>
          <p:spPr>
            <a:xfrm>
              <a:off x="2311022" y="559553"/>
              <a:ext cx="0" cy="163773"/>
            </a:xfrm>
            <a:prstGeom prst="line">
              <a:avLst/>
            </a:prstGeom>
            <a:grpFill/>
            <a:ln w="6350" cap="flat" cmpd="sng" algn="ctr">
              <a:solidFill>
                <a:srgbClr val="A7A192"/>
              </a:solidFill>
              <a:prstDash val="solid"/>
              <a:miter lim="800000"/>
            </a:ln>
            <a:effectLst/>
          </p:spPr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4F712CD-8F13-4C3F-9D3B-ED4C4C336F5C}"/>
                </a:ext>
              </a:extLst>
            </p:cNvPr>
            <p:cNvSpPr/>
            <p:nvPr/>
          </p:nvSpPr>
          <p:spPr>
            <a:xfrm>
              <a:off x="2593076" y="504962"/>
              <a:ext cx="272955" cy="272955"/>
            </a:xfrm>
            <a:prstGeom prst="ellipse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36000" rIns="0" b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7.5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5DF0946-C347-4E11-93E7-AB4E26ACA273}"/>
                </a:ext>
              </a:extLst>
            </p:cNvPr>
            <p:cNvCxnSpPr/>
            <p:nvPr/>
          </p:nvCxnSpPr>
          <p:spPr>
            <a:xfrm>
              <a:off x="3148085" y="559553"/>
              <a:ext cx="0" cy="163773"/>
            </a:xfrm>
            <a:prstGeom prst="line">
              <a:avLst/>
            </a:prstGeom>
            <a:grpFill/>
            <a:ln w="6350" cap="flat" cmpd="sng" algn="ctr">
              <a:solidFill>
                <a:srgbClr val="A7A192"/>
              </a:solidFill>
              <a:prstDash val="solid"/>
              <a:miter lim="800000"/>
            </a:ln>
            <a:effectLst/>
          </p:spPr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6B8EAE1-681B-448A-B37E-0D64C181CE30}"/>
                </a:ext>
              </a:extLst>
            </p:cNvPr>
            <p:cNvCxnSpPr/>
            <p:nvPr/>
          </p:nvCxnSpPr>
          <p:spPr>
            <a:xfrm>
              <a:off x="3430139" y="559553"/>
              <a:ext cx="0" cy="163773"/>
            </a:xfrm>
            <a:prstGeom prst="line">
              <a:avLst/>
            </a:prstGeom>
            <a:grpFill/>
            <a:ln w="6350" cap="flat" cmpd="sng" algn="ctr">
              <a:solidFill>
                <a:srgbClr val="A7A192"/>
              </a:solidFill>
              <a:prstDash val="solid"/>
              <a:miter lim="800000"/>
            </a:ln>
            <a:effectLst/>
          </p:spPr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443DC0F-FBF0-4D2D-9F37-02C0CCD6DD0D}"/>
                </a:ext>
              </a:extLst>
            </p:cNvPr>
            <p:cNvCxnSpPr/>
            <p:nvPr/>
          </p:nvCxnSpPr>
          <p:spPr>
            <a:xfrm>
              <a:off x="3712193" y="559553"/>
              <a:ext cx="0" cy="163773"/>
            </a:xfrm>
            <a:prstGeom prst="line">
              <a:avLst/>
            </a:prstGeom>
            <a:grpFill/>
            <a:ln w="6350" cap="flat" cmpd="sng" algn="ctr">
              <a:solidFill>
                <a:srgbClr val="A7A192"/>
              </a:solidFill>
              <a:prstDash val="solid"/>
              <a:miter lim="800000"/>
            </a:ln>
            <a:effectLst/>
          </p:spPr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B0776B5-31D3-42C7-81E8-D223D1E01234}"/>
                </a:ext>
              </a:extLst>
            </p:cNvPr>
            <p:cNvCxnSpPr/>
            <p:nvPr/>
          </p:nvCxnSpPr>
          <p:spPr>
            <a:xfrm>
              <a:off x="3994247" y="559553"/>
              <a:ext cx="0" cy="163773"/>
            </a:xfrm>
            <a:prstGeom prst="line">
              <a:avLst/>
            </a:prstGeom>
            <a:grpFill/>
            <a:ln w="6350" cap="flat" cmpd="sng" algn="ctr">
              <a:solidFill>
                <a:srgbClr val="A7A192"/>
              </a:solidFill>
              <a:prstDash val="solid"/>
              <a:miter lim="800000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A08C55C-B3CF-4831-80FA-836294F26866}"/>
                </a:ext>
              </a:extLst>
            </p:cNvPr>
            <p:cNvCxnSpPr/>
            <p:nvPr/>
          </p:nvCxnSpPr>
          <p:spPr>
            <a:xfrm>
              <a:off x="4276301" y="559553"/>
              <a:ext cx="0" cy="163773"/>
            </a:xfrm>
            <a:prstGeom prst="line">
              <a:avLst/>
            </a:prstGeom>
            <a:grpFill/>
            <a:ln w="6350" cap="flat" cmpd="sng" algn="ctr">
              <a:solidFill>
                <a:srgbClr val="A7A192"/>
              </a:solidFill>
              <a:prstDash val="solid"/>
              <a:miter lim="800000"/>
            </a:ln>
            <a:effectLst/>
          </p:spPr>
        </p:cxn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6D7DFAF-FD46-4039-8AF4-BF433CE5FA4D}"/>
                </a:ext>
              </a:extLst>
            </p:cNvPr>
            <p:cNvSpPr/>
            <p:nvPr/>
          </p:nvSpPr>
          <p:spPr>
            <a:xfrm>
              <a:off x="4558355" y="504962"/>
              <a:ext cx="272955" cy="272955"/>
            </a:xfrm>
            <a:prstGeom prst="ellipse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36000" rIns="0" b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5CE567A-AC0F-4099-8844-BA3A9366DF7E}"/>
                </a:ext>
              </a:extLst>
            </p:cNvPr>
            <p:cNvCxnSpPr/>
            <p:nvPr/>
          </p:nvCxnSpPr>
          <p:spPr>
            <a:xfrm>
              <a:off x="5113364" y="559553"/>
              <a:ext cx="0" cy="163773"/>
            </a:xfrm>
            <a:prstGeom prst="line">
              <a:avLst/>
            </a:prstGeom>
            <a:grpFill/>
            <a:ln w="6350" cap="flat" cmpd="sng" algn="ctr">
              <a:solidFill>
                <a:srgbClr val="A7A192"/>
              </a:solidFill>
              <a:prstDash val="solid"/>
              <a:miter lim="800000"/>
            </a:ln>
            <a:effectLst/>
          </p:spPr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59E8787-F422-4F40-8D25-8BF966DE23F4}"/>
                </a:ext>
              </a:extLst>
            </p:cNvPr>
            <p:cNvCxnSpPr/>
            <p:nvPr/>
          </p:nvCxnSpPr>
          <p:spPr>
            <a:xfrm>
              <a:off x="5395418" y="559553"/>
              <a:ext cx="0" cy="163773"/>
            </a:xfrm>
            <a:prstGeom prst="line">
              <a:avLst/>
            </a:prstGeom>
            <a:grpFill/>
            <a:ln w="6350" cap="flat" cmpd="sng" algn="ctr">
              <a:solidFill>
                <a:srgbClr val="A7A192"/>
              </a:solidFill>
              <a:prstDash val="solid"/>
              <a:miter lim="800000"/>
            </a:ln>
            <a:effectLst/>
          </p:spPr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202E6C9-7DC9-43D6-952A-A8AA854E5070}"/>
                </a:ext>
              </a:extLst>
            </p:cNvPr>
            <p:cNvCxnSpPr/>
            <p:nvPr/>
          </p:nvCxnSpPr>
          <p:spPr>
            <a:xfrm>
              <a:off x="5677472" y="559553"/>
              <a:ext cx="0" cy="163773"/>
            </a:xfrm>
            <a:prstGeom prst="line">
              <a:avLst/>
            </a:prstGeom>
            <a:grpFill/>
            <a:ln w="6350" cap="flat" cmpd="sng" algn="ctr">
              <a:solidFill>
                <a:srgbClr val="A7A192"/>
              </a:solidFill>
              <a:prstDash val="solid"/>
              <a:miter lim="800000"/>
            </a:ln>
            <a:effectLst/>
          </p:spPr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103067D-1357-42A6-BF18-4CAD18CCDFCE}"/>
                </a:ext>
              </a:extLst>
            </p:cNvPr>
            <p:cNvCxnSpPr/>
            <p:nvPr/>
          </p:nvCxnSpPr>
          <p:spPr>
            <a:xfrm>
              <a:off x="5959526" y="559553"/>
              <a:ext cx="0" cy="163773"/>
            </a:xfrm>
            <a:prstGeom prst="line">
              <a:avLst/>
            </a:prstGeom>
            <a:grpFill/>
            <a:ln w="6350" cap="flat" cmpd="sng" algn="ctr">
              <a:solidFill>
                <a:srgbClr val="A7A192"/>
              </a:solidFill>
              <a:prstDash val="solid"/>
              <a:miter lim="800000"/>
            </a:ln>
            <a:effectLst/>
          </p:spPr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842B125-F4EE-4DE0-A279-D1322412B062}"/>
                </a:ext>
              </a:extLst>
            </p:cNvPr>
            <p:cNvCxnSpPr/>
            <p:nvPr/>
          </p:nvCxnSpPr>
          <p:spPr>
            <a:xfrm>
              <a:off x="6241580" y="559553"/>
              <a:ext cx="0" cy="163773"/>
            </a:xfrm>
            <a:prstGeom prst="line">
              <a:avLst/>
            </a:prstGeom>
            <a:grpFill/>
            <a:ln w="6350" cap="flat" cmpd="sng" algn="ctr">
              <a:solidFill>
                <a:srgbClr val="A7A192"/>
              </a:solidFill>
              <a:prstDash val="solid"/>
              <a:miter lim="800000"/>
            </a:ln>
            <a:effectLst/>
          </p:spPr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2B030DCD-0748-47BC-9D7F-37519CD524DA}"/>
                </a:ext>
              </a:extLst>
            </p:cNvPr>
            <p:cNvSpPr/>
            <p:nvPr/>
          </p:nvSpPr>
          <p:spPr>
            <a:xfrm>
              <a:off x="6523634" y="504962"/>
              <a:ext cx="272955" cy="272955"/>
            </a:xfrm>
            <a:prstGeom prst="ellipse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36000" rIns="0" b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2.5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BF78CA5-5E0F-4C67-8378-A4D5984D2064}"/>
                </a:ext>
              </a:extLst>
            </p:cNvPr>
            <p:cNvCxnSpPr/>
            <p:nvPr/>
          </p:nvCxnSpPr>
          <p:spPr>
            <a:xfrm>
              <a:off x="7078643" y="559553"/>
              <a:ext cx="0" cy="163773"/>
            </a:xfrm>
            <a:prstGeom prst="line">
              <a:avLst/>
            </a:prstGeom>
            <a:grpFill/>
            <a:ln w="6350" cap="flat" cmpd="sng" algn="ctr">
              <a:solidFill>
                <a:srgbClr val="A7A192"/>
              </a:solidFill>
              <a:prstDash val="solid"/>
              <a:miter lim="800000"/>
            </a:ln>
            <a:effectLst/>
          </p:spPr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A94C071-C998-4991-807D-58DBFDB948F5}"/>
                </a:ext>
              </a:extLst>
            </p:cNvPr>
            <p:cNvCxnSpPr/>
            <p:nvPr/>
          </p:nvCxnSpPr>
          <p:spPr>
            <a:xfrm>
              <a:off x="7360697" y="559553"/>
              <a:ext cx="0" cy="163773"/>
            </a:xfrm>
            <a:prstGeom prst="line">
              <a:avLst/>
            </a:prstGeom>
            <a:grpFill/>
            <a:ln w="6350" cap="flat" cmpd="sng" algn="ctr">
              <a:solidFill>
                <a:srgbClr val="A7A192"/>
              </a:solidFill>
              <a:prstDash val="solid"/>
              <a:miter lim="800000"/>
            </a:ln>
            <a:effectLst/>
          </p:spPr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89BC6828-1EDC-4C0D-8AE6-8D643C0AF926}"/>
                </a:ext>
              </a:extLst>
            </p:cNvPr>
            <p:cNvCxnSpPr/>
            <p:nvPr/>
          </p:nvCxnSpPr>
          <p:spPr>
            <a:xfrm>
              <a:off x="7642751" y="559553"/>
              <a:ext cx="0" cy="163773"/>
            </a:xfrm>
            <a:prstGeom prst="line">
              <a:avLst/>
            </a:prstGeom>
            <a:grpFill/>
            <a:ln w="6350" cap="flat" cmpd="sng" algn="ctr">
              <a:solidFill>
                <a:srgbClr val="A7A192"/>
              </a:solidFill>
              <a:prstDash val="solid"/>
              <a:miter lim="800000"/>
            </a:ln>
            <a:effectLst/>
          </p:spPr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29E49B1-359A-4C84-A302-6EBFE470A85E}"/>
                </a:ext>
              </a:extLst>
            </p:cNvPr>
            <p:cNvCxnSpPr/>
            <p:nvPr/>
          </p:nvCxnSpPr>
          <p:spPr>
            <a:xfrm>
              <a:off x="7924805" y="559553"/>
              <a:ext cx="0" cy="163773"/>
            </a:xfrm>
            <a:prstGeom prst="line">
              <a:avLst/>
            </a:prstGeom>
            <a:grpFill/>
            <a:ln w="6350" cap="flat" cmpd="sng" algn="ctr">
              <a:solidFill>
                <a:srgbClr val="A7A192"/>
              </a:solidFill>
              <a:prstDash val="solid"/>
              <a:miter lim="800000"/>
            </a:ln>
            <a:effectLst/>
          </p:spPr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25BCA63-7520-4D78-9997-EAA18AF6732E}"/>
                </a:ext>
              </a:extLst>
            </p:cNvPr>
            <p:cNvCxnSpPr/>
            <p:nvPr/>
          </p:nvCxnSpPr>
          <p:spPr>
            <a:xfrm>
              <a:off x="8206859" y="559553"/>
              <a:ext cx="0" cy="163773"/>
            </a:xfrm>
            <a:prstGeom prst="line">
              <a:avLst/>
            </a:prstGeom>
            <a:grpFill/>
            <a:ln w="6350" cap="flat" cmpd="sng" algn="ctr">
              <a:solidFill>
                <a:srgbClr val="A7A192"/>
              </a:solidFill>
              <a:prstDash val="solid"/>
              <a:miter lim="800000"/>
            </a:ln>
            <a:effectLst/>
          </p:spPr>
        </p:cxn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9C5EBC88-B343-4E3A-9A79-C2E75880C780}"/>
                </a:ext>
              </a:extLst>
            </p:cNvPr>
            <p:cNvSpPr/>
            <p:nvPr/>
          </p:nvSpPr>
          <p:spPr>
            <a:xfrm>
              <a:off x="8488908" y="504962"/>
              <a:ext cx="272955" cy="272955"/>
            </a:xfrm>
            <a:prstGeom prst="ellipse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36000" rIns="0" b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A82E3E37-9E85-47F9-8BD4-1A230BA990A3}"/>
              </a:ext>
            </a:extLst>
          </p:cNvPr>
          <p:cNvSpPr txBox="1"/>
          <p:nvPr/>
        </p:nvSpPr>
        <p:spPr>
          <a:xfrm>
            <a:off x="4829819" y="5695209"/>
            <a:ext cx="1616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Timer (mins)</a:t>
            </a:r>
          </a:p>
        </p:txBody>
      </p:sp>
    </p:spTree>
    <p:extLst>
      <p:ext uri="{BB962C8B-B14F-4D97-AF65-F5344CB8AC3E}">
        <p14:creationId xmlns:p14="http://schemas.microsoft.com/office/powerpoint/2010/main" val="39830205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6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6F05DDE-5F2C-44F5-BACC-DED4737B1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009A5F-59D7-41F3-9C63-1068086B6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1028699"/>
            <a:ext cx="9418320" cy="38620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6000" dirty="0"/>
              <a:t>Team Updates </a:t>
            </a:r>
            <a:br>
              <a:rPr lang="en-US" sz="6000" dirty="0"/>
            </a:br>
            <a:r>
              <a:rPr lang="en-US" sz="2800" dirty="0"/>
              <a:t>(1 person from each team)</a:t>
            </a:r>
            <a:endParaRPr lang="en-US" sz="60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7E8ECA2-60A0-4D39-817D-F1E982ED7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51500" y="5097592"/>
            <a:ext cx="596394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6BD33658-A78A-4775-9E23-E49F944272A0}"/>
              </a:ext>
            </a:extLst>
          </p:cNvPr>
          <p:cNvSpPr/>
          <p:nvPr/>
        </p:nvSpPr>
        <p:spPr>
          <a:xfrm>
            <a:off x="9488624" y="1765047"/>
            <a:ext cx="1511746" cy="1194693"/>
          </a:xfrm>
          <a:prstGeom prst="rect">
            <a:avLst/>
          </a:prstGeom>
          <a:solidFill>
            <a:srgbClr val="A7A192"/>
          </a:solidFill>
          <a:ln>
            <a:solidFill>
              <a:srgbClr val="A7A1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73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EF5D2-A1C5-471B-B18F-15D05E1F32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2809" y="1228726"/>
            <a:ext cx="9418320" cy="1966912"/>
          </a:xfrm>
        </p:spPr>
        <p:txBody>
          <a:bodyPr/>
          <a:lstStyle/>
          <a:p>
            <a:r>
              <a:rPr lang="en-US" dirty="0"/>
              <a:t>Waste</a:t>
            </a:r>
          </a:p>
        </p:txBody>
      </p:sp>
    </p:spTree>
    <p:extLst>
      <p:ext uri="{BB962C8B-B14F-4D97-AF65-F5344CB8AC3E}">
        <p14:creationId xmlns:p14="http://schemas.microsoft.com/office/powerpoint/2010/main" val="281262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E04F3DD-A89D-40CE-AC17-E66BDAD7E759}"/>
              </a:ext>
            </a:extLst>
          </p:cNvPr>
          <p:cNvSpPr txBox="1">
            <a:spLocks/>
          </p:cNvSpPr>
          <p:nvPr/>
        </p:nvSpPr>
        <p:spPr>
          <a:xfrm>
            <a:off x="836762" y="454496"/>
            <a:ext cx="5048441" cy="9102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Goal for Today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1CF83FE-0BF7-489A-A537-C46200CDA87E}"/>
              </a:ext>
            </a:extLst>
          </p:cNvPr>
          <p:cNvSpPr txBox="1">
            <a:spLocks/>
          </p:cNvSpPr>
          <p:nvPr/>
        </p:nvSpPr>
        <p:spPr>
          <a:xfrm>
            <a:off x="1261871" y="1805622"/>
            <a:ext cx="5410391" cy="44808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F3F582A-DF74-4EE3-B713-B7018ADDDB13}"/>
              </a:ext>
            </a:extLst>
          </p:cNvPr>
          <p:cNvCxnSpPr/>
          <p:nvPr/>
        </p:nvCxnSpPr>
        <p:spPr>
          <a:xfrm flipV="1">
            <a:off x="965421" y="1514894"/>
            <a:ext cx="1849887" cy="4792"/>
          </a:xfrm>
          <a:prstGeom prst="straightConnector1">
            <a:avLst/>
          </a:prstGeom>
          <a:ln>
            <a:solidFill>
              <a:srgbClr val="A7A192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419514B-EDC4-4429-AF37-A5A1BAB2E5F1}"/>
              </a:ext>
            </a:extLst>
          </p:cNvPr>
          <p:cNvSpPr txBox="1"/>
          <p:nvPr/>
        </p:nvSpPr>
        <p:spPr>
          <a:xfrm>
            <a:off x="769690" y="1955778"/>
            <a:ext cx="100688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Understand, identify, and eliminate waste</a:t>
            </a:r>
          </a:p>
        </p:txBody>
      </p:sp>
    </p:spTree>
    <p:extLst>
      <p:ext uri="{BB962C8B-B14F-4D97-AF65-F5344CB8AC3E}">
        <p14:creationId xmlns:p14="http://schemas.microsoft.com/office/powerpoint/2010/main" val="17720132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35A1B5-6F7E-41A9-8C81-DF33237D9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489" y="566382"/>
            <a:ext cx="4534047" cy="1550284"/>
          </a:xfrm>
        </p:spPr>
        <p:txBody>
          <a:bodyPr>
            <a:normAutofit/>
          </a:bodyPr>
          <a:lstStyle/>
          <a:p>
            <a:r>
              <a:rPr lang="en-US" dirty="0"/>
              <a:t>Waste (Muda)</a:t>
            </a:r>
          </a:p>
        </p:txBody>
      </p:sp>
      <p:sp>
        <p:nvSpPr>
          <p:cNvPr id="7187" name="Rectangle 70">
            <a:extLst>
              <a:ext uri="{FF2B5EF4-FFF2-40B4-BE49-F238E27FC236}">
                <a16:creationId xmlns:a16="http://schemas.microsoft.com/office/drawing/2014/main" id="{50CF6C96-4596-4D83-A9F9-A3AB22AB4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88" name="Content Placeholder 4">
            <a:extLst>
              <a:ext uri="{FF2B5EF4-FFF2-40B4-BE49-F238E27FC236}">
                <a16:creationId xmlns:a16="http://schemas.microsoft.com/office/drawing/2014/main" id="{8D9135F6-9A3D-4196-909B-DA3BAB5DB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9535" y="2438399"/>
            <a:ext cx="4572002" cy="38532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/>
              <a:t>Definition: Any action, outcome, or feature that does not add value to the final product</a:t>
            </a:r>
          </a:p>
          <a:p>
            <a:pPr marL="0" indent="0">
              <a:buNone/>
            </a:pPr>
            <a:r>
              <a:rPr lang="en-US" sz="1400" dirty="0"/>
              <a:t>Our defined wastes: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400" dirty="0"/>
              <a:t>Complexity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400" dirty="0"/>
              <a:t>Scraps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400" dirty="0"/>
              <a:t>Motion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400" dirty="0"/>
              <a:t>Idle Inventory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400" dirty="0"/>
              <a:t>Time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400" dirty="0"/>
              <a:t>Disorganization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400" dirty="0"/>
              <a:t>Defects</a:t>
            </a:r>
          </a:p>
          <a:p>
            <a:endParaRPr lang="en-US" sz="1400" dirty="0"/>
          </a:p>
          <a:p>
            <a:pPr marL="342900" marR="0">
              <a:spcBef>
                <a:spcPts val="0"/>
              </a:spcBef>
              <a:spcAft>
                <a:spcPts val="0"/>
              </a:spcAft>
            </a:pPr>
            <a:endParaRPr lang="en-US" sz="1400" b="1" dirty="0">
              <a:effectLst/>
              <a:latin typeface="Times New Roman" panose="02020603050405020304" pitchFamily="18" charset="0"/>
            </a:endParaRPr>
          </a:p>
          <a:p>
            <a:endParaRPr lang="en-US" sz="1400" dirty="0"/>
          </a:p>
          <a:p>
            <a:pPr marL="0" indent="0">
              <a:buNone/>
            </a:pPr>
            <a:endParaRPr lang="en-US" sz="1400" dirty="0"/>
          </a:p>
        </p:txBody>
      </p:sp>
      <p:pic>
        <p:nvPicPr>
          <p:cNvPr id="7170" name="Picture 2" descr="See the source image">
            <a:extLst>
              <a:ext uri="{FF2B5EF4-FFF2-40B4-BE49-F238E27FC236}">
                <a16:creationId xmlns:a16="http://schemas.microsoft.com/office/drawing/2014/main" id="{AB4DB88A-CBC8-403C-8551-3446C17C25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" r="5950"/>
          <a:stretch/>
        </p:blipFill>
        <p:spPr bwMode="auto">
          <a:xfrm>
            <a:off x="6222441" y="878108"/>
            <a:ext cx="4534047" cy="510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9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BF7E50-3585-4255-8C10-5A1D9C52E0AA}"/>
              </a:ext>
            </a:extLst>
          </p:cNvPr>
          <p:cNvSpPr/>
          <p:nvPr/>
        </p:nvSpPr>
        <p:spPr>
          <a:xfrm>
            <a:off x="0" y="5766693"/>
            <a:ext cx="11289853" cy="1091307"/>
          </a:xfrm>
          <a:prstGeom prst="rect">
            <a:avLst/>
          </a:prstGeom>
          <a:solidFill>
            <a:srgbClr val="A7A192"/>
          </a:solidFill>
          <a:ln>
            <a:solidFill>
              <a:srgbClr val="A7A1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3609B8-1A4F-458D-87BA-2C7F70C4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123" y="196813"/>
            <a:ext cx="9692640" cy="1325562"/>
          </a:xfrm>
        </p:spPr>
        <p:txBody>
          <a:bodyPr/>
          <a:lstStyle/>
          <a:p>
            <a:r>
              <a:rPr lang="en-US" dirty="0"/>
              <a:t>Complexity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C6638-8AB8-4F4E-9200-A423D6BF7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2123" y="1613986"/>
            <a:ext cx="9536319" cy="98400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Needlessly complex systems necessitate more energy to use, manage, and create</a:t>
            </a:r>
          </a:p>
          <a:p>
            <a:pPr marL="0" indent="0">
              <a:buNone/>
            </a:pPr>
            <a:r>
              <a:rPr lang="en-US"/>
              <a:t>Coffee example: More steps doesn’t add any value to the coffee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469A696D-8A15-4006-864B-D110EC4C3F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74" b="3577"/>
          <a:stretch/>
        </p:blipFill>
        <p:spPr bwMode="auto">
          <a:xfrm>
            <a:off x="2140981" y="2601618"/>
            <a:ext cx="3308659" cy="3501943"/>
          </a:xfrm>
          <a:prstGeom prst="rect">
            <a:avLst/>
          </a:prstGeom>
          <a:noFill/>
          <a:ln w="57150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D7708FD3-1625-4FC4-B3CB-00CCEF1C3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97992"/>
            <a:ext cx="3185849" cy="3505570"/>
          </a:xfrm>
          <a:prstGeom prst="rect">
            <a:avLst/>
          </a:prstGeom>
          <a:noFill/>
          <a:ln w="57150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123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609B8-1A4F-458D-87BA-2C7F70C4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0" y="365760"/>
            <a:ext cx="5618092" cy="1325562"/>
          </a:xfrm>
        </p:spPr>
        <p:txBody>
          <a:bodyPr>
            <a:normAutofit/>
          </a:bodyPr>
          <a:lstStyle/>
          <a:p>
            <a:r>
              <a:rPr lang="en-US" dirty="0"/>
              <a:t>Scraps</a:t>
            </a:r>
          </a:p>
        </p:txBody>
      </p:sp>
      <p:pic>
        <p:nvPicPr>
          <p:cNvPr id="2052" name="Picture 4" descr="See the source image">
            <a:extLst>
              <a:ext uri="{FF2B5EF4-FFF2-40B4-BE49-F238E27FC236}">
                <a16:creationId xmlns:a16="http://schemas.microsoft.com/office/drawing/2014/main" id="{B83FADD0-9827-47E7-9E12-17D42E43ED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3" r="3" b="18565"/>
          <a:stretch/>
        </p:blipFill>
        <p:spPr bwMode="auto">
          <a:xfrm>
            <a:off x="20" y="10"/>
            <a:ext cx="4654272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C6638-8AB8-4F4E-9200-A423D6BF7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0" y="1828801"/>
            <a:ext cx="5618092" cy="1600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>
                <a:latin typeface="Times New Roman" panose="02020603050405020304" pitchFamily="18" charset="0"/>
              </a:rPr>
              <a:t>S</a:t>
            </a:r>
            <a:r>
              <a:rPr lang="en-US">
                <a:effectLst/>
                <a:latin typeface="Times New Roman" panose="02020603050405020304" pitchFamily="18" charset="0"/>
              </a:rPr>
              <a:t>crap</a:t>
            </a:r>
            <a:r>
              <a:rPr lang="en-US" dirty="0">
                <a:effectLst/>
                <a:latin typeface="Times New Roman" panose="02020603050405020304" pitchFamily="18" charset="0"/>
              </a:rPr>
              <a:t>, trim, and excess raw materials</a:t>
            </a:r>
            <a:r>
              <a:rPr lang="en-US">
                <a:effectLst/>
                <a:latin typeface="Times New Roman" panose="02020603050405020304" pitchFamily="18" charset="0"/>
              </a:rPr>
              <a:t> that are created from t</a:t>
            </a:r>
            <a:r>
              <a:rPr lang="en-US"/>
              <a:t>he </a:t>
            </a:r>
            <a:r>
              <a:rPr lang="en-US">
                <a:latin typeface="Times New Roman" panose="02020603050405020304" pitchFamily="18" charset="0"/>
              </a:rPr>
              <a:t>conversion of materials into products</a:t>
            </a:r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36389572-A2D1-4B7F-B4EC-594869DF79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2" r="19744" b="-1"/>
          <a:stretch/>
        </p:blipFill>
        <p:spPr bwMode="auto">
          <a:xfrm>
            <a:off x="20" y="3429001"/>
            <a:ext cx="465427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79B5AFE-6F18-4ED1-AF5E-DFAB57311A86}"/>
              </a:ext>
            </a:extLst>
          </p:cNvPr>
          <p:cNvSpPr/>
          <p:nvPr/>
        </p:nvSpPr>
        <p:spPr>
          <a:xfrm>
            <a:off x="4654292" y="6024012"/>
            <a:ext cx="6635561" cy="833988"/>
          </a:xfrm>
          <a:prstGeom prst="rect">
            <a:avLst/>
          </a:prstGeom>
          <a:solidFill>
            <a:srgbClr val="A7A192"/>
          </a:solidFill>
          <a:ln>
            <a:solidFill>
              <a:srgbClr val="A7A1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107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E53F4E5A-C9EE-4859-B46B-F018F7D73A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38E3EC-397D-44DE-87E6-FCED4D8A8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2800" y="4541698"/>
            <a:ext cx="4010820" cy="1615461"/>
          </a:xfrm>
        </p:spPr>
        <p:txBody>
          <a:bodyPr anchor="ctr">
            <a:normAutofit/>
          </a:bodyPr>
          <a:lstStyle/>
          <a:p>
            <a:r>
              <a:rPr lang="en-US" sz="4000" dirty="0"/>
              <a:t>Motion</a:t>
            </a:r>
            <a:endParaRPr lang="en-US" sz="3200" dirty="0"/>
          </a:p>
        </p:txBody>
      </p:sp>
      <p:pic>
        <p:nvPicPr>
          <p:cNvPr id="3076" name="Picture 4" descr="See the source image">
            <a:extLst>
              <a:ext uri="{FF2B5EF4-FFF2-40B4-BE49-F238E27FC236}">
                <a16:creationId xmlns:a16="http://schemas.microsoft.com/office/drawing/2014/main" id="{A396970E-58A5-4233-AFE1-3683251DB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6177" y="643467"/>
            <a:ext cx="3185402" cy="358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764B3C36-724D-46CA-B3B4-2787E3AC6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8640" y="1320253"/>
            <a:ext cx="5351619" cy="22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041A955B-D579-48FD-A51C-51B0C0B69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53000" y="4813604"/>
            <a:ext cx="0" cy="11176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B9536-BD93-4A9D-B44A-F13CE35FB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9995" y="4922534"/>
            <a:ext cx="5356176" cy="123462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600"/>
              <a:t>The</a:t>
            </a:r>
            <a:r>
              <a:rPr lang="en-US" sz="1600" dirty="0"/>
              <a:t> use of time and energy in unnecessary motion of people and materials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FD5E37-AF19-417A-8BD8-75E149E16C0D}"/>
              </a:ext>
            </a:extLst>
          </p:cNvPr>
          <p:cNvSpPr/>
          <p:nvPr/>
        </p:nvSpPr>
        <p:spPr>
          <a:xfrm>
            <a:off x="0" y="6069962"/>
            <a:ext cx="11289853" cy="788038"/>
          </a:xfrm>
          <a:prstGeom prst="rect">
            <a:avLst/>
          </a:prstGeom>
          <a:solidFill>
            <a:srgbClr val="A7A192"/>
          </a:solidFill>
          <a:ln>
            <a:solidFill>
              <a:srgbClr val="A7A1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554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1_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AD0A34C9E0EE439F9EFA54418D0334" ma:contentTypeVersion="12" ma:contentTypeDescription="Create a new document." ma:contentTypeScope="" ma:versionID="6af8dfa0433b0a68e42bd669b5342e52">
  <xsd:schema xmlns:xsd="http://www.w3.org/2001/XMLSchema" xmlns:xs="http://www.w3.org/2001/XMLSchema" xmlns:p="http://schemas.microsoft.com/office/2006/metadata/properties" xmlns:ns3="4effc39a-44cd-454e-b40d-49dd2f832c95" xmlns:ns4="3c737ebb-1183-4820-b7c6-ea41021eacbe" targetNamespace="http://schemas.microsoft.com/office/2006/metadata/properties" ma:root="true" ma:fieldsID="e780ceac1040df4d8efbd78a8c4d4297" ns3:_="" ns4:_="">
    <xsd:import namespace="4effc39a-44cd-454e-b40d-49dd2f832c95"/>
    <xsd:import namespace="3c737ebb-1183-4820-b7c6-ea41021eacb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ffc39a-44cd-454e-b40d-49dd2f832c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737ebb-1183-4820-b7c6-ea41021eacbe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99F2542-C9A6-4C5E-9A11-17D45CA50D71}">
  <ds:schemaRefs>
    <ds:schemaRef ds:uri="3c737ebb-1183-4820-b7c6-ea41021eacbe"/>
    <ds:schemaRef ds:uri="4effc39a-44cd-454e-b40d-49dd2f832c9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1A1AC9A-507D-4C68-AC91-0852A5314FC4}">
  <ds:schemaRefs>
    <ds:schemaRef ds:uri="3c737ebb-1183-4820-b7c6-ea41021eacbe"/>
    <ds:schemaRef ds:uri="4effc39a-44cd-454e-b40d-49dd2f832c9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F4756B6-CFE7-4698-94AD-CBD3A0D4321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HYPER slide template_new</Template>
  <TotalTime>713</TotalTime>
  <Words>552</Words>
  <Application>Microsoft Office PowerPoint</Application>
  <PresentationFormat>Widescreen</PresentationFormat>
  <Paragraphs>89</Paragraphs>
  <Slides>17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Century Schoolbook</vt:lpstr>
      <vt:lpstr>Courier New</vt:lpstr>
      <vt:lpstr>Microsoft Sans Serif</vt:lpstr>
      <vt:lpstr>Myriad Pro</vt:lpstr>
      <vt:lpstr>Times New Roman</vt:lpstr>
      <vt:lpstr>Wingdings 2</vt:lpstr>
      <vt:lpstr>View</vt:lpstr>
      <vt:lpstr>1_View</vt:lpstr>
      <vt:lpstr>Itinerary</vt:lpstr>
      <vt:lpstr>Warm-up</vt:lpstr>
      <vt:lpstr>Team Updates  (1 person from each team)</vt:lpstr>
      <vt:lpstr>Waste</vt:lpstr>
      <vt:lpstr>PowerPoint Presentation</vt:lpstr>
      <vt:lpstr>Waste (Muda)</vt:lpstr>
      <vt:lpstr>Complexity</vt:lpstr>
      <vt:lpstr>Scraps</vt:lpstr>
      <vt:lpstr>Motion</vt:lpstr>
      <vt:lpstr>Idle Inventory</vt:lpstr>
      <vt:lpstr>Time</vt:lpstr>
      <vt:lpstr>Disorganization</vt:lpstr>
      <vt:lpstr>Defects</vt:lpstr>
      <vt:lpstr>Discussion:</vt:lpstr>
      <vt:lpstr>Activity</vt:lpstr>
      <vt:lpstr>The Waste Elimination Template!</vt:lpstr>
      <vt:lpstr>Awards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Problem Solving</dc:title>
  <dc:creator>Stefoglo, Victoria S</dc:creator>
  <cp:lastModifiedBy>Ly, Kerstin</cp:lastModifiedBy>
  <cp:revision>2</cp:revision>
  <dcterms:created xsi:type="dcterms:W3CDTF">2021-06-14T19:30:52Z</dcterms:created>
  <dcterms:modified xsi:type="dcterms:W3CDTF">2021-06-24T21:54:48Z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0x01010056AD0A34C9E0EE439F9EFA54418D0334</vt:lpwstr>
  </property>
</Properties>
</file>