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</p:sldIdLst>
  <p:sldSz cx="20116800" cy="12436475"/>
  <p:notesSz cx="13812838" cy="211280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6600"/>
    <a:srgbClr val="FF3300"/>
    <a:srgbClr val="8F7E35"/>
    <a:srgbClr val="B67233"/>
    <a:srgbClr val="4F868E"/>
    <a:srgbClr val="C69214"/>
    <a:srgbClr val="981E32"/>
    <a:srgbClr val="5E6A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5" d="100"/>
          <a:sy n="45" d="100"/>
        </p:scale>
        <p:origin x="4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914400" cy="9144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4600" y="2035322"/>
            <a:ext cx="15087600" cy="4329736"/>
          </a:xfrm>
        </p:spPr>
        <p:txBody>
          <a:bodyPr anchor="b"/>
          <a:lstStyle>
            <a:lvl1pPr algn="ctr">
              <a:defRPr sz="99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4600" y="6532029"/>
            <a:ext cx="15087600" cy="3002602"/>
          </a:xfrm>
        </p:spPr>
        <p:txBody>
          <a:bodyPr/>
          <a:lstStyle>
            <a:lvl1pPr marL="0" indent="0" algn="ctr">
              <a:buNone/>
              <a:defRPr sz="3960"/>
            </a:lvl1pPr>
            <a:lvl2pPr marL="754380" indent="0" algn="ctr">
              <a:buNone/>
              <a:defRPr sz="3300"/>
            </a:lvl2pPr>
            <a:lvl3pPr marL="1508760" indent="0" algn="ctr">
              <a:buNone/>
              <a:defRPr sz="2970"/>
            </a:lvl3pPr>
            <a:lvl4pPr marL="2263140" indent="0" algn="ctr">
              <a:buNone/>
              <a:defRPr sz="2640"/>
            </a:lvl4pPr>
            <a:lvl5pPr marL="3017520" indent="0" algn="ctr">
              <a:buNone/>
              <a:defRPr sz="2640"/>
            </a:lvl5pPr>
            <a:lvl6pPr marL="3771900" indent="0" algn="ctr">
              <a:buNone/>
              <a:defRPr sz="2640"/>
            </a:lvl6pPr>
            <a:lvl7pPr marL="4526280" indent="0" algn="ctr">
              <a:buNone/>
              <a:defRPr sz="2640"/>
            </a:lvl7pPr>
            <a:lvl8pPr marL="5280660" indent="0" algn="ctr">
              <a:buNone/>
              <a:defRPr sz="2640"/>
            </a:lvl8pPr>
            <a:lvl9pPr marL="6035040" indent="0" algn="ctr">
              <a:buNone/>
              <a:defRPr sz="26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DCC3E-3243-47AA-B99C-F932A17E5D97}" type="datetimeFigureOut">
              <a:rPr lang="en-US" smtClean="0"/>
              <a:t>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709A5-D9B3-4BA9-8983-FA632E9BE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287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DCC3E-3243-47AA-B99C-F932A17E5D97}" type="datetimeFigureOut">
              <a:rPr lang="en-US" smtClean="0"/>
              <a:t>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709A5-D9B3-4BA9-8983-FA632E9BE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5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396085" y="662127"/>
            <a:ext cx="4337685" cy="105393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83030" y="662127"/>
            <a:ext cx="12761595" cy="105393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DCC3E-3243-47AA-B99C-F932A17E5D97}" type="datetimeFigureOut">
              <a:rPr lang="en-US" smtClean="0"/>
              <a:t>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709A5-D9B3-4BA9-8983-FA632E9BE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771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DCC3E-3243-47AA-B99C-F932A17E5D97}" type="datetimeFigureOut">
              <a:rPr lang="en-US" smtClean="0"/>
              <a:t>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709A5-D9B3-4BA9-8983-FA632E9BE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665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2553" y="3100484"/>
            <a:ext cx="17350740" cy="5173227"/>
          </a:xfrm>
        </p:spPr>
        <p:txBody>
          <a:bodyPr anchor="b"/>
          <a:lstStyle>
            <a:lvl1pPr>
              <a:defRPr sz="99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2553" y="8322652"/>
            <a:ext cx="17350740" cy="2720478"/>
          </a:xfrm>
        </p:spPr>
        <p:txBody>
          <a:bodyPr/>
          <a:lstStyle>
            <a:lvl1pPr marL="0" indent="0">
              <a:buNone/>
              <a:defRPr sz="3960">
                <a:solidFill>
                  <a:schemeClr val="tx1">
                    <a:tint val="75000"/>
                  </a:schemeClr>
                </a:solidFill>
              </a:defRPr>
            </a:lvl1pPr>
            <a:lvl2pPr marL="754380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2pPr>
            <a:lvl3pPr marL="1508760" indent="0">
              <a:buNone/>
              <a:defRPr sz="2970">
                <a:solidFill>
                  <a:schemeClr val="tx1">
                    <a:tint val="75000"/>
                  </a:schemeClr>
                </a:solidFill>
              </a:defRPr>
            </a:lvl3pPr>
            <a:lvl4pPr marL="2263140" indent="0">
              <a:buNone/>
              <a:defRPr sz="2640">
                <a:solidFill>
                  <a:schemeClr val="tx1">
                    <a:tint val="75000"/>
                  </a:schemeClr>
                </a:solidFill>
              </a:defRPr>
            </a:lvl4pPr>
            <a:lvl5pPr marL="3017520" indent="0">
              <a:buNone/>
              <a:defRPr sz="2640">
                <a:solidFill>
                  <a:schemeClr val="tx1">
                    <a:tint val="75000"/>
                  </a:schemeClr>
                </a:solidFill>
              </a:defRPr>
            </a:lvl5pPr>
            <a:lvl6pPr marL="3771900" indent="0">
              <a:buNone/>
              <a:defRPr sz="2640">
                <a:solidFill>
                  <a:schemeClr val="tx1">
                    <a:tint val="75000"/>
                  </a:schemeClr>
                </a:solidFill>
              </a:defRPr>
            </a:lvl6pPr>
            <a:lvl7pPr marL="4526280" indent="0">
              <a:buNone/>
              <a:defRPr sz="2640">
                <a:solidFill>
                  <a:schemeClr val="tx1">
                    <a:tint val="75000"/>
                  </a:schemeClr>
                </a:solidFill>
              </a:defRPr>
            </a:lvl7pPr>
            <a:lvl8pPr marL="5280660" indent="0">
              <a:buNone/>
              <a:defRPr sz="2640">
                <a:solidFill>
                  <a:schemeClr val="tx1">
                    <a:tint val="75000"/>
                  </a:schemeClr>
                </a:solidFill>
              </a:defRPr>
            </a:lvl8pPr>
            <a:lvl9pPr marL="6035040" indent="0">
              <a:buNone/>
              <a:defRPr sz="26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DCC3E-3243-47AA-B99C-F932A17E5D97}" type="datetimeFigureOut">
              <a:rPr lang="en-US" smtClean="0"/>
              <a:t>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709A5-D9B3-4BA9-8983-FA632E9BE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942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83030" y="3310636"/>
            <a:ext cx="8549640" cy="78908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184130" y="3310636"/>
            <a:ext cx="8549640" cy="78908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DCC3E-3243-47AA-B99C-F932A17E5D97}" type="datetimeFigureOut">
              <a:rPr lang="en-US" smtClean="0"/>
              <a:t>1/5/2020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709A5-D9B3-4BA9-8983-FA632E9BE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538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5650" y="662128"/>
            <a:ext cx="17350740" cy="240381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5651" y="3048665"/>
            <a:ext cx="8510349" cy="1494103"/>
          </a:xfrm>
        </p:spPr>
        <p:txBody>
          <a:bodyPr anchor="b"/>
          <a:lstStyle>
            <a:lvl1pPr marL="0" indent="0">
              <a:buNone/>
              <a:defRPr sz="3960" b="1"/>
            </a:lvl1pPr>
            <a:lvl2pPr marL="754380" indent="0">
              <a:buNone/>
              <a:defRPr sz="3300" b="1"/>
            </a:lvl2pPr>
            <a:lvl3pPr marL="1508760" indent="0">
              <a:buNone/>
              <a:defRPr sz="2970" b="1"/>
            </a:lvl3pPr>
            <a:lvl4pPr marL="2263140" indent="0">
              <a:buNone/>
              <a:defRPr sz="2640" b="1"/>
            </a:lvl4pPr>
            <a:lvl5pPr marL="3017520" indent="0">
              <a:buNone/>
              <a:defRPr sz="2640" b="1"/>
            </a:lvl5pPr>
            <a:lvl6pPr marL="3771900" indent="0">
              <a:buNone/>
              <a:defRPr sz="2640" b="1"/>
            </a:lvl6pPr>
            <a:lvl7pPr marL="4526280" indent="0">
              <a:buNone/>
              <a:defRPr sz="2640" b="1"/>
            </a:lvl7pPr>
            <a:lvl8pPr marL="5280660" indent="0">
              <a:buNone/>
              <a:defRPr sz="2640" b="1"/>
            </a:lvl8pPr>
            <a:lvl9pPr marL="6035040" indent="0">
              <a:buNone/>
              <a:defRPr sz="26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5651" y="4542768"/>
            <a:ext cx="8510349" cy="66817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184130" y="3048665"/>
            <a:ext cx="8552260" cy="1494103"/>
          </a:xfrm>
        </p:spPr>
        <p:txBody>
          <a:bodyPr anchor="b"/>
          <a:lstStyle>
            <a:lvl1pPr marL="0" indent="0">
              <a:buNone/>
              <a:defRPr sz="3960" b="1"/>
            </a:lvl1pPr>
            <a:lvl2pPr marL="754380" indent="0">
              <a:buNone/>
              <a:defRPr sz="3300" b="1"/>
            </a:lvl2pPr>
            <a:lvl3pPr marL="1508760" indent="0">
              <a:buNone/>
              <a:defRPr sz="2970" b="1"/>
            </a:lvl3pPr>
            <a:lvl4pPr marL="2263140" indent="0">
              <a:buNone/>
              <a:defRPr sz="2640" b="1"/>
            </a:lvl4pPr>
            <a:lvl5pPr marL="3017520" indent="0">
              <a:buNone/>
              <a:defRPr sz="2640" b="1"/>
            </a:lvl5pPr>
            <a:lvl6pPr marL="3771900" indent="0">
              <a:buNone/>
              <a:defRPr sz="2640" b="1"/>
            </a:lvl6pPr>
            <a:lvl7pPr marL="4526280" indent="0">
              <a:buNone/>
              <a:defRPr sz="2640" b="1"/>
            </a:lvl7pPr>
            <a:lvl8pPr marL="5280660" indent="0">
              <a:buNone/>
              <a:defRPr sz="2640" b="1"/>
            </a:lvl8pPr>
            <a:lvl9pPr marL="6035040" indent="0">
              <a:buNone/>
              <a:defRPr sz="26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184130" y="4542768"/>
            <a:ext cx="8552260" cy="66817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DCC3E-3243-47AA-B99C-F932A17E5D97}" type="datetimeFigureOut">
              <a:rPr lang="en-US" smtClean="0"/>
              <a:t>1/5/2020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709A5-D9B3-4BA9-8983-FA632E9BE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781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DCC3E-3243-47AA-B99C-F932A17E5D97}" type="datetimeFigureOut">
              <a:rPr lang="en-US" smtClean="0"/>
              <a:t>1/5/2020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709A5-D9B3-4BA9-8983-FA632E9BE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70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DCC3E-3243-47AA-B99C-F932A17E5D97}" type="datetimeFigureOut">
              <a:rPr lang="en-US" smtClean="0"/>
              <a:t>1/5/2020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709A5-D9B3-4BA9-8983-FA632E9BE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195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5651" y="829098"/>
            <a:ext cx="6488191" cy="2901844"/>
          </a:xfrm>
        </p:spPr>
        <p:txBody>
          <a:bodyPr anchor="b"/>
          <a:lstStyle>
            <a:lvl1pPr>
              <a:defRPr sz="52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52260" y="1790623"/>
            <a:ext cx="10184130" cy="8837958"/>
          </a:xfrm>
        </p:spPr>
        <p:txBody>
          <a:bodyPr/>
          <a:lstStyle>
            <a:lvl1pPr>
              <a:defRPr sz="5280"/>
            </a:lvl1pPr>
            <a:lvl2pPr>
              <a:defRPr sz="4620"/>
            </a:lvl2pPr>
            <a:lvl3pPr>
              <a:defRPr sz="396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85651" y="3730943"/>
            <a:ext cx="6488191" cy="6912032"/>
          </a:xfrm>
        </p:spPr>
        <p:txBody>
          <a:bodyPr/>
          <a:lstStyle>
            <a:lvl1pPr marL="0" indent="0">
              <a:buNone/>
              <a:defRPr sz="2640"/>
            </a:lvl1pPr>
            <a:lvl2pPr marL="754380" indent="0">
              <a:buNone/>
              <a:defRPr sz="2310"/>
            </a:lvl2pPr>
            <a:lvl3pPr marL="1508760" indent="0">
              <a:buNone/>
              <a:defRPr sz="1980"/>
            </a:lvl3pPr>
            <a:lvl4pPr marL="2263140" indent="0">
              <a:buNone/>
              <a:defRPr sz="1650"/>
            </a:lvl4pPr>
            <a:lvl5pPr marL="3017520" indent="0">
              <a:buNone/>
              <a:defRPr sz="1650"/>
            </a:lvl5pPr>
            <a:lvl6pPr marL="3771900" indent="0">
              <a:buNone/>
              <a:defRPr sz="1650"/>
            </a:lvl6pPr>
            <a:lvl7pPr marL="4526280" indent="0">
              <a:buNone/>
              <a:defRPr sz="1650"/>
            </a:lvl7pPr>
            <a:lvl8pPr marL="5280660" indent="0">
              <a:buNone/>
              <a:defRPr sz="1650"/>
            </a:lvl8pPr>
            <a:lvl9pPr marL="6035040" indent="0">
              <a:buNone/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DCC3E-3243-47AA-B99C-F932A17E5D97}" type="datetimeFigureOut">
              <a:rPr lang="en-US" smtClean="0"/>
              <a:t>1/5/2020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709A5-D9B3-4BA9-8983-FA632E9BE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76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5651" y="829098"/>
            <a:ext cx="6488191" cy="2901844"/>
          </a:xfrm>
        </p:spPr>
        <p:txBody>
          <a:bodyPr anchor="b"/>
          <a:lstStyle>
            <a:lvl1pPr>
              <a:defRPr sz="52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552260" y="1790623"/>
            <a:ext cx="10184130" cy="8837958"/>
          </a:xfrm>
        </p:spPr>
        <p:txBody>
          <a:bodyPr anchor="t"/>
          <a:lstStyle>
            <a:lvl1pPr marL="0" indent="0">
              <a:buNone/>
              <a:defRPr sz="5280"/>
            </a:lvl1pPr>
            <a:lvl2pPr marL="754380" indent="0">
              <a:buNone/>
              <a:defRPr sz="4620"/>
            </a:lvl2pPr>
            <a:lvl3pPr marL="1508760" indent="0">
              <a:buNone/>
              <a:defRPr sz="3960"/>
            </a:lvl3pPr>
            <a:lvl4pPr marL="2263140" indent="0">
              <a:buNone/>
              <a:defRPr sz="3300"/>
            </a:lvl4pPr>
            <a:lvl5pPr marL="3017520" indent="0">
              <a:buNone/>
              <a:defRPr sz="3300"/>
            </a:lvl5pPr>
            <a:lvl6pPr marL="3771900" indent="0">
              <a:buNone/>
              <a:defRPr sz="3300"/>
            </a:lvl6pPr>
            <a:lvl7pPr marL="4526280" indent="0">
              <a:buNone/>
              <a:defRPr sz="3300"/>
            </a:lvl7pPr>
            <a:lvl8pPr marL="5280660" indent="0">
              <a:buNone/>
              <a:defRPr sz="3300"/>
            </a:lvl8pPr>
            <a:lvl9pPr marL="6035040" indent="0">
              <a:buNone/>
              <a:defRPr sz="33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85651" y="3730943"/>
            <a:ext cx="6488191" cy="6912032"/>
          </a:xfrm>
        </p:spPr>
        <p:txBody>
          <a:bodyPr/>
          <a:lstStyle>
            <a:lvl1pPr marL="0" indent="0">
              <a:buNone/>
              <a:defRPr sz="2640"/>
            </a:lvl1pPr>
            <a:lvl2pPr marL="754380" indent="0">
              <a:buNone/>
              <a:defRPr sz="2310"/>
            </a:lvl2pPr>
            <a:lvl3pPr marL="1508760" indent="0">
              <a:buNone/>
              <a:defRPr sz="1980"/>
            </a:lvl3pPr>
            <a:lvl4pPr marL="2263140" indent="0">
              <a:buNone/>
              <a:defRPr sz="1650"/>
            </a:lvl4pPr>
            <a:lvl5pPr marL="3017520" indent="0">
              <a:buNone/>
              <a:defRPr sz="1650"/>
            </a:lvl5pPr>
            <a:lvl6pPr marL="3771900" indent="0">
              <a:buNone/>
              <a:defRPr sz="1650"/>
            </a:lvl6pPr>
            <a:lvl7pPr marL="4526280" indent="0">
              <a:buNone/>
              <a:defRPr sz="1650"/>
            </a:lvl7pPr>
            <a:lvl8pPr marL="5280660" indent="0">
              <a:buNone/>
              <a:defRPr sz="1650"/>
            </a:lvl8pPr>
            <a:lvl9pPr marL="6035040" indent="0">
              <a:buNone/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DCC3E-3243-47AA-B99C-F932A17E5D97}" type="datetimeFigureOut">
              <a:rPr lang="en-US" smtClean="0"/>
              <a:t>1/5/2020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709A5-D9B3-4BA9-8983-FA632E9BE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988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83030" y="662128"/>
            <a:ext cx="17350740" cy="24038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3030" y="3310636"/>
            <a:ext cx="17350740" cy="78908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83030" y="11526771"/>
            <a:ext cx="4526280" cy="6621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7DCC3E-3243-47AA-B99C-F932A17E5D97}" type="datetimeFigureOut">
              <a:rPr lang="en-US" smtClean="0"/>
              <a:t>1/5/2020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663690" y="11526771"/>
            <a:ext cx="6789420" cy="6621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9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207490" y="11526771"/>
            <a:ext cx="4526280" cy="6621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B709A5-D9B3-4BA9-8983-FA632E9BE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66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508760" rtl="0" eaLnBrk="1" latinLnBrk="0" hangingPunct="1">
        <a:lnSpc>
          <a:spcPct val="90000"/>
        </a:lnSpc>
        <a:spcBef>
          <a:spcPct val="0"/>
        </a:spcBef>
        <a:buNone/>
        <a:defRPr sz="72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190" indent="-377190" algn="l" defTabSz="1508760" rtl="0" eaLnBrk="1" latinLnBrk="0" hangingPunct="1">
        <a:lnSpc>
          <a:spcPct val="90000"/>
        </a:lnSpc>
        <a:spcBef>
          <a:spcPts val="1650"/>
        </a:spcBef>
        <a:buFont typeface="Arial" panose="020B0604020202020204" pitchFamily="34" charset="0"/>
        <a:buChar char="•"/>
        <a:defRPr sz="4620" kern="1200">
          <a:solidFill>
            <a:schemeClr val="tx1"/>
          </a:solidFill>
          <a:latin typeface="+mn-lt"/>
          <a:ea typeface="+mn-ea"/>
          <a:cs typeface="+mn-cs"/>
        </a:defRPr>
      </a:lvl1pPr>
      <a:lvl2pPr marL="1131570" indent="-377190" algn="l" defTabSz="1508760" rtl="0" eaLnBrk="1" latinLnBrk="0" hangingPunct="1">
        <a:lnSpc>
          <a:spcPct val="90000"/>
        </a:lnSpc>
        <a:spcBef>
          <a:spcPts val="825"/>
        </a:spcBef>
        <a:buFont typeface="Arial" panose="020B0604020202020204" pitchFamily="34" charset="0"/>
        <a:buChar char="•"/>
        <a:defRPr sz="3960" kern="1200">
          <a:solidFill>
            <a:schemeClr val="tx1"/>
          </a:solidFill>
          <a:latin typeface="+mn-lt"/>
          <a:ea typeface="+mn-ea"/>
          <a:cs typeface="+mn-cs"/>
        </a:defRPr>
      </a:lvl2pPr>
      <a:lvl3pPr marL="1885950" indent="-377190" algn="l" defTabSz="1508760" rtl="0" eaLnBrk="1" latinLnBrk="0" hangingPunct="1">
        <a:lnSpc>
          <a:spcPct val="90000"/>
        </a:lnSpc>
        <a:spcBef>
          <a:spcPts val="825"/>
        </a:spcBef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3pPr>
      <a:lvl4pPr marL="2640330" indent="-377190" algn="l" defTabSz="1508760" rtl="0" eaLnBrk="1" latinLnBrk="0" hangingPunct="1">
        <a:lnSpc>
          <a:spcPct val="90000"/>
        </a:lnSpc>
        <a:spcBef>
          <a:spcPts val="825"/>
        </a:spcBef>
        <a:buFont typeface="Arial" panose="020B0604020202020204" pitchFamily="34" charset="0"/>
        <a:buChar char="•"/>
        <a:defRPr sz="2970" kern="1200">
          <a:solidFill>
            <a:schemeClr val="tx1"/>
          </a:solidFill>
          <a:latin typeface="+mn-lt"/>
          <a:ea typeface="+mn-ea"/>
          <a:cs typeface="+mn-cs"/>
        </a:defRPr>
      </a:lvl4pPr>
      <a:lvl5pPr marL="3394710" indent="-377190" algn="l" defTabSz="1508760" rtl="0" eaLnBrk="1" latinLnBrk="0" hangingPunct="1">
        <a:lnSpc>
          <a:spcPct val="90000"/>
        </a:lnSpc>
        <a:spcBef>
          <a:spcPts val="825"/>
        </a:spcBef>
        <a:buFont typeface="Arial" panose="020B0604020202020204" pitchFamily="34" charset="0"/>
        <a:buChar char="•"/>
        <a:defRPr sz="2970" kern="1200">
          <a:solidFill>
            <a:schemeClr val="tx1"/>
          </a:solidFill>
          <a:latin typeface="+mn-lt"/>
          <a:ea typeface="+mn-ea"/>
          <a:cs typeface="+mn-cs"/>
        </a:defRPr>
      </a:lvl5pPr>
      <a:lvl6pPr marL="4149090" indent="-377190" algn="l" defTabSz="1508760" rtl="0" eaLnBrk="1" latinLnBrk="0" hangingPunct="1">
        <a:lnSpc>
          <a:spcPct val="90000"/>
        </a:lnSpc>
        <a:spcBef>
          <a:spcPts val="825"/>
        </a:spcBef>
        <a:buFont typeface="Arial" panose="020B0604020202020204" pitchFamily="34" charset="0"/>
        <a:buChar char="•"/>
        <a:defRPr sz="2970" kern="1200">
          <a:solidFill>
            <a:schemeClr val="tx1"/>
          </a:solidFill>
          <a:latin typeface="+mn-lt"/>
          <a:ea typeface="+mn-ea"/>
          <a:cs typeface="+mn-cs"/>
        </a:defRPr>
      </a:lvl6pPr>
      <a:lvl7pPr marL="4903470" indent="-377190" algn="l" defTabSz="1508760" rtl="0" eaLnBrk="1" latinLnBrk="0" hangingPunct="1">
        <a:lnSpc>
          <a:spcPct val="90000"/>
        </a:lnSpc>
        <a:spcBef>
          <a:spcPts val="825"/>
        </a:spcBef>
        <a:buFont typeface="Arial" panose="020B0604020202020204" pitchFamily="34" charset="0"/>
        <a:buChar char="•"/>
        <a:defRPr sz="2970" kern="1200">
          <a:solidFill>
            <a:schemeClr val="tx1"/>
          </a:solidFill>
          <a:latin typeface="+mn-lt"/>
          <a:ea typeface="+mn-ea"/>
          <a:cs typeface="+mn-cs"/>
        </a:defRPr>
      </a:lvl7pPr>
      <a:lvl8pPr marL="5657850" indent="-377190" algn="l" defTabSz="1508760" rtl="0" eaLnBrk="1" latinLnBrk="0" hangingPunct="1">
        <a:lnSpc>
          <a:spcPct val="90000"/>
        </a:lnSpc>
        <a:spcBef>
          <a:spcPts val="825"/>
        </a:spcBef>
        <a:buFont typeface="Arial" panose="020B0604020202020204" pitchFamily="34" charset="0"/>
        <a:buChar char="•"/>
        <a:defRPr sz="2970" kern="1200">
          <a:solidFill>
            <a:schemeClr val="tx1"/>
          </a:solidFill>
          <a:latin typeface="+mn-lt"/>
          <a:ea typeface="+mn-ea"/>
          <a:cs typeface="+mn-cs"/>
        </a:defRPr>
      </a:lvl8pPr>
      <a:lvl9pPr marL="6412230" indent="-377190" algn="l" defTabSz="1508760" rtl="0" eaLnBrk="1" latinLnBrk="0" hangingPunct="1">
        <a:lnSpc>
          <a:spcPct val="90000"/>
        </a:lnSpc>
        <a:spcBef>
          <a:spcPts val="825"/>
        </a:spcBef>
        <a:buFont typeface="Arial" panose="020B0604020202020204" pitchFamily="34" charset="0"/>
        <a:buChar char="•"/>
        <a:defRPr sz="297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08760" rtl="0" eaLnBrk="1" latinLnBrk="0" hangingPunct="1">
        <a:defRPr sz="297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algn="l" defTabSz="1508760" rtl="0" eaLnBrk="1" latinLnBrk="0" hangingPunct="1">
        <a:defRPr sz="2970" kern="1200">
          <a:solidFill>
            <a:schemeClr val="tx1"/>
          </a:solidFill>
          <a:latin typeface="+mn-lt"/>
          <a:ea typeface="+mn-ea"/>
          <a:cs typeface="+mn-cs"/>
        </a:defRPr>
      </a:lvl2pPr>
      <a:lvl3pPr marL="1508760" algn="l" defTabSz="1508760" rtl="0" eaLnBrk="1" latinLnBrk="0" hangingPunct="1">
        <a:defRPr sz="2970" kern="1200">
          <a:solidFill>
            <a:schemeClr val="tx1"/>
          </a:solidFill>
          <a:latin typeface="+mn-lt"/>
          <a:ea typeface="+mn-ea"/>
          <a:cs typeface="+mn-cs"/>
        </a:defRPr>
      </a:lvl3pPr>
      <a:lvl4pPr marL="2263140" algn="l" defTabSz="1508760" rtl="0" eaLnBrk="1" latinLnBrk="0" hangingPunct="1">
        <a:defRPr sz="2970" kern="1200">
          <a:solidFill>
            <a:schemeClr val="tx1"/>
          </a:solidFill>
          <a:latin typeface="+mn-lt"/>
          <a:ea typeface="+mn-ea"/>
          <a:cs typeface="+mn-cs"/>
        </a:defRPr>
      </a:lvl4pPr>
      <a:lvl5pPr marL="3017520" algn="l" defTabSz="1508760" rtl="0" eaLnBrk="1" latinLnBrk="0" hangingPunct="1">
        <a:defRPr sz="297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algn="l" defTabSz="1508760" rtl="0" eaLnBrk="1" latinLnBrk="0" hangingPunct="1">
        <a:defRPr sz="2970" kern="1200">
          <a:solidFill>
            <a:schemeClr val="tx1"/>
          </a:solidFill>
          <a:latin typeface="+mn-lt"/>
          <a:ea typeface="+mn-ea"/>
          <a:cs typeface="+mn-cs"/>
        </a:defRPr>
      </a:lvl6pPr>
      <a:lvl7pPr marL="4526280" algn="l" defTabSz="1508760" rtl="0" eaLnBrk="1" latinLnBrk="0" hangingPunct="1">
        <a:defRPr sz="2970" kern="1200">
          <a:solidFill>
            <a:schemeClr val="tx1"/>
          </a:solidFill>
          <a:latin typeface="+mn-lt"/>
          <a:ea typeface="+mn-ea"/>
          <a:cs typeface="+mn-cs"/>
        </a:defRPr>
      </a:lvl7pPr>
      <a:lvl8pPr marL="5280660" algn="l" defTabSz="1508760" rtl="0" eaLnBrk="1" latinLnBrk="0" hangingPunct="1">
        <a:defRPr sz="2970" kern="1200">
          <a:solidFill>
            <a:schemeClr val="tx1"/>
          </a:solidFill>
          <a:latin typeface="+mn-lt"/>
          <a:ea typeface="+mn-ea"/>
          <a:cs typeface="+mn-cs"/>
        </a:defRPr>
      </a:lvl8pPr>
      <a:lvl9pPr marL="6035040" algn="l" defTabSz="1508760" rtl="0" eaLnBrk="1" latinLnBrk="0" hangingPunct="1">
        <a:defRPr sz="297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artial Circle 14">
            <a:extLst>
              <a:ext uri="{FF2B5EF4-FFF2-40B4-BE49-F238E27FC236}">
                <a16:creationId xmlns:a16="http://schemas.microsoft.com/office/drawing/2014/main" id="{DBFFB0AD-9144-4B4C-AA8F-DDD6067A9AD4}"/>
              </a:ext>
            </a:extLst>
          </p:cNvPr>
          <p:cNvSpPr/>
          <p:nvPr/>
        </p:nvSpPr>
        <p:spPr>
          <a:xfrm rot="5400000">
            <a:off x="5061589" y="278778"/>
            <a:ext cx="10034105" cy="10034104"/>
          </a:xfrm>
          <a:prstGeom prst="pie">
            <a:avLst>
              <a:gd name="adj1" fmla="val 20606"/>
              <a:gd name="adj2" fmla="val 2668162"/>
            </a:avLst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75">
              <a:solidFill>
                <a:schemeClr val="tx1"/>
              </a:solidFill>
            </a:endParaRPr>
          </a:p>
        </p:txBody>
      </p:sp>
      <p:sp>
        <p:nvSpPr>
          <p:cNvPr id="20" name="Partial Circle 19">
            <a:extLst>
              <a:ext uri="{FF2B5EF4-FFF2-40B4-BE49-F238E27FC236}">
                <a16:creationId xmlns:a16="http://schemas.microsoft.com/office/drawing/2014/main" id="{005A080B-526A-4010-8364-177A1CF1A2CD}"/>
              </a:ext>
            </a:extLst>
          </p:cNvPr>
          <p:cNvSpPr/>
          <p:nvPr/>
        </p:nvSpPr>
        <p:spPr>
          <a:xfrm rot="2208456">
            <a:off x="5057539" y="273623"/>
            <a:ext cx="10034105" cy="10034104"/>
          </a:xfrm>
          <a:prstGeom prst="pie">
            <a:avLst>
              <a:gd name="adj1" fmla="val 19384293"/>
              <a:gd name="adj2" fmla="val 490320"/>
            </a:avLst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75">
              <a:solidFill>
                <a:schemeClr val="tx1"/>
              </a:solidFill>
            </a:endParaRPr>
          </a:p>
        </p:txBody>
      </p:sp>
      <p:sp>
        <p:nvSpPr>
          <p:cNvPr id="21" name="Partial Circle 20">
            <a:extLst>
              <a:ext uri="{FF2B5EF4-FFF2-40B4-BE49-F238E27FC236}">
                <a16:creationId xmlns:a16="http://schemas.microsoft.com/office/drawing/2014/main" id="{83051F02-3B65-4F18-81D9-8C41144A834E}"/>
              </a:ext>
            </a:extLst>
          </p:cNvPr>
          <p:cNvSpPr/>
          <p:nvPr/>
        </p:nvSpPr>
        <p:spPr>
          <a:xfrm rot="20591547">
            <a:off x="5057539" y="273623"/>
            <a:ext cx="10034105" cy="10034104"/>
          </a:xfrm>
          <a:prstGeom prst="pie">
            <a:avLst>
              <a:gd name="adj1" fmla="val 19921679"/>
              <a:gd name="adj2" fmla="val 100087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75">
              <a:solidFill>
                <a:schemeClr val="tx1"/>
              </a:solidFill>
            </a:endParaRPr>
          </a:p>
        </p:txBody>
      </p:sp>
      <p:sp>
        <p:nvSpPr>
          <p:cNvPr id="24" name="Partial Circle 23">
            <a:extLst>
              <a:ext uri="{FF2B5EF4-FFF2-40B4-BE49-F238E27FC236}">
                <a16:creationId xmlns:a16="http://schemas.microsoft.com/office/drawing/2014/main" id="{E62DA1E2-F827-4FD2-A826-0C4E1A088E00}"/>
              </a:ext>
            </a:extLst>
          </p:cNvPr>
          <p:cNvSpPr/>
          <p:nvPr/>
        </p:nvSpPr>
        <p:spPr>
          <a:xfrm rot="5400000">
            <a:off x="5057539" y="273623"/>
            <a:ext cx="10034105" cy="10034104"/>
          </a:xfrm>
          <a:prstGeom prst="pie">
            <a:avLst>
              <a:gd name="adj1" fmla="val 5401119"/>
              <a:gd name="adj2" fmla="val 8106441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75">
              <a:solidFill>
                <a:schemeClr val="tx1"/>
              </a:solidFill>
            </a:endParaRPr>
          </a:p>
        </p:txBody>
      </p:sp>
      <p:sp>
        <p:nvSpPr>
          <p:cNvPr id="25" name="Partial Circle 24">
            <a:extLst>
              <a:ext uri="{FF2B5EF4-FFF2-40B4-BE49-F238E27FC236}">
                <a16:creationId xmlns:a16="http://schemas.microsoft.com/office/drawing/2014/main" id="{A4EC6752-C313-4FCF-B916-4AA474CA2856}"/>
              </a:ext>
            </a:extLst>
          </p:cNvPr>
          <p:cNvSpPr/>
          <p:nvPr/>
        </p:nvSpPr>
        <p:spPr>
          <a:xfrm rot="5400000">
            <a:off x="5057539" y="273623"/>
            <a:ext cx="10034105" cy="10034104"/>
          </a:xfrm>
          <a:prstGeom prst="pie">
            <a:avLst>
              <a:gd name="adj1" fmla="val 2655559"/>
              <a:gd name="adj2" fmla="val 5413923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75">
              <a:solidFill>
                <a:schemeClr val="tx1"/>
              </a:solidFill>
            </a:endParaRPr>
          </a:p>
        </p:txBody>
      </p:sp>
      <p:sp>
        <p:nvSpPr>
          <p:cNvPr id="26" name="Partial Circle 25">
            <a:extLst>
              <a:ext uri="{FF2B5EF4-FFF2-40B4-BE49-F238E27FC236}">
                <a16:creationId xmlns:a16="http://schemas.microsoft.com/office/drawing/2014/main" id="{6C27E5EB-62E0-432A-A900-4FD168DF95AD}"/>
              </a:ext>
            </a:extLst>
          </p:cNvPr>
          <p:cNvSpPr/>
          <p:nvPr/>
        </p:nvSpPr>
        <p:spPr>
          <a:xfrm rot="5400000">
            <a:off x="5057539" y="273623"/>
            <a:ext cx="10034105" cy="10034104"/>
          </a:xfrm>
          <a:prstGeom prst="pie">
            <a:avLst>
              <a:gd name="adj1" fmla="val 18896882"/>
              <a:gd name="adj2" fmla="val 27635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75">
              <a:solidFill>
                <a:schemeClr val="tx1"/>
              </a:solidFill>
            </a:endParaRPr>
          </a:p>
        </p:txBody>
      </p:sp>
      <p:sp>
        <p:nvSpPr>
          <p:cNvPr id="22" name="Flowchart: Summing Junction 21">
            <a:extLst>
              <a:ext uri="{FF2B5EF4-FFF2-40B4-BE49-F238E27FC236}">
                <a16:creationId xmlns:a16="http://schemas.microsoft.com/office/drawing/2014/main" id="{F860F834-E490-483A-BA52-C5A2F4179111}"/>
              </a:ext>
            </a:extLst>
          </p:cNvPr>
          <p:cNvSpPr/>
          <p:nvPr/>
        </p:nvSpPr>
        <p:spPr>
          <a:xfrm>
            <a:off x="8236225" y="3460403"/>
            <a:ext cx="3644348" cy="3644348"/>
          </a:xfrm>
          <a:prstGeom prst="flowChartSummingJuncti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75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D86DE55-47D3-4252-8F2C-BA29671566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6226" y="3460403"/>
            <a:ext cx="3644348" cy="3644348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7E30CD97-F62B-4CFA-8C40-76DB9B4C36DC}"/>
              </a:ext>
            </a:extLst>
          </p:cNvPr>
          <p:cNvSpPr txBox="1"/>
          <p:nvPr/>
        </p:nvSpPr>
        <p:spPr>
          <a:xfrm>
            <a:off x="11973704" y="3223689"/>
            <a:ext cx="2745409" cy="13335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33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anose="02040604050505020304" pitchFamily="18" charset="0"/>
              </a:rPr>
              <a:t> 1. </a:t>
            </a:r>
          </a:p>
          <a:p>
            <a:pPr algn="ctr"/>
            <a:r>
              <a:rPr lang="en-US" sz="4033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anose="02040604050505020304" pitchFamily="18" charset="0"/>
              </a:rPr>
              <a:t>Sort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822DB67-0575-491B-B6BC-7B46063DD6FC}"/>
              </a:ext>
            </a:extLst>
          </p:cNvPr>
          <p:cNvSpPr txBox="1"/>
          <p:nvPr/>
        </p:nvSpPr>
        <p:spPr>
          <a:xfrm>
            <a:off x="11674739" y="5728134"/>
            <a:ext cx="3158423" cy="13335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33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anose="02040604050505020304" pitchFamily="18" charset="0"/>
              </a:rPr>
              <a:t> 2. </a:t>
            </a:r>
          </a:p>
          <a:p>
            <a:pPr algn="ctr"/>
            <a:r>
              <a:rPr lang="en-US" sz="4033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anose="02040604050505020304" pitchFamily="18" charset="0"/>
              </a:rPr>
              <a:t>Systemize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CDB1F18-727A-4535-8153-7046FB7495F2}"/>
              </a:ext>
            </a:extLst>
          </p:cNvPr>
          <p:cNvSpPr txBox="1"/>
          <p:nvPr/>
        </p:nvSpPr>
        <p:spPr>
          <a:xfrm>
            <a:off x="10204175" y="7865100"/>
            <a:ext cx="2745409" cy="13335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33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anose="02040604050505020304" pitchFamily="18" charset="0"/>
              </a:rPr>
              <a:t> 3.</a:t>
            </a:r>
          </a:p>
          <a:p>
            <a:pPr algn="ctr"/>
            <a:r>
              <a:rPr lang="en-US" sz="4033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anose="02040604050505020304" pitchFamily="18" charset="0"/>
              </a:rPr>
              <a:t>Shine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51EF52E-C392-4A6F-A055-818733DFB528}"/>
              </a:ext>
            </a:extLst>
          </p:cNvPr>
          <p:cNvSpPr txBox="1"/>
          <p:nvPr/>
        </p:nvSpPr>
        <p:spPr>
          <a:xfrm>
            <a:off x="6920219" y="7849781"/>
            <a:ext cx="3158423" cy="13335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33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anose="02040604050505020304" pitchFamily="18" charset="0"/>
              </a:rPr>
              <a:t> 4. Standardize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59A1EBE-A48E-41EB-B0E8-7DFAA724F3CF}"/>
              </a:ext>
            </a:extLst>
          </p:cNvPr>
          <p:cNvSpPr txBox="1"/>
          <p:nvPr/>
        </p:nvSpPr>
        <p:spPr>
          <a:xfrm>
            <a:off x="5305245" y="5730008"/>
            <a:ext cx="3158423" cy="13335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33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anose="02040604050505020304" pitchFamily="18" charset="0"/>
              </a:rPr>
              <a:t> 5. </a:t>
            </a:r>
          </a:p>
          <a:p>
            <a:pPr algn="ctr"/>
            <a:r>
              <a:rPr lang="en-US" sz="4033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anose="02040604050505020304" pitchFamily="18" charset="0"/>
              </a:rPr>
              <a:t>Sustain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A4DA8C0-B230-4874-A766-B5518088737E}"/>
              </a:ext>
            </a:extLst>
          </p:cNvPr>
          <p:cNvSpPr txBox="1"/>
          <p:nvPr/>
        </p:nvSpPr>
        <p:spPr>
          <a:xfrm>
            <a:off x="5305245" y="3234791"/>
            <a:ext cx="3158423" cy="13335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33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anose="02040604050505020304" pitchFamily="18" charset="0"/>
              </a:rPr>
              <a:t> 6. </a:t>
            </a:r>
          </a:p>
          <a:p>
            <a:pPr algn="ctr"/>
            <a:r>
              <a:rPr lang="en-US" sz="4033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anose="02040604050505020304" pitchFamily="18" charset="0"/>
              </a:rPr>
              <a:t>Safety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A8B0145-5558-4024-9F53-80E716A2C2F3}"/>
              </a:ext>
            </a:extLst>
          </p:cNvPr>
          <p:cNvSpPr txBox="1"/>
          <p:nvPr/>
        </p:nvSpPr>
        <p:spPr>
          <a:xfrm>
            <a:off x="7750313" y="1193669"/>
            <a:ext cx="4761948" cy="19541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33" b="1" dirty="0">
                <a:latin typeface="Century Schoolbook" panose="02040604050505020304" pitchFamily="18" charset="0"/>
              </a:rPr>
              <a:t>Will other people need this system I’ve created?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3414147-9C94-4572-B9A7-F3411DD35991}"/>
              </a:ext>
            </a:extLst>
          </p:cNvPr>
          <p:cNvSpPr txBox="1"/>
          <p:nvPr/>
        </p:nvSpPr>
        <p:spPr>
          <a:xfrm>
            <a:off x="13115602" y="6017591"/>
            <a:ext cx="7041645" cy="25748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33" dirty="0">
                <a:latin typeface="Century Schoolbook" panose="02040604050505020304" pitchFamily="18" charset="0"/>
              </a:rPr>
              <a:t>Use this 6S system</a:t>
            </a:r>
          </a:p>
          <a:p>
            <a:pPr algn="r"/>
            <a:r>
              <a:rPr lang="en-US" sz="4033" dirty="0">
                <a:latin typeface="Century Schoolbook" panose="02040604050505020304" pitchFamily="18" charset="0"/>
              </a:rPr>
              <a:t> to inform others </a:t>
            </a:r>
          </a:p>
          <a:p>
            <a:pPr algn="r"/>
            <a:r>
              <a:rPr lang="en-US" sz="4033" dirty="0">
                <a:latin typeface="Century Schoolbook" panose="02040604050505020304" pitchFamily="18" charset="0"/>
              </a:rPr>
              <a:t>how we properly use </a:t>
            </a:r>
          </a:p>
          <a:p>
            <a:pPr algn="r"/>
            <a:r>
              <a:rPr lang="en-US" sz="4033" dirty="0">
                <a:latin typeface="Century Schoolbook" panose="02040604050505020304" pitchFamily="18" charset="0"/>
              </a:rPr>
              <a:t>&amp; improve lab systems.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D7A5B8A-6F99-4A2D-9E2C-A4468CCC7D6E}"/>
              </a:ext>
            </a:extLst>
          </p:cNvPr>
          <p:cNvSpPr txBox="1"/>
          <p:nvPr/>
        </p:nvSpPr>
        <p:spPr>
          <a:xfrm>
            <a:off x="10887148" y="9546350"/>
            <a:ext cx="9229652" cy="19541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033" dirty="0">
                <a:latin typeface="Century Schoolbook" panose="02040604050505020304" pitchFamily="18" charset="0"/>
              </a:rPr>
              <a:t>With careful use, 6S ensures </a:t>
            </a:r>
          </a:p>
          <a:p>
            <a:pPr algn="r"/>
            <a:r>
              <a:rPr lang="en-US" sz="4033" dirty="0">
                <a:latin typeface="Century Schoolbook" panose="02040604050505020304" pitchFamily="18" charset="0"/>
              </a:rPr>
              <a:t>all systems start &amp; finish clean, set-in-order, and ready for the next user.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BCAA059-4B08-46AB-A7CD-1A5CBC893486}"/>
              </a:ext>
            </a:extLst>
          </p:cNvPr>
          <p:cNvSpPr txBox="1"/>
          <p:nvPr/>
        </p:nvSpPr>
        <p:spPr>
          <a:xfrm>
            <a:off x="-8064" y="9000394"/>
            <a:ext cx="10536605" cy="25748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33" dirty="0">
                <a:latin typeface="Century Schoolbook" panose="02040604050505020304" pitchFamily="18" charset="0"/>
              </a:rPr>
              <a:t>Once you’ve developed a </a:t>
            </a:r>
          </a:p>
          <a:p>
            <a:r>
              <a:rPr lang="en-US" sz="4033" dirty="0">
                <a:latin typeface="Century Schoolbook" panose="02040604050505020304" pitchFamily="18" charset="0"/>
              </a:rPr>
              <a:t>system, use this template pinned </a:t>
            </a:r>
          </a:p>
          <a:p>
            <a:r>
              <a:rPr lang="en-US" sz="4033" dirty="0">
                <a:latin typeface="Century Schoolbook" panose="02040604050505020304" pitchFamily="18" charset="0"/>
              </a:rPr>
              <a:t>to the Professional Practice channel</a:t>
            </a:r>
          </a:p>
          <a:p>
            <a:r>
              <a:rPr lang="en-US" sz="4033" dirty="0">
                <a:latin typeface="Century Schoolbook" panose="02040604050505020304" pitchFamily="18" charset="0"/>
              </a:rPr>
              <a:t>in Teams. Customize. Print (in color). Post.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8FE5A65-60B9-4980-8C92-EC18590EC724}"/>
              </a:ext>
            </a:extLst>
          </p:cNvPr>
          <p:cNvSpPr txBox="1"/>
          <p:nvPr/>
        </p:nvSpPr>
        <p:spPr>
          <a:xfrm>
            <a:off x="37" y="5450808"/>
            <a:ext cx="5367275" cy="3195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33" dirty="0">
                <a:latin typeface="Century Schoolbook" panose="02040604050505020304" pitchFamily="18" charset="0"/>
              </a:rPr>
              <a:t>Whenever you see this symbol, do your best to follow the system. Improve it when you can.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B5447D9-A6F4-4D6E-906E-3F0D2A3BE1C3}"/>
              </a:ext>
            </a:extLst>
          </p:cNvPr>
          <p:cNvSpPr txBox="1"/>
          <p:nvPr/>
        </p:nvSpPr>
        <p:spPr>
          <a:xfrm>
            <a:off x="-31066" y="1282526"/>
            <a:ext cx="6739698" cy="3816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33" dirty="0">
                <a:latin typeface="Century Schoolbook" panose="02040604050505020304" pitchFamily="18" charset="0"/>
              </a:rPr>
              <a:t>Continuous improvement results in speed &amp; safety. Nothing sounds like success more than 6S!</a:t>
            </a:r>
          </a:p>
          <a:p>
            <a:r>
              <a:rPr lang="en-US" sz="4033" dirty="0">
                <a:latin typeface="Century Schoolbook" panose="02040604050505020304" pitchFamily="18" charset="0"/>
              </a:rPr>
              <a:t>(Don’t forget to say</a:t>
            </a:r>
          </a:p>
          <a:p>
            <a:r>
              <a:rPr lang="en-US" sz="4033" u="sng" dirty="0">
                <a:latin typeface="Century Schoolbook" panose="02040604050505020304" pitchFamily="18" charset="0"/>
              </a:rPr>
              <a:t>Thank you! </a:t>
            </a:r>
            <a:r>
              <a:rPr lang="en-US" sz="3200" u="sng" dirty="0">
                <a:latin typeface="Century Schoolbook" panose="02040604050505020304" pitchFamily="18" charset="0"/>
              </a:rPr>
              <a:t>–sign here</a:t>
            </a:r>
            <a:r>
              <a:rPr lang="en-US" sz="4033" dirty="0">
                <a:latin typeface="Century Schoolbook" panose="02040604050505020304" pitchFamily="18" charset="0"/>
              </a:rPr>
              <a:t>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CFBF54E-CCC4-40C2-92BF-78164AA420DF}"/>
              </a:ext>
            </a:extLst>
          </p:cNvPr>
          <p:cNvSpPr txBox="1"/>
          <p:nvPr/>
        </p:nvSpPr>
        <p:spPr>
          <a:xfrm>
            <a:off x="13553942" y="1386029"/>
            <a:ext cx="6560774" cy="133357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4033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anose="02040604050505020304" pitchFamily="18" charset="0"/>
              </a:rPr>
              <a:t>Red </a:t>
            </a:r>
            <a:r>
              <a:rPr lang="en-US" sz="4033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anose="02040604050505020304" pitchFamily="18" charset="0"/>
                <a:sym typeface="Wingdings" panose="05000000000000000000" pitchFamily="2" charset="2"/>
              </a:rPr>
              <a:t></a:t>
            </a:r>
            <a:r>
              <a:rPr lang="en-US" sz="4033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anose="02040604050505020304" pitchFamily="18" charset="0"/>
              </a:rPr>
              <a:t> Nope. Move on.</a:t>
            </a:r>
            <a:endParaRPr lang="en-US" sz="4033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Schoolbook" panose="02040604050505020304" pitchFamily="18" charset="0"/>
            </a:endParaRPr>
          </a:p>
          <a:p>
            <a:pPr algn="r"/>
            <a:r>
              <a:rPr lang="en-US" sz="4033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anose="02040604050505020304" pitchFamily="18" charset="0"/>
              </a:rPr>
              <a:t>Yellow </a:t>
            </a:r>
            <a:r>
              <a:rPr lang="en-US" sz="4033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anose="02040604050505020304" pitchFamily="18" charset="0"/>
                <a:sym typeface="Wingdings" panose="05000000000000000000" pitchFamily="2" charset="2"/>
              </a:rPr>
              <a:t></a:t>
            </a:r>
            <a:r>
              <a:rPr lang="en-US" sz="4033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anose="02040604050505020304" pitchFamily="18" charset="0"/>
              </a:rPr>
              <a:t> Unsure (ask)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1427FB5-DE21-4D48-9A62-3092C9BDB0B2}"/>
              </a:ext>
            </a:extLst>
          </p:cNvPr>
          <p:cNvSpPr/>
          <p:nvPr/>
        </p:nvSpPr>
        <p:spPr>
          <a:xfrm>
            <a:off x="14935078" y="2775973"/>
            <a:ext cx="5041797" cy="712952"/>
          </a:xfrm>
          <a:prstGeom prst="rect">
            <a:avLst/>
          </a:prstGeom>
          <a:ln w="38100">
            <a:solidFill>
              <a:srgbClr val="008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4033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anose="02040604050505020304" pitchFamily="18" charset="0"/>
              </a:rPr>
              <a:t>Green </a:t>
            </a:r>
            <a:r>
              <a:rPr lang="en-US" sz="4033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anose="02040604050505020304" pitchFamily="18" charset="0"/>
                <a:sym typeface="Wingdings" panose="05000000000000000000" pitchFamily="2" charset="2"/>
              </a:rPr>
              <a:t></a:t>
            </a:r>
            <a:r>
              <a:rPr lang="en-US" sz="4033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anose="02040604050505020304" pitchFamily="18" charset="0"/>
              </a:rPr>
              <a:t> Yes! 6S it!</a:t>
            </a:r>
            <a:endParaRPr lang="en-US" sz="4033" b="1" dirty="0">
              <a:solidFill>
                <a:srgbClr val="FF0000"/>
              </a:solidFill>
              <a:latin typeface="Century Schoolbook" panose="02040604050505020304" pitchFamily="18" charset="0"/>
            </a:endParaRP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6D8343C-1B73-48C0-8B7C-2A2BD2C5DD1E}"/>
              </a:ext>
            </a:extLst>
          </p:cNvPr>
          <p:cNvCxnSpPr>
            <a:cxnSpLocks/>
            <a:stCxn id="28" idx="2"/>
          </p:cNvCxnSpPr>
          <p:nvPr/>
        </p:nvCxnSpPr>
        <p:spPr>
          <a:xfrm>
            <a:off x="17455977" y="3488925"/>
            <a:ext cx="0" cy="1609646"/>
          </a:xfrm>
          <a:prstGeom prst="straightConnector1">
            <a:avLst/>
          </a:prstGeom>
          <a:ln w="38100">
            <a:solidFill>
              <a:srgbClr val="008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8816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371</TotalTime>
  <Words>167</Words>
  <Application>Microsoft Office PowerPoint</Application>
  <PresentationFormat>Custom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Schoolbook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Jacob Leachman</dc:creator>
  <cp:lastModifiedBy>Jacob Leachman</cp:lastModifiedBy>
  <cp:revision>26</cp:revision>
  <cp:lastPrinted>2020-01-03T00:35:36Z</cp:lastPrinted>
  <dcterms:created xsi:type="dcterms:W3CDTF">2020-01-01T14:30:21Z</dcterms:created>
  <dcterms:modified xsi:type="dcterms:W3CDTF">2020-01-05T14:05:55Z</dcterms:modified>
</cp:coreProperties>
</file>