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352" r:id="rId2"/>
    <p:sldMasterId id="2147484364" r:id="rId3"/>
  </p:sldMasterIdLst>
  <p:notesMasterIdLst>
    <p:notesMasterId r:id="rId5"/>
  </p:notesMasterIdLst>
  <p:handoutMasterIdLst>
    <p:handoutMasterId r:id="rId6"/>
  </p:handoutMasterIdLst>
  <p:sldIdLst>
    <p:sldId id="309" r:id="rId4"/>
  </p:sldIdLst>
  <p:sldSz cx="43891200" cy="38404800"/>
  <p:notesSz cx="9296400" cy="6881813"/>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mn-cs"/>
      </a:defRPr>
    </a:lvl1pPr>
    <a:lvl2pPr marL="2503460" indent="-2037266" algn="l" rtl="0" eaLnBrk="0" fontAlgn="base" hangingPunct="0">
      <a:spcBef>
        <a:spcPct val="0"/>
      </a:spcBef>
      <a:spcAft>
        <a:spcPct val="0"/>
      </a:spcAft>
      <a:defRPr kern="1200">
        <a:solidFill>
          <a:schemeClr val="tx1"/>
        </a:solidFill>
        <a:latin typeface="Arial" pitchFamily="34" charset="0"/>
        <a:ea typeface="+mn-ea"/>
        <a:cs typeface="+mn-cs"/>
      </a:defRPr>
    </a:lvl2pPr>
    <a:lvl3pPr marL="5010026" indent="-4076086" algn="l" rtl="0" eaLnBrk="0" fontAlgn="base" hangingPunct="0">
      <a:spcBef>
        <a:spcPct val="0"/>
      </a:spcBef>
      <a:spcAft>
        <a:spcPct val="0"/>
      </a:spcAft>
      <a:defRPr kern="1200">
        <a:solidFill>
          <a:schemeClr val="tx1"/>
        </a:solidFill>
        <a:latin typeface="Arial" pitchFamily="34" charset="0"/>
        <a:ea typeface="+mn-ea"/>
        <a:cs typeface="+mn-cs"/>
      </a:defRPr>
    </a:lvl3pPr>
    <a:lvl4pPr marL="7516593" indent="-6116459" algn="l" rtl="0" eaLnBrk="0" fontAlgn="base" hangingPunct="0">
      <a:spcBef>
        <a:spcPct val="0"/>
      </a:spcBef>
      <a:spcAft>
        <a:spcPct val="0"/>
      </a:spcAft>
      <a:defRPr kern="1200">
        <a:solidFill>
          <a:schemeClr val="tx1"/>
        </a:solidFill>
        <a:latin typeface="Arial" pitchFamily="34" charset="0"/>
        <a:ea typeface="+mn-ea"/>
        <a:cs typeface="+mn-cs"/>
      </a:defRPr>
    </a:lvl4pPr>
    <a:lvl5pPr marL="10021606" indent="-8155278" algn="l" rtl="0" eaLnBrk="0" fontAlgn="base" hangingPunct="0">
      <a:spcBef>
        <a:spcPct val="0"/>
      </a:spcBef>
      <a:spcAft>
        <a:spcPct val="0"/>
      </a:spcAft>
      <a:defRPr kern="1200">
        <a:solidFill>
          <a:schemeClr val="tx1"/>
        </a:solidFill>
        <a:latin typeface="Arial" pitchFamily="34" charset="0"/>
        <a:ea typeface="+mn-ea"/>
        <a:cs typeface="+mn-cs"/>
      </a:defRPr>
    </a:lvl5pPr>
    <a:lvl6pPr marL="2237728" algn="l" defTabSz="895092" rtl="0" eaLnBrk="1" latinLnBrk="0" hangingPunct="1">
      <a:defRPr kern="1200">
        <a:solidFill>
          <a:schemeClr val="tx1"/>
        </a:solidFill>
        <a:latin typeface="Arial" pitchFamily="34" charset="0"/>
        <a:ea typeface="+mn-ea"/>
        <a:cs typeface="+mn-cs"/>
      </a:defRPr>
    </a:lvl6pPr>
    <a:lvl7pPr marL="2685275" algn="l" defTabSz="895092" rtl="0" eaLnBrk="1" latinLnBrk="0" hangingPunct="1">
      <a:defRPr kern="1200">
        <a:solidFill>
          <a:schemeClr val="tx1"/>
        </a:solidFill>
        <a:latin typeface="Arial" pitchFamily="34" charset="0"/>
        <a:ea typeface="+mn-ea"/>
        <a:cs typeface="+mn-cs"/>
      </a:defRPr>
    </a:lvl7pPr>
    <a:lvl8pPr marL="3132820" algn="l" defTabSz="895092" rtl="0" eaLnBrk="1" latinLnBrk="0" hangingPunct="1">
      <a:defRPr kern="1200">
        <a:solidFill>
          <a:schemeClr val="tx1"/>
        </a:solidFill>
        <a:latin typeface="Arial" pitchFamily="34" charset="0"/>
        <a:ea typeface="+mn-ea"/>
        <a:cs typeface="+mn-cs"/>
      </a:defRPr>
    </a:lvl8pPr>
    <a:lvl9pPr marL="3580366" algn="l" defTabSz="895092"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8590" userDrawn="1">
          <p15:clr>
            <a:srgbClr val="A4A3A4"/>
          </p15:clr>
        </p15:guide>
        <p15:guide id="2" orient="horz" pos="3704" userDrawn="1">
          <p15:clr>
            <a:srgbClr val="A4A3A4"/>
          </p15:clr>
        </p15:guide>
        <p15:guide id="3" pos="9627" userDrawn="1">
          <p15:clr>
            <a:srgbClr val="A4A3A4"/>
          </p15:clr>
        </p15:guide>
        <p15:guide id="4" pos="18753" userDrawn="1">
          <p15:clr>
            <a:srgbClr val="A4A3A4"/>
          </p15:clr>
        </p15:guide>
      </p15:sldGuideLst>
    </p:ext>
    <p:ext uri="{2D200454-40CA-4A62-9FC3-DE9A4176ACB9}">
      <p15:notesGuideLst xmlns:p15="http://schemas.microsoft.com/office/powerpoint/2012/main">
        <p15:guide id="1" orient="horz" pos="2168">
          <p15:clr>
            <a:srgbClr val="A4A3A4"/>
          </p15:clr>
        </p15:guide>
        <p15:guide id="2" pos="29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1E32"/>
    <a:srgbClr val="780000"/>
    <a:srgbClr val="620120"/>
    <a:srgbClr val="0D3E43"/>
    <a:srgbClr val="5E6A71"/>
    <a:srgbClr val="53868F"/>
    <a:srgbClr val="B31E3A"/>
    <a:srgbClr val="C60C30"/>
    <a:srgbClr val="660518"/>
    <a:srgbClr val="DBCE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8020" autoAdjust="0"/>
    <p:restoredTop sz="93969" autoAdjust="0"/>
  </p:normalViewPr>
  <p:slideViewPr>
    <p:cSldViewPr snapToGrid="0">
      <p:cViewPr>
        <p:scale>
          <a:sx n="30" d="100"/>
          <a:sy n="30" d="100"/>
        </p:scale>
        <p:origin x="1314" y="24"/>
      </p:cViewPr>
      <p:guideLst>
        <p:guide orient="horz" pos="8590"/>
        <p:guide orient="horz" pos="3704"/>
        <p:guide pos="9627"/>
        <p:guide pos="18753"/>
      </p:guideLst>
    </p:cSldViewPr>
  </p:slideViewPr>
  <p:notesTextViewPr>
    <p:cViewPr>
      <p:scale>
        <a:sx n="100" d="100"/>
        <a:sy n="100" d="100"/>
      </p:scale>
      <p:origin x="0" y="0"/>
    </p:cViewPr>
  </p:notesTextViewPr>
  <p:sorterViewPr>
    <p:cViewPr>
      <p:scale>
        <a:sx n="97" d="100"/>
        <a:sy n="97" d="100"/>
      </p:scale>
      <p:origin x="0" y="0"/>
    </p:cViewPr>
  </p:sorterViewPr>
  <p:notesViewPr>
    <p:cSldViewPr snapToGrid="0">
      <p:cViewPr varScale="1">
        <p:scale>
          <a:sx n="97" d="100"/>
          <a:sy n="97" d="100"/>
        </p:scale>
        <p:origin x="1048" y="192"/>
      </p:cViewPr>
      <p:guideLst>
        <p:guide orient="horz" pos="216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3201988" y="0"/>
            <a:ext cx="4029075" cy="342900"/>
          </a:xfrm>
          <a:prstGeom prst="rect">
            <a:avLst/>
          </a:prstGeom>
          <a:noFill/>
          <a:ln w="9525">
            <a:noFill/>
            <a:miter lim="800000"/>
            <a:headEnd/>
            <a:tailEnd/>
          </a:ln>
          <a:effectLst/>
        </p:spPr>
        <p:txBody>
          <a:bodyPr vert="horz" wrap="square" lIns="92291" tIns="46146" rIns="92291" bIns="46146" numCol="1" anchor="t" anchorCtr="0" compatLnSpc="1">
            <a:prstTxWarp prst="textNoShape">
              <a:avLst/>
            </a:prstTxWarp>
          </a:bodyPr>
          <a:lstStyle>
            <a:lvl1pPr defTabSz="923824" eaLnBrk="1" hangingPunct="1">
              <a:defRPr sz="1200">
                <a:latin typeface="Arial" charset="0"/>
              </a:defRPr>
            </a:lvl1pPr>
          </a:lstStyle>
          <a:p>
            <a:pPr>
              <a:defRPr/>
            </a:pPr>
            <a:endParaRPr lang="en-US" dirty="0"/>
          </a:p>
        </p:txBody>
      </p:sp>
      <p:sp>
        <p:nvSpPr>
          <p:cNvPr id="55299" name="Rectangle 3"/>
          <p:cNvSpPr>
            <a:spLocks noGrp="1" noChangeArrowheads="1"/>
          </p:cNvSpPr>
          <p:nvPr>
            <p:ph type="dt" sz="quarter" idx="1"/>
          </p:nvPr>
        </p:nvSpPr>
        <p:spPr bwMode="auto">
          <a:xfrm>
            <a:off x="7231063" y="0"/>
            <a:ext cx="2063750" cy="342900"/>
          </a:xfrm>
          <a:prstGeom prst="rect">
            <a:avLst/>
          </a:prstGeom>
          <a:noFill/>
          <a:ln w="9525">
            <a:noFill/>
            <a:miter lim="800000"/>
            <a:headEnd/>
            <a:tailEnd/>
          </a:ln>
          <a:effectLst/>
        </p:spPr>
        <p:txBody>
          <a:bodyPr vert="horz" wrap="square" lIns="92291" tIns="46146" rIns="92291" bIns="46146" numCol="1" anchor="t" anchorCtr="0" compatLnSpc="1">
            <a:prstTxWarp prst="textNoShape">
              <a:avLst/>
            </a:prstTxWarp>
          </a:bodyPr>
          <a:lstStyle>
            <a:lvl1pPr algn="r" defTabSz="923824" eaLnBrk="1" hangingPunct="1">
              <a:defRPr sz="1200">
                <a:latin typeface="Arial" charset="0"/>
              </a:defRPr>
            </a:lvl1pPr>
          </a:lstStyle>
          <a:p>
            <a:pPr>
              <a:defRPr/>
            </a:pPr>
            <a:fld id="{1F5E15C4-6822-4B21-8F51-DAC81EE6ABF0}" type="datetime1">
              <a:rPr lang="en-US"/>
              <a:pPr>
                <a:defRPr/>
              </a:pPr>
              <a:t>7/19/2023</a:t>
            </a:fld>
            <a:endParaRPr lang="en-US" dirty="0"/>
          </a:p>
        </p:txBody>
      </p:sp>
      <p:sp>
        <p:nvSpPr>
          <p:cNvPr id="55300" name="Rectangle 4"/>
          <p:cNvSpPr>
            <a:spLocks noGrp="1" noChangeArrowheads="1"/>
          </p:cNvSpPr>
          <p:nvPr>
            <p:ph type="ftr" sz="quarter" idx="2"/>
          </p:nvPr>
        </p:nvSpPr>
        <p:spPr bwMode="auto">
          <a:xfrm>
            <a:off x="0" y="6537325"/>
            <a:ext cx="4027488" cy="342900"/>
          </a:xfrm>
          <a:prstGeom prst="rect">
            <a:avLst/>
          </a:prstGeom>
          <a:noFill/>
          <a:ln w="9525">
            <a:noFill/>
            <a:miter lim="800000"/>
            <a:headEnd/>
            <a:tailEnd/>
          </a:ln>
          <a:effectLst/>
        </p:spPr>
        <p:txBody>
          <a:bodyPr vert="horz" wrap="square" lIns="92291" tIns="46146" rIns="92291" bIns="46146" numCol="1" anchor="b" anchorCtr="0" compatLnSpc="1">
            <a:prstTxWarp prst="textNoShape">
              <a:avLst/>
            </a:prstTxWarp>
          </a:bodyPr>
          <a:lstStyle>
            <a:lvl1pPr defTabSz="923824" eaLnBrk="1" hangingPunct="1">
              <a:defRPr sz="1200">
                <a:latin typeface="Arial" charset="0"/>
              </a:defRPr>
            </a:lvl1pPr>
          </a:lstStyle>
          <a:p>
            <a:pPr>
              <a:defRPr/>
            </a:pPr>
            <a:r>
              <a:rPr lang="en-US" dirty="0"/>
              <a:t>Template F-circle lt grey</a:t>
            </a:r>
          </a:p>
        </p:txBody>
      </p:sp>
      <p:sp>
        <p:nvSpPr>
          <p:cNvPr id="55301" name="Rectangle 5"/>
          <p:cNvSpPr>
            <a:spLocks noGrp="1" noChangeArrowheads="1"/>
          </p:cNvSpPr>
          <p:nvPr>
            <p:ph type="sldNum" sz="quarter" idx="3"/>
          </p:nvPr>
        </p:nvSpPr>
        <p:spPr bwMode="auto">
          <a:xfrm>
            <a:off x="5265738" y="6537325"/>
            <a:ext cx="4029075" cy="342900"/>
          </a:xfrm>
          <a:prstGeom prst="rect">
            <a:avLst/>
          </a:prstGeom>
          <a:noFill/>
          <a:ln w="9525">
            <a:noFill/>
            <a:miter lim="800000"/>
            <a:headEnd/>
            <a:tailEnd/>
          </a:ln>
          <a:effectLst/>
        </p:spPr>
        <p:txBody>
          <a:bodyPr vert="horz" wrap="square" lIns="92291" tIns="46146" rIns="92291" bIns="46146" numCol="1" anchor="b" anchorCtr="0" compatLnSpc="1">
            <a:prstTxWarp prst="textNoShape">
              <a:avLst/>
            </a:prstTxWarp>
          </a:bodyPr>
          <a:lstStyle>
            <a:lvl1pPr algn="r" defTabSz="922338" eaLnBrk="1" hangingPunct="1">
              <a:defRPr sz="1200">
                <a:latin typeface="Arial" charset="0"/>
              </a:defRPr>
            </a:lvl1pPr>
          </a:lstStyle>
          <a:p>
            <a:pPr>
              <a:defRPr/>
            </a:pPr>
            <a:fld id="{02AE0EAE-5E0D-40AD-863F-E0CF2E0DC376}" type="slidenum">
              <a:rPr lang="en-US" altLang="en-US"/>
              <a:pPr>
                <a:defRPr/>
              </a:pPr>
              <a:t>‹#›</a:t>
            </a:fld>
            <a:endParaRPr lang="en-US" altLang="en-US" dirty="0"/>
          </a:p>
        </p:txBody>
      </p:sp>
      <p:pic>
        <p:nvPicPr>
          <p:cNvPr id="8198" name="Picture 5" descr="wsuTLSig4c.gif"/>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38" y="107950"/>
            <a:ext cx="1655762"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32989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4027488" cy="342900"/>
          </a:xfrm>
          <a:prstGeom prst="rect">
            <a:avLst/>
          </a:prstGeom>
          <a:noFill/>
          <a:ln w="9525">
            <a:noFill/>
            <a:miter lim="800000"/>
            <a:headEnd/>
            <a:tailEnd/>
          </a:ln>
          <a:effectLst/>
        </p:spPr>
        <p:txBody>
          <a:bodyPr vert="horz" wrap="square" lIns="92291" tIns="46146" rIns="92291" bIns="46146" numCol="1" anchor="t" anchorCtr="0" compatLnSpc="1">
            <a:prstTxWarp prst="textNoShape">
              <a:avLst/>
            </a:prstTxWarp>
          </a:bodyPr>
          <a:lstStyle>
            <a:lvl1pPr defTabSz="923824" eaLnBrk="1" hangingPunct="1">
              <a:defRPr sz="1200">
                <a:latin typeface="Arial" charset="0"/>
              </a:defRPr>
            </a:lvl1pPr>
          </a:lstStyle>
          <a:p>
            <a:pPr>
              <a:defRPr/>
            </a:pPr>
            <a:endParaRPr lang="en-US" dirty="0"/>
          </a:p>
        </p:txBody>
      </p:sp>
      <p:sp>
        <p:nvSpPr>
          <p:cNvPr id="12291" name="Rectangle 3"/>
          <p:cNvSpPr>
            <a:spLocks noGrp="1" noChangeArrowheads="1"/>
          </p:cNvSpPr>
          <p:nvPr>
            <p:ph type="dt" idx="1"/>
          </p:nvPr>
        </p:nvSpPr>
        <p:spPr bwMode="auto">
          <a:xfrm>
            <a:off x="5265738" y="0"/>
            <a:ext cx="4029075" cy="342900"/>
          </a:xfrm>
          <a:prstGeom prst="rect">
            <a:avLst/>
          </a:prstGeom>
          <a:noFill/>
          <a:ln w="9525">
            <a:noFill/>
            <a:miter lim="800000"/>
            <a:headEnd/>
            <a:tailEnd/>
          </a:ln>
          <a:effectLst/>
        </p:spPr>
        <p:txBody>
          <a:bodyPr vert="horz" wrap="square" lIns="92291" tIns="46146" rIns="92291" bIns="46146" numCol="1" anchor="t" anchorCtr="0" compatLnSpc="1">
            <a:prstTxWarp prst="textNoShape">
              <a:avLst/>
            </a:prstTxWarp>
          </a:bodyPr>
          <a:lstStyle>
            <a:lvl1pPr algn="r" defTabSz="923824" eaLnBrk="1" hangingPunct="1">
              <a:defRPr sz="1200">
                <a:latin typeface="Arial" charset="0"/>
              </a:defRPr>
            </a:lvl1pPr>
          </a:lstStyle>
          <a:p>
            <a:pPr>
              <a:defRPr/>
            </a:pPr>
            <a:fld id="{F882B753-38FD-430E-B611-354DC4131A7D}" type="datetime1">
              <a:rPr lang="en-US"/>
              <a:pPr>
                <a:defRPr/>
              </a:pPr>
              <a:t>7/19/2023</a:t>
            </a:fld>
            <a:endParaRPr lang="en-US" dirty="0"/>
          </a:p>
        </p:txBody>
      </p:sp>
      <p:sp>
        <p:nvSpPr>
          <p:cNvPr id="6148" name="Rectangle 4"/>
          <p:cNvSpPr>
            <a:spLocks noGrp="1" noRot="1" noChangeAspect="1" noChangeArrowheads="1" noTextEdit="1"/>
          </p:cNvSpPr>
          <p:nvPr>
            <p:ph type="sldImg" idx="2"/>
          </p:nvPr>
        </p:nvSpPr>
        <p:spPr bwMode="auto">
          <a:xfrm>
            <a:off x="3176588" y="517525"/>
            <a:ext cx="2949575" cy="25796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30275" y="3270250"/>
            <a:ext cx="7435850" cy="3094038"/>
          </a:xfrm>
          <a:prstGeom prst="rect">
            <a:avLst/>
          </a:prstGeom>
          <a:noFill/>
          <a:ln w="9525">
            <a:noFill/>
            <a:miter lim="800000"/>
            <a:headEnd/>
            <a:tailEnd/>
          </a:ln>
          <a:effectLst/>
        </p:spPr>
        <p:txBody>
          <a:bodyPr vert="horz" wrap="square" lIns="92291" tIns="46146" rIns="92291" bIns="4614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94" name="Rectangle 6"/>
          <p:cNvSpPr>
            <a:spLocks noGrp="1" noChangeArrowheads="1"/>
          </p:cNvSpPr>
          <p:nvPr>
            <p:ph type="ftr" sz="quarter" idx="4"/>
          </p:nvPr>
        </p:nvSpPr>
        <p:spPr bwMode="auto">
          <a:xfrm>
            <a:off x="0" y="6537325"/>
            <a:ext cx="4027488" cy="342900"/>
          </a:xfrm>
          <a:prstGeom prst="rect">
            <a:avLst/>
          </a:prstGeom>
          <a:noFill/>
          <a:ln w="9525">
            <a:noFill/>
            <a:miter lim="800000"/>
            <a:headEnd/>
            <a:tailEnd/>
          </a:ln>
          <a:effectLst/>
        </p:spPr>
        <p:txBody>
          <a:bodyPr vert="horz" wrap="square" lIns="92291" tIns="46146" rIns="92291" bIns="46146" numCol="1" anchor="b" anchorCtr="0" compatLnSpc="1">
            <a:prstTxWarp prst="textNoShape">
              <a:avLst/>
            </a:prstTxWarp>
          </a:bodyPr>
          <a:lstStyle>
            <a:lvl1pPr defTabSz="923824" eaLnBrk="1" hangingPunct="1">
              <a:defRPr sz="1200">
                <a:latin typeface="Arial" charset="0"/>
              </a:defRPr>
            </a:lvl1pPr>
          </a:lstStyle>
          <a:p>
            <a:pPr>
              <a:defRPr/>
            </a:pPr>
            <a:r>
              <a:rPr lang="en-US" dirty="0"/>
              <a:t>Template F-circle lt grey</a:t>
            </a:r>
          </a:p>
        </p:txBody>
      </p:sp>
      <p:sp>
        <p:nvSpPr>
          <p:cNvPr id="12295" name="Rectangle 7"/>
          <p:cNvSpPr>
            <a:spLocks noGrp="1" noChangeArrowheads="1"/>
          </p:cNvSpPr>
          <p:nvPr>
            <p:ph type="sldNum" sz="quarter" idx="5"/>
          </p:nvPr>
        </p:nvSpPr>
        <p:spPr bwMode="auto">
          <a:xfrm>
            <a:off x="5265738" y="6537325"/>
            <a:ext cx="4029075" cy="342900"/>
          </a:xfrm>
          <a:prstGeom prst="rect">
            <a:avLst/>
          </a:prstGeom>
          <a:noFill/>
          <a:ln w="9525">
            <a:noFill/>
            <a:miter lim="800000"/>
            <a:headEnd/>
            <a:tailEnd/>
          </a:ln>
          <a:effectLst/>
        </p:spPr>
        <p:txBody>
          <a:bodyPr vert="horz" wrap="square" lIns="92291" tIns="46146" rIns="92291" bIns="46146" numCol="1" anchor="b" anchorCtr="0" compatLnSpc="1">
            <a:prstTxWarp prst="textNoShape">
              <a:avLst/>
            </a:prstTxWarp>
          </a:bodyPr>
          <a:lstStyle>
            <a:lvl1pPr algn="r" defTabSz="922338" eaLnBrk="1" hangingPunct="1">
              <a:defRPr sz="1200">
                <a:latin typeface="Arial" charset="0"/>
              </a:defRPr>
            </a:lvl1pPr>
          </a:lstStyle>
          <a:p>
            <a:pPr>
              <a:defRPr/>
            </a:pPr>
            <a:fld id="{7A142CC0-2D4C-4969-BB69-086CC393F190}" type="slidenum">
              <a:rPr lang="en-US" altLang="en-US"/>
              <a:pPr>
                <a:defRPr/>
              </a:pPr>
              <a:t>‹#›</a:t>
            </a:fld>
            <a:endParaRPr lang="en-US" altLang="en-US" dirty="0"/>
          </a:p>
        </p:txBody>
      </p:sp>
    </p:spTree>
    <p:extLst>
      <p:ext uri="{BB962C8B-B14F-4D97-AF65-F5344CB8AC3E}">
        <p14:creationId xmlns:p14="http://schemas.microsoft.com/office/powerpoint/2010/main" val="3556054263"/>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6577" kern="1200">
        <a:solidFill>
          <a:schemeClr val="tx1"/>
        </a:solidFill>
        <a:latin typeface="Arial" charset="0"/>
        <a:ea typeface="+mn-ea"/>
        <a:cs typeface="+mn-cs"/>
      </a:defRPr>
    </a:lvl1pPr>
    <a:lvl2pPr marL="2503460" algn="l" rtl="0" eaLnBrk="0" fontAlgn="base" hangingPunct="0">
      <a:spcBef>
        <a:spcPct val="30000"/>
      </a:spcBef>
      <a:spcAft>
        <a:spcPct val="0"/>
      </a:spcAft>
      <a:defRPr sz="6577" kern="1200">
        <a:solidFill>
          <a:schemeClr val="tx1"/>
        </a:solidFill>
        <a:latin typeface="Arial" charset="0"/>
        <a:ea typeface="+mn-ea"/>
        <a:cs typeface="+mn-cs"/>
      </a:defRPr>
    </a:lvl2pPr>
    <a:lvl3pPr marL="5010026" algn="l" rtl="0" eaLnBrk="0" fontAlgn="base" hangingPunct="0">
      <a:spcBef>
        <a:spcPct val="30000"/>
      </a:spcBef>
      <a:spcAft>
        <a:spcPct val="0"/>
      </a:spcAft>
      <a:defRPr sz="6577" kern="1200">
        <a:solidFill>
          <a:schemeClr val="tx1"/>
        </a:solidFill>
        <a:latin typeface="Arial" charset="0"/>
        <a:ea typeface="+mn-ea"/>
        <a:cs typeface="+mn-cs"/>
      </a:defRPr>
    </a:lvl3pPr>
    <a:lvl4pPr marL="7516593" algn="l" rtl="0" eaLnBrk="0" fontAlgn="base" hangingPunct="0">
      <a:spcBef>
        <a:spcPct val="30000"/>
      </a:spcBef>
      <a:spcAft>
        <a:spcPct val="0"/>
      </a:spcAft>
      <a:defRPr sz="6577" kern="1200">
        <a:solidFill>
          <a:schemeClr val="tx1"/>
        </a:solidFill>
        <a:latin typeface="Arial" charset="0"/>
        <a:ea typeface="+mn-ea"/>
        <a:cs typeface="+mn-cs"/>
      </a:defRPr>
    </a:lvl4pPr>
    <a:lvl5pPr marL="10021606" algn="l" rtl="0" eaLnBrk="0" fontAlgn="base" hangingPunct="0">
      <a:spcBef>
        <a:spcPct val="30000"/>
      </a:spcBef>
      <a:spcAft>
        <a:spcPct val="0"/>
      </a:spcAft>
      <a:defRPr sz="6577" kern="1200">
        <a:solidFill>
          <a:schemeClr val="tx1"/>
        </a:solidFill>
        <a:latin typeface="Arial" charset="0"/>
        <a:ea typeface="+mn-ea"/>
        <a:cs typeface="+mn-cs"/>
      </a:defRPr>
    </a:lvl5pPr>
    <a:lvl6pPr marL="12530108" algn="l" defTabSz="5012044" rtl="0" eaLnBrk="1" latinLnBrk="0" hangingPunct="1">
      <a:defRPr sz="6577" kern="1200">
        <a:solidFill>
          <a:schemeClr val="tx1"/>
        </a:solidFill>
        <a:latin typeface="+mn-lt"/>
        <a:ea typeface="+mn-ea"/>
        <a:cs typeface="+mn-cs"/>
      </a:defRPr>
    </a:lvl6pPr>
    <a:lvl7pPr marL="15036130" algn="l" defTabSz="5012044" rtl="0" eaLnBrk="1" latinLnBrk="0" hangingPunct="1">
      <a:defRPr sz="6577" kern="1200">
        <a:solidFill>
          <a:schemeClr val="tx1"/>
        </a:solidFill>
        <a:latin typeface="+mn-lt"/>
        <a:ea typeface="+mn-ea"/>
        <a:cs typeface="+mn-cs"/>
      </a:defRPr>
    </a:lvl7pPr>
    <a:lvl8pPr marL="17542150" algn="l" defTabSz="5012044" rtl="0" eaLnBrk="1" latinLnBrk="0" hangingPunct="1">
      <a:defRPr sz="6577" kern="1200">
        <a:solidFill>
          <a:schemeClr val="tx1"/>
        </a:solidFill>
        <a:latin typeface="+mn-lt"/>
        <a:ea typeface="+mn-ea"/>
        <a:cs typeface="+mn-cs"/>
      </a:defRPr>
    </a:lvl8pPr>
    <a:lvl9pPr marL="20048173" algn="l" defTabSz="5012044" rtl="0" eaLnBrk="1" latinLnBrk="0" hangingPunct="1">
      <a:defRPr sz="657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176588" y="517525"/>
            <a:ext cx="2949575" cy="2579688"/>
          </a:xfrm>
          <a:ln/>
        </p:spPr>
      </p:sp>
      <p:sp>
        <p:nvSpPr>
          <p:cNvPr id="717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sz="6776" dirty="0">
              <a:latin typeface="Arial" panose="020B0604020202020204" pitchFamily="34" charset="0"/>
            </a:endParaRPr>
          </a:p>
        </p:txBody>
      </p:sp>
      <p:sp>
        <p:nvSpPr>
          <p:cNvPr id="717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itchFamily="34" charset="0"/>
              </a:defRPr>
            </a:lvl1pPr>
            <a:lvl2pPr marL="742950" indent="-285750" defTabSz="922338">
              <a:defRPr>
                <a:solidFill>
                  <a:schemeClr val="tx1"/>
                </a:solidFill>
                <a:latin typeface="Arial" pitchFamily="34" charset="0"/>
              </a:defRPr>
            </a:lvl2pPr>
            <a:lvl3pPr marL="1143000" indent="-228600" defTabSz="922338">
              <a:defRPr>
                <a:solidFill>
                  <a:schemeClr val="tx1"/>
                </a:solidFill>
                <a:latin typeface="Arial" pitchFamily="34" charset="0"/>
              </a:defRPr>
            </a:lvl3pPr>
            <a:lvl4pPr marL="1600200" indent="-228600" defTabSz="922338">
              <a:defRPr>
                <a:solidFill>
                  <a:schemeClr val="tx1"/>
                </a:solidFill>
                <a:latin typeface="Arial" pitchFamily="34" charset="0"/>
              </a:defRPr>
            </a:lvl4pPr>
            <a:lvl5pPr marL="2057400" indent="-228600" defTabSz="922338">
              <a:defRPr>
                <a:solidFill>
                  <a:schemeClr val="tx1"/>
                </a:solidFill>
                <a:latin typeface="Arial" pitchFamily="34" charset="0"/>
              </a:defRPr>
            </a:lvl5pPr>
            <a:lvl6pPr marL="2514600" indent="-228600" defTabSz="922338" eaLnBrk="0" fontAlgn="base" hangingPunct="0">
              <a:spcBef>
                <a:spcPct val="0"/>
              </a:spcBef>
              <a:spcAft>
                <a:spcPct val="0"/>
              </a:spcAft>
              <a:defRPr>
                <a:solidFill>
                  <a:schemeClr val="tx1"/>
                </a:solidFill>
                <a:latin typeface="Arial" pitchFamily="34" charset="0"/>
              </a:defRPr>
            </a:lvl6pPr>
            <a:lvl7pPr marL="2971800" indent="-228600" defTabSz="922338" eaLnBrk="0" fontAlgn="base" hangingPunct="0">
              <a:spcBef>
                <a:spcPct val="0"/>
              </a:spcBef>
              <a:spcAft>
                <a:spcPct val="0"/>
              </a:spcAft>
              <a:defRPr>
                <a:solidFill>
                  <a:schemeClr val="tx1"/>
                </a:solidFill>
                <a:latin typeface="Arial" pitchFamily="34" charset="0"/>
              </a:defRPr>
            </a:lvl7pPr>
            <a:lvl8pPr marL="3429000" indent="-228600" defTabSz="922338" eaLnBrk="0" fontAlgn="base" hangingPunct="0">
              <a:spcBef>
                <a:spcPct val="0"/>
              </a:spcBef>
              <a:spcAft>
                <a:spcPct val="0"/>
              </a:spcAft>
              <a:defRPr>
                <a:solidFill>
                  <a:schemeClr val="tx1"/>
                </a:solidFill>
                <a:latin typeface="Arial" pitchFamily="34" charset="0"/>
              </a:defRPr>
            </a:lvl8pPr>
            <a:lvl9pPr marL="3886200" indent="-228600" defTabSz="922338" eaLnBrk="0" fontAlgn="base" hangingPunct="0">
              <a:spcBef>
                <a:spcPct val="0"/>
              </a:spcBef>
              <a:spcAft>
                <a:spcPct val="0"/>
              </a:spcAft>
              <a:defRPr>
                <a:solidFill>
                  <a:schemeClr val="tx1"/>
                </a:solidFill>
                <a:latin typeface="Arial" pitchFamily="34" charset="0"/>
              </a:defRPr>
            </a:lvl9pPr>
          </a:lstStyle>
          <a:p>
            <a:fld id="{A3238563-4B2D-4D9F-8A01-24F1D2BCA3F8}" type="datetime1">
              <a:rPr lang="en-US" altLang="en-US" smtClean="0"/>
              <a:pPr/>
              <a:t>7/19/2023</a:t>
            </a:fld>
            <a:endParaRPr lang="en-US" altLang="en-US" dirty="0"/>
          </a:p>
        </p:txBody>
      </p:sp>
      <p:sp>
        <p:nvSpPr>
          <p:cNvPr id="7173"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itchFamily="34" charset="0"/>
              </a:defRPr>
            </a:lvl1pPr>
            <a:lvl2pPr marL="742950" indent="-285750" defTabSz="922338">
              <a:defRPr>
                <a:solidFill>
                  <a:schemeClr val="tx1"/>
                </a:solidFill>
                <a:latin typeface="Arial" pitchFamily="34" charset="0"/>
              </a:defRPr>
            </a:lvl2pPr>
            <a:lvl3pPr marL="1143000" indent="-228600" defTabSz="922338">
              <a:defRPr>
                <a:solidFill>
                  <a:schemeClr val="tx1"/>
                </a:solidFill>
                <a:latin typeface="Arial" pitchFamily="34" charset="0"/>
              </a:defRPr>
            </a:lvl3pPr>
            <a:lvl4pPr marL="1600200" indent="-228600" defTabSz="922338">
              <a:defRPr>
                <a:solidFill>
                  <a:schemeClr val="tx1"/>
                </a:solidFill>
                <a:latin typeface="Arial" pitchFamily="34" charset="0"/>
              </a:defRPr>
            </a:lvl4pPr>
            <a:lvl5pPr marL="2057400" indent="-228600" defTabSz="922338">
              <a:defRPr>
                <a:solidFill>
                  <a:schemeClr val="tx1"/>
                </a:solidFill>
                <a:latin typeface="Arial" pitchFamily="34" charset="0"/>
              </a:defRPr>
            </a:lvl5pPr>
            <a:lvl6pPr marL="2514600" indent="-228600" defTabSz="922338" eaLnBrk="0" fontAlgn="base" hangingPunct="0">
              <a:spcBef>
                <a:spcPct val="0"/>
              </a:spcBef>
              <a:spcAft>
                <a:spcPct val="0"/>
              </a:spcAft>
              <a:defRPr>
                <a:solidFill>
                  <a:schemeClr val="tx1"/>
                </a:solidFill>
                <a:latin typeface="Arial" pitchFamily="34" charset="0"/>
              </a:defRPr>
            </a:lvl6pPr>
            <a:lvl7pPr marL="2971800" indent="-228600" defTabSz="922338" eaLnBrk="0" fontAlgn="base" hangingPunct="0">
              <a:spcBef>
                <a:spcPct val="0"/>
              </a:spcBef>
              <a:spcAft>
                <a:spcPct val="0"/>
              </a:spcAft>
              <a:defRPr>
                <a:solidFill>
                  <a:schemeClr val="tx1"/>
                </a:solidFill>
                <a:latin typeface="Arial" pitchFamily="34" charset="0"/>
              </a:defRPr>
            </a:lvl7pPr>
            <a:lvl8pPr marL="3429000" indent="-228600" defTabSz="922338" eaLnBrk="0" fontAlgn="base" hangingPunct="0">
              <a:spcBef>
                <a:spcPct val="0"/>
              </a:spcBef>
              <a:spcAft>
                <a:spcPct val="0"/>
              </a:spcAft>
              <a:defRPr>
                <a:solidFill>
                  <a:schemeClr val="tx1"/>
                </a:solidFill>
                <a:latin typeface="Arial" pitchFamily="34" charset="0"/>
              </a:defRPr>
            </a:lvl8pPr>
            <a:lvl9pPr marL="3886200" indent="-228600" defTabSz="922338" eaLnBrk="0" fontAlgn="base" hangingPunct="0">
              <a:spcBef>
                <a:spcPct val="0"/>
              </a:spcBef>
              <a:spcAft>
                <a:spcPct val="0"/>
              </a:spcAft>
              <a:defRPr>
                <a:solidFill>
                  <a:schemeClr val="tx1"/>
                </a:solidFill>
                <a:latin typeface="Arial" pitchFamily="34" charset="0"/>
              </a:defRPr>
            </a:lvl9pPr>
          </a:lstStyle>
          <a:p>
            <a:r>
              <a:rPr lang="en-US" altLang="en-US" dirty="0"/>
              <a:t>Template F-circle lt grey</a:t>
            </a:r>
          </a:p>
        </p:txBody>
      </p:sp>
      <p:sp>
        <p:nvSpPr>
          <p:cNvPr id="7174"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Arial" pitchFamily="34" charset="0"/>
              </a:defRPr>
            </a:lvl1pPr>
            <a:lvl2pPr marL="742950" indent="-285750" defTabSz="922338">
              <a:defRPr>
                <a:solidFill>
                  <a:schemeClr val="tx1"/>
                </a:solidFill>
                <a:latin typeface="Arial" pitchFamily="34" charset="0"/>
              </a:defRPr>
            </a:lvl2pPr>
            <a:lvl3pPr marL="1143000" indent="-228600" defTabSz="922338">
              <a:defRPr>
                <a:solidFill>
                  <a:schemeClr val="tx1"/>
                </a:solidFill>
                <a:latin typeface="Arial" pitchFamily="34" charset="0"/>
              </a:defRPr>
            </a:lvl3pPr>
            <a:lvl4pPr marL="1600200" indent="-228600" defTabSz="922338">
              <a:defRPr>
                <a:solidFill>
                  <a:schemeClr val="tx1"/>
                </a:solidFill>
                <a:latin typeface="Arial" pitchFamily="34" charset="0"/>
              </a:defRPr>
            </a:lvl4pPr>
            <a:lvl5pPr marL="2057400" indent="-228600" defTabSz="922338">
              <a:defRPr>
                <a:solidFill>
                  <a:schemeClr val="tx1"/>
                </a:solidFill>
                <a:latin typeface="Arial" pitchFamily="34" charset="0"/>
              </a:defRPr>
            </a:lvl5pPr>
            <a:lvl6pPr marL="2514600" indent="-228600" defTabSz="922338" eaLnBrk="0" fontAlgn="base" hangingPunct="0">
              <a:spcBef>
                <a:spcPct val="0"/>
              </a:spcBef>
              <a:spcAft>
                <a:spcPct val="0"/>
              </a:spcAft>
              <a:defRPr>
                <a:solidFill>
                  <a:schemeClr val="tx1"/>
                </a:solidFill>
                <a:latin typeface="Arial" pitchFamily="34" charset="0"/>
              </a:defRPr>
            </a:lvl6pPr>
            <a:lvl7pPr marL="2971800" indent="-228600" defTabSz="922338" eaLnBrk="0" fontAlgn="base" hangingPunct="0">
              <a:spcBef>
                <a:spcPct val="0"/>
              </a:spcBef>
              <a:spcAft>
                <a:spcPct val="0"/>
              </a:spcAft>
              <a:defRPr>
                <a:solidFill>
                  <a:schemeClr val="tx1"/>
                </a:solidFill>
                <a:latin typeface="Arial" pitchFamily="34" charset="0"/>
              </a:defRPr>
            </a:lvl7pPr>
            <a:lvl8pPr marL="3429000" indent="-228600" defTabSz="922338" eaLnBrk="0" fontAlgn="base" hangingPunct="0">
              <a:spcBef>
                <a:spcPct val="0"/>
              </a:spcBef>
              <a:spcAft>
                <a:spcPct val="0"/>
              </a:spcAft>
              <a:defRPr>
                <a:solidFill>
                  <a:schemeClr val="tx1"/>
                </a:solidFill>
                <a:latin typeface="Arial" pitchFamily="34" charset="0"/>
              </a:defRPr>
            </a:lvl8pPr>
            <a:lvl9pPr marL="3886200" indent="-228600" defTabSz="922338" eaLnBrk="0" fontAlgn="base" hangingPunct="0">
              <a:spcBef>
                <a:spcPct val="0"/>
              </a:spcBef>
              <a:spcAft>
                <a:spcPct val="0"/>
              </a:spcAft>
              <a:defRPr>
                <a:solidFill>
                  <a:schemeClr val="tx1"/>
                </a:solidFill>
                <a:latin typeface="Arial" pitchFamily="34" charset="0"/>
              </a:defRPr>
            </a:lvl9pPr>
          </a:lstStyle>
          <a:p>
            <a:fld id="{2F6C77FE-577B-4FFE-8F13-95CE9696D000}" type="slidenum">
              <a:rPr lang="en-US" altLang="en-US" smtClean="0"/>
              <a:pPr/>
              <a:t>1</a:t>
            </a:fld>
            <a:endParaRPr lang="en-US" altLang="en-US" dirty="0"/>
          </a:p>
        </p:txBody>
      </p:sp>
    </p:spTree>
    <p:extLst>
      <p:ext uri="{BB962C8B-B14F-4D97-AF65-F5344CB8AC3E}">
        <p14:creationId xmlns:p14="http://schemas.microsoft.com/office/powerpoint/2010/main" val="17728652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26"/>
          <p:cNvSpPr>
            <a:spLocks/>
          </p:cNvSpPr>
          <p:nvPr userDrawn="1"/>
        </p:nvSpPr>
        <p:spPr bwMode="white">
          <a:xfrm>
            <a:off x="-31295" y="2008005"/>
            <a:ext cx="41118065" cy="36503787"/>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a:gsLst>
              <a:gs pos="0">
                <a:schemeClr val="accent1"/>
              </a:gs>
              <a:gs pos="50000">
                <a:schemeClr val="accent1"/>
              </a:gs>
              <a:gs pos="100000">
                <a:schemeClr val="accent3"/>
              </a:gs>
            </a:gsLst>
            <a:lin ang="180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pic>
        <p:nvPicPr>
          <p:cNvPr id="5" name="Picture 12" descr="wsuTLSigRvs-r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black">
          <a:xfrm>
            <a:off x="33314368" y="33097162"/>
            <a:ext cx="8969829" cy="376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bwMode="black">
          <a:xfrm>
            <a:off x="15435896" y="11403866"/>
            <a:ext cx="27173094" cy="4853611"/>
          </a:xfrm>
          <a:noFill/>
          <a:ln w="9525">
            <a:noFill/>
            <a:miter lim="800000"/>
            <a:headEnd/>
            <a:tailEnd/>
          </a:ln>
        </p:spPr>
        <p:txBody>
          <a:bodyPr anchorCtr="0"/>
          <a:lstStyle>
            <a:lvl1pPr algn="l" rtl="0" eaLnBrk="0" fontAlgn="base" hangingPunct="0">
              <a:lnSpc>
                <a:spcPct val="90000"/>
              </a:lnSpc>
              <a:spcBef>
                <a:spcPct val="0"/>
              </a:spcBef>
              <a:spcAft>
                <a:spcPct val="0"/>
              </a:spcAft>
              <a:defRPr lang="en-US" sz="15429" b="1" dirty="0">
                <a:solidFill>
                  <a:schemeClr val="tx1"/>
                </a:solidFill>
                <a:effectLst/>
                <a:latin typeface="Lucida Sans" pitchFamily="34" charset="0"/>
                <a:ea typeface="+mj-ea"/>
                <a:cs typeface="+mj-cs"/>
              </a:defRPr>
            </a:lvl1pPr>
          </a:lstStyle>
          <a:p>
            <a:r>
              <a:rPr lang="en-US" dirty="0"/>
              <a:t>Click to edit Master title style</a:t>
            </a:r>
          </a:p>
        </p:txBody>
      </p:sp>
      <p:sp>
        <p:nvSpPr>
          <p:cNvPr id="3077" name="Rectangle 5"/>
          <p:cNvSpPr>
            <a:spLocks noGrp="1" noChangeArrowheads="1"/>
          </p:cNvSpPr>
          <p:nvPr>
            <p:ph type="subTitle" idx="1"/>
          </p:nvPr>
        </p:nvSpPr>
        <p:spPr bwMode="black">
          <a:xfrm>
            <a:off x="15419039" y="16938052"/>
            <a:ext cx="27243462" cy="2302679"/>
          </a:xfrm>
        </p:spPr>
        <p:txBody>
          <a:bodyPr rIns="0" anchorCtr="0"/>
          <a:lstStyle>
            <a:lvl1pPr marL="0" indent="0" algn="l">
              <a:buFont typeface="Arial" pitchFamily="34" charset="0"/>
              <a:buNone/>
              <a:defRPr sz="12229" b="0">
                <a:solidFill>
                  <a:schemeClr val="tx1"/>
                </a:solidFill>
                <a:effectLst/>
                <a:latin typeface="Lucida Sans" pitchFamily="34" charset="0"/>
              </a:defRPr>
            </a:lvl1pPr>
          </a:lstStyle>
          <a:p>
            <a:r>
              <a:rPr lang="en-US" dirty="0"/>
              <a:t>Click to edit Master subtitle style</a:t>
            </a:r>
          </a:p>
        </p:txBody>
      </p:sp>
      <p:sp>
        <p:nvSpPr>
          <p:cNvPr id="6" name="Rectangle 6"/>
          <p:cNvSpPr>
            <a:spLocks noGrp="1" noChangeArrowheads="1"/>
          </p:cNvSpPr>
          <p:nvPr userDrawn="1">
            <p:ph type="dt" sz="half" idx="10"/>
          </p:nvPr>
        </p:nvSpPr>
        <p:spPr>
          <a:xfrm>
            <a:off x="0" y="36199875"/>
            <a:ext cx="7444469" cy="2204927"/>
          </a:xfrm>
        </p:spPr>
        <p:txBody>
          <a:bodyPr/>
          <a:lstStyle>
            <a:lvl1pPr>
              <a:defRPr/>
            </a:lvl1pPr>
          </a:lstStyle>
          <a:p>
            <a:pPr>
              <a:defRPr/>
            </a:pPr>
            <a:endParaRPr lang="en-US" dirty="0"/>
          </a:p>
        </p:txBody>
      </p:sp>
      <p:sp>
        <p:nvSpPr>
          <p:cNvPr id="7" name="Rectangle 7"/>
          <p:cNvSpPr>
            <a:spLocks noGrp="1" noChangeArrowheads="1"/>
          </p:cNvSpPr>
          <p:nvPr userDrawn="1">
            <p:ph type="ftr" sz="quarter" idx="11"/>
          </p:nvPr>
        </p:nvSpPr>
        <p:spPr>
          <a:xfrm>
            <a:off x="7550605" y="36199875"/>
            <a:ext cx="30968496" cy="2204927"/>
          </a:xfrm>
        </p:spPr>
        <p:txBody>
          <a:bodyPr/>
          <a:lstStyle>
            <a:lvl1pPr>
              <a:defRPr/>
            </a:lvl1pPr>
          </a:lstStyle>
          <a:p>
            <a:pPr>
              <a:defRPr/>
            </a:pPr>
            <a:endParaRPr lang="en-US" dirty="0"/>
          </a:p>
        </p:txBody>
      </p:sp>
      <p:sp>
        <p:nvSpPr>
          <p:cNvPr id="8" name="Rectangle 8"/>
          <p:cNvSpPr>
            <a:spLocks noGrp="1" noChangeArrowheads="1"/>
          </p:cNvSpPr>
          <p:nvPr userDrawn="1">
            <p:ph type="sldNum" sz="quarter" idx="12"/>
          </p:nvPr>
        </p:nvSpPr>
        <p:spPr>
          <a:xfrm>
            <a:off x="39211706" y="36199875"/>
            <a:ext cx="4679496" cy="2204927"/>
          </a:xfrm>
        </p:spPr>
        <p:txBody>
          <a:bodyPr/>
          <a:lstStyle>
            <a:lvl1pPr>
              <a:defRPr/>
            </a:lvl1pPr>
          </a:lstStyle>
          <a:p>
            <a:pPr>
              <a:defRPr/>
            </a:pPr>
            <a:fld id="{161837B4-4606-4379-A6DA-B40D03925DAC}" type="slidenum">
              <a:rPr lang="en-US" altLang="en-US"/>
              <a:pPr>
                <a:defRPr/>
              </a:pPr>
              <a:t>‹#›</a:t>
            </a:fld>
            <a:endParaRPr lang="en-US" altLang="en-US" dirty="0"/>
          </a:p>
        </p:txBody>
      </p:sp>
    </p:spTree>
    <p:extLst>
      <p:ext uri="{BB962C8B-B14F-4D97-AF65-F5344CB8AC3E}">
        <p14:creationId xmlns:p14="http://schemas.microsoft.com/office/powerpoint/2010/main" val="741948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503926" y="8929846"/>
            <a:ext cx="26883360" cy="4853611"/>
          </a:xfrm>
        </p:spPr>
        <p:txBody>
          <a:bodyPr/>
          <a:lstStyle/>
          <a:p>
            <a:r>
              <a:rPr lang="en-US"/>
              <a:t>Click to edit Master title style</a:t>
            </a:r>
          </a:p>
        </p:txBody>
      </p:sp>
      <p:sp>
        <p:nvSpPr>
          <p:cNvPr id="3" name="Vertical Text Placeholder 2"/>
          <p:cNvSpPr>
            <a:spLocks noGrp="1"/>
          </p:cNvSpPr>
          <p:nvPr>
            <p:ph type="body" orient="vert" idx="1"/>
          </p:nvPr>
        </p:nvSpPr>
        <p:spPr>
          <a:xfrm>
            <a:off x="8902413" y="14935209"/>
            <a:ext cx="26484877" cy="1036574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11038C97-FFD8-4485-897B-4A2C2D6C765F}" type="slidenum">
              <a:rPr lang="en-US" altLang="en-US"/>
              <a:pPr>
                <a:defRPr/>
              </a:pPr>
              <a:t>‹#›</a:t>
            </a:fld>
            <a:endParaRPr lang="en-US" altLang="en-US" dirty="0"/>
          </a:p>
        </p:txBody>
      </p:sp>
    </p:spTree>
    <p:extLst>
      <p:ext uri="{BB962C8B-B14F-4D97-AF65-F5344CB8AC3E}">
        <p14:creationId xmlns:p14="http://schemas.microsoft.com/office/powerpoint/2010/main" val="346726386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4677320" y="11094720"/>
            <a:ext cx="7252304" cy="140817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560355" y="11094720"/>
            <a:ext cx="15135295" cy="14081760"/>
          </a:xfrm>
        </p:spPr>
        <p:txBody>
          <a:bodyPr vert="eaVert"/>
          <a:lstStyle>
            <a:lvl1pPr>
              <a:defRPr b="0"/>
            </a:lvl1pPr>
            <a:lvl2pPr>
              <a:defRPr b="0"/>
            </a:lvl2pPr>
            <a:lvl3pPr>
              <a:defRPr b="0"/>
            </a:lvl3pPr>
            <a:lvl4pPr>
              <a:defRPr b="0"/>
            </a:lvl4pPr>
            <a:lvl5pPr>
              <a:defRPr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a:ln/>
        </p:spPr>
        <p:txBody>
          <a:bodyPr/>
          <a:lstStyle>
            <a:lvl1pPr>
              <a:defRPr/>
            </a:lvl1pPr>
          </a:lstStyle>
          <a:p>
            <a:pPr>
              <a:defRPr/>
            </a:pPr>
            <a:fld id="{E99BBE58-6D29-46E2-B22E-9E0DB3E6FC8E}" type="slidenum">
              <a:rPr lang="en-US" altLang="en-US"/>
              <a:pPr>
                <a:defRPr/>
              </a:pPr>
              <a:t>‹#›</a:t>
            </a:fld>
            <a:endParaRPr lang="en-US" altLang="en-US" dirty="0"/>
          </a:p>
        </p:txBody>
      </p:sp>
    </p:spTree>
    <p:extLst>
      <p:ext uri="{BB962C8B-B14F-4D97-AF65-F5344CB8AC3E}">
        <p14:creationId xmlns:p14="http://schemas.microsoft.com/office/powerpoint/2010/main" val="32131815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1930382"/>
            <a:ext cx="37307520" cy="8232140"/>
          </a:xfrm>
        </p:spPr>
        <p:txBody>
          <a:bodyPr/>
          <a:lstStyle/>
          <a:p>
            <a:r>
              <a:rPr lang="en-US"/>
              <a:t>Click to edit Master title style</a:t>
            </a:r>
          </a:p>
        </p:txBody>
      </p:sp>
      <p:sp>
        <p:nvSpPr>
          <p:cNvPr id="3" name="Subtitle 2"/>
          <p:cNvSpPr>
            <a:spLocks noGrp="1"/>
          </p:cNvSpPr>
          <p:nvPr>
            <p:ph type="subTitle" idx="1"/>
          </p:nvPr>
        </p:nvSpPr>
        <p:spPr>
          <a:xfrm>
            <a:off x="6583680" y="21762720"/>
            <a:ext cx="30723840" cy="9814560"/>
          </a:xfrm>
        </p:spPr>
        <p:txBody>
          <a:bodyPr/>
          <a:lstStyle>
            <a:lvl1pPr marL="0" indent="0" algn="ctr">
              <a:buNone/>
              <a:defRPr>
                <a:solidFill>
                  <a:schemeClr val="tx1">
                    <a:tint val="75000"/>
                  </a:schemeClr>
                </a:solidFill>
              </a:defRPr>
            </a:lvl1pPr>
            <a:lvl2pPr marL="2194642" indent="0" algn="ctr">
              <a:buNone/>
              <a:defRPr>
                <a:solidFill>
                  <a:schemeClr val="tx1">
                    <a:tint val="75000"/>
                  </a:schemeClr>
                </a:solidFill>
              </a:defRPr>
            </a:lvl2pPr>
            <a:lvl3pPr marL="4389285" indent="0" algn="ctr">
              <a:buNone/>
              <a:defRPr>
                <a:solidFill>
                  <a:schemeClr val="tx1">
                    <a:tint val="75000"/>
                  </a:schemeClr>
                </a:solidFill>
              </a:defRPr>
            </a:lvl3pPr>
            <a:lvl4pPr marL="6583927" indent="0" algn="ctr">
              <a:buNone/>
              <a:defRPr>
                <a:solidFill>
                  <a:schemeClr val="tx1">
                    <a:tint val="75000"/>
                  </a:schemeClr>
                </a:solidFill>
              </a:defRPr>
            </a:lvl4pPr>
            <a:lvl5pPr marL="8778569" indent="0" algn="ctr">
              <a:buNone/>
              <a:defRPr>
                <a:solidFill>
                  <a:schemeClr val="tx1">
                    <a:tint val="75000"/>
                  </a:schemeClr>
                </a:solidFill>
              </a:defRPr>
            </a:lvl5pPr>
            <a:lvl6pPr marL="10973211" indent="0" algn="ctr">
              <a:buNone/>
              <a:defRPr>
                <a:solidFill>
                  <a:schemeClr val="tx1">
                    <a:tint val="75000"/>
                  </a:schemeClr>
                </a:solidFill>
              </a:defRPr>
            </a:lvl6pPr>
            <a:lvl7pPr marL="13167854" indent="0" algn="ctr">
              <a:buNone/>
              <a:defRPr>
                <a:solidFill>
                  <a:schemeClr val="tx1">
                    <a:tint val="75000"/>
                  </a:schemeClr>
                </a:solidFill>
              </a:defRPr>
            </a:lvl7pPr>
            <a:lvl8pPr marL="15362496" indent="0" algn="ctr">
              <a:buNone/>
              <a:defRPr>
                <a:solidFill>
                  <a:schemeClr val="tx1">
                    <a:tint val="75000"/>
                  </a:schemeClr>
                </a:solidFill>
              </a:defRPr>
            </a:lvl8pPr>
            <a:lvl9pPr marL="1755713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112E8B-A6C3-8044-A154-6C69C7BEE11A}" type="slidenum">
              <a:rPr lang="en-US" smtClean="0"/>
              <a:t>‹#›</a:t>
            </a:fld>
            <a:endParaRPr lang="en-US" dirty="0"/>
          </a:p>
        </p:txBody>
      </p:sp>
      <p:sp>
        <p:nvSpPr>
          <p:cNvPr id="7" name="Freeform 26"/>
          <p:cNvSpPr>
            <a:spLocks/>
          </p:cNvSpPr>
          <p:nvPr userDrawn="1"/>
        </p:nvSpPr>
        <p:spPr bwMode="white">
          <a:xfrm>
            <a:off x="-31295" y="2008005"/>
            <a:ext cx="41118065" cy="36503787"/>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a:gsLst>
              <a:gs pos="0">
                <a:schemeClr val="accent1"/>
              </a:gs>
              <a:gs pos="50000">
                <a:schemeClr val="accent1"/>
              </a:gs>
              <a:gs pos="100000">
                <a:schemeClr val="accent3"/>
              </a:gs>
            </a:gsLst>
            <a:lin ang="180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pic>
        <p:nvPicPr>
          <p:cNvPr id="8" name="Picture 12" descr="wsuTLSigRvs-r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black">
          <a:xfrm>
            <a:off x="33314368" y="33097162"/>
            <a:ext cx="8969829" cy="376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6"/>
          <p:cNvSpPr>
            <a:spLocks noGrp="1" noChangeArrowheads="1"/>
          </p:cNvSpPr>
          <p:nvPr>
            <p:ph type="dt" sz="half" idx="10"/>
          </p:nvPr>
        </p:nvSpPr>
        <p:spPr>
          <a:xfrm>
            <a:off x="0" y="36199875"/>
            <a:ext cx="7444469" cy="2204927"/>
          </a:xfrm>
        </p:spPr>
        <p:txBody>
          <a:bodyPr/>
          <a:lstStyle>
            <a:lvl1pPr>
              <a:defRPr/>
            </a:lvl1pPr>
          </a:lstStyle>
          <a:p>
            <a:pPr>
              <a:defRPr/>
            </a:pPr>
            <a:endParaRPr lang="en-US" dirty="0"/>
          </a:p>
        </p:txBody>
      </p:sp>
      <p:sp>
        <p:nvSpPr>
          <p:cNvPr id="10" name="Rectangle 7"/>
          <p:cNvSpPr>
            <a:spLocks noGrp="1" noChangeArrowheads="1"/>
          </p:cNvSpPr>
          <p:nvPr>
            <p:ph type="ftr" sz="quarter" idx="11"/>
          </p:nvPr>
        </p:nvSpPr>
        <p:spPr>
          <a:xfrm>
            <a:off x="7550605" y="36199875"/>
            <a:ext cx="30968496" cy="2204927"/>
          </a:xfrm>
        </p:spPr>
        <p:txBody>
          <a:bodyPr/>
          <a:lstStyle>
            <a:lvl1pPr>
              <a:defRPr/>
            </a:lvl1pPr>
          </a:lstStyle>
          <a:p>
            <a:pPr>
              <a:defRPr/>
            </a:pPr>
            <a:endParaRPr lang="en-US" dirty="0"/>
          </a:p>
        </p:txBody>
      </p:sp>
      <p:sp>
        <p:nvSpPr>
          <p:cNvPr id="11" name="Rectangle 8"/>
          <p:cNvSpPr>
            <a:spLocks noGrp="1" noChangeArrowheads="1"/>
          </p:cNvSpPr>
          <p:nvPr>
            <p:ph type="sldNum" sz="quarter" idx="12"/>
          </p:nvPr>
        </p:nvSpPr>
        <p:spPr>
          <a:xfrm>
            <a:off x="39211706" y="36199875"/>
            <a:ext cx="4679496" cy="2204927"/>
          </a:xfrm>
        </p:spPr>
        <p:txBody>
          <a:bodyPr/>
          <a:lstStyle>
            <a:lvl1pPr>
              <a:defRPr/>
            </a:lvl1pPr>
          </a:lstStyle>
          <a:p>
            <a:pPr>
              <a:defRPr/>
            </a:pPr>
            <a:fld id="{161837B4-4606-4379-A6DA-B40D03925DAC}" type="slidenum">
              <a:rPr lang="en-US" altLang="en-US" smtClean="0"/>
              <a:pPr>
                <a:defRPr/>
              </a:pPr>
              <a:t>‹#›</a:t>
            </a:fld>
            <a:endParaRPr lang="en-US" altLang="en-US" dirty="0"/>
          </a:p>
        </p:txBody>
      </p:sp>
    </p:spTree>
    <p:extLst>
      <p:ext uri="{BB962C8B-B14F-4D97-AF65-F5344CB8AC3E}">
        <p14:creationId xmlns:p14="http://schemas.microsoft.com/office/powerpoint/2010/main" val="20219287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112E8B-A6C3-8044-A154-6C69C7BEE11A}" type="slidenum">
              <a:rPr lang="en-US" smtClean="0"/>
              <a:t>‹#›</a:t>
            </a:fld>
            <a:endParaRPr lang="en-US" dirty="0"/>
          </a:p>
        </p:txBody>
      </p:sp>
      <p:sp>
        <p:nvSpPr>
          <p:cNvPr id="7" name="Rectangle 4"/>
          <p:cNvSpPr>
            <a:spLocks noGrp="1" noChangeArrowheads="1"/>
          </p:cNvSpPr>
          <p:nvPr>
            <p:ph type="dt" sz="half" idx="10"/>
          </p:nvPr>
        </p:nvSpPr>
        <p:spPr>
          <a:xfrm>
            <a:off x="594634" y="36226234"/>
            <a:ext cx="7292067" cy="2178566"/>
          </a:xfrm>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xfrm>
            <a:off x="7414534" y="36226234"/>
            <a:ext cx="29535664" cy="2178566"/>
          </a:xfrm>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xfrm>
            <a:off x="37276768" y="36226234"/>
            <a:ext cx="6248400" cy="2178566"/>
          </a:xfrm>
        </p:spPr>
        <p:txBody>
          <a:bodyPr/>
          <a:lstStyle>
            <a:lvl1pPr>
              <a:defRPr/>
            </a:lvl1pPr>
          </a:lstStyle>
          <a:p>
            <a:pPr>
              <a:defRPr/>
            </a:pPr>
            <a:fld id="{F6D8833C-55C0-4048-AD3D-CEFF796354C1}" type="slidenum">
              <a:rPr lang="en-US" altLang="en-US" smtClean="0"/>
              <a:pPr>
                <a:defRPr/>
              </a:pPr>
              <a:t>‹#›</a:t>
            </a:fld>
            <a:endParaRPr lang="en-US" altLang="en-US" dirty="0"/>
          </a:p>
        </p:txBody>
      </p:sp>
    </p:spTree>
    <p:extLst>
      <p:ext uri="{BB962C8B-B14F-4D97-AF65-F5344CB8AC3E}">
        <p14:creationId xmlns:p14="http://schemas.microsoft.com/office/powerpoint/2010/main" val="774430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4678642"/>
            <a:ext cx="37307520" cy="7627620"/>
          </a:xfrm>
        </p:spPr>
        <p:txBody>
          <a:bodyPr anchor="t"/>
          <a:lstStyle>
            <a:lvl1pPr algn="l">
              <a:defRPr sz="19201" b="1" cap="all"/>
            </a:lvl1pPr>
          </a:lstStyle>
          <a:p>
            <a:r>
              <a:rPr lang="en-US"/>
              <a:t>Click to edit Master title style</a:t>
            </a:r>
          </a:p>
        </p:txBody>
      </p:sp>
      <p:sp>
        <p:nvSpPr>
          <p:cNvPr id="3" name="Text Placeholder 2"/>
          <p:cNvSpPr>
            <a:spLocks noGrp="1"/>
          </p:cNvSpPr>
          <p:nvPr>
            <p:ph type="body" idx="1"/>
          </p:nvPr>
        </p:nvSpPr>
        <p:spPr>
          <a:xfrm>
            <a:off x="3467103" y="16277596"/>
            <a:ext cx="37307520" cy="8401048"/>
          </a:xfrm>
        </p:spPr>
        <p:txBody>
          <a:bodyPr anchor="b"/>
          <a:lstStyle>
            <a:lvl1pPr marL="0" indent="0">
              <a:buNone/>
              <a:defRPr sz="9600">
                <a:solidFill>
                  <a:schemeClr val="tx1">
                    <a:tint val="75000"/>
                  </a:schemeClr>
                </a:solidFill>
              </a:defRPr>
            </a:lvl1pPr>
            <a:lvl2pPr marL="2194642" indent="0">
              <a:buNone/>
              <a:defRPr sz="8640">
                <a:solidFill>
                  <a:schemeClr val="tx1">
                    <a:tint val="75000"/>
                  </a:schemeClr>
                </a:solidFill>
              </a:defRPr>
            </a:lvl2pPr>
            <a:lvl3pPr marL="4389285" indent="0">
              <a:buNone/>
              <a:defRPr sz="7680">
                <a:solidFill>
                  <a:schemeClr val="tx1">
                    <a:tint val="75000"/>
                  </a:schemeClr>
                </a:solidFill>
              </a:defRPr>
            </a:lvl3pPr>
            <a:lvl4pPr marL="6583927" indent="0">
              <a:buNone/>
              <a:defRPr sz="6720">
                <a:solidFill>
                  <a:schemeClr val="tx1">
                    <a:tint val="75000"/>
                  </a:schemeClr>
                </a:solidFill>
              </a:defRPr>
            </a:lvl4pPr>
            <a:lvl5pPr marL="8778569" indent="0">
              <a:buNone/>
              <a:defRPr sz="6720">
                <a:solidFill>
                  <a:schemeClr val="tx1">
                    <a:tint val="75000"/>
                  </a:schemeClr>
                </a:solidFill>
              </a:defRPr>
            </a:lvl5pPr>
            <a:lvl6pPr marL="10973211" indent="0">
              <a:buNone/>
              <a:defRPr sz="6720">
                <a:solidFill>
                  <a:schemeClr val="tx1">
                    <a:tint val="75000"/>
                  </a:schemeClr>
                </a:solidFill>
              </a:defRPr>
            </a:lvl6pPr>
            <a:lvl7pPr marL="13167854" indent="0">
              <a:buNone/>
              <a:defRPr sz="6720">
                <a:solidFill>
                  <a:schemeClr val="tx1">
                    <a:tint val="75000"/>
                  </a:schemeClr>
                </a:solidFill>
              </a:defRPr>
            </a:lvl7pPr>
            <a:lvl8pPr marL="15362496" indent="0">
              <a:buNone/>
              <a:defRPr sz="6720">
                <a:solidFill>
                  <a:schemeClr val="tx1">
                    <a:tint val="75000"/>
                  </a:schemeClr>
                </a:solidFill>
              </a:defRPr>
            </a:lvl8pPr>
            <a:lvl9pPr marL="17557138"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112E8B-A6C3-8044-A154-6C69C7BEE11A}" type="slidenum">
              <a:rPr lang="en-US" smtClean="0"/>
              <a:t>‹#›</a:t>
            </a:fld>
            <a:endParaRPr lang="en-US" dirty="0"/>
          </a:p>
        </p:txBody>
      </p:sp>
      <p:sp>
        <p:nvSpPr>
          <p:cNvPr id="7" name="Freeform 26"/>
          <p:cNvSpPr>
            <a:spLocks/>
          </p:cNvSpPr>
          <p:nvPr userDrawn="1"/>
        </p:nvSpPr>
        <p:spPr bwMode="invGray">
          <a:xfrm>
            <a:off x="-61231" y="2125847"/>
            <a:ext cx="41361633" cy="36723971"/>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sp>
        <p:nvSpPr>
          <p:cNvPr id="8" name="Freeform 26"/>
          <p:cNvSpPr>
            <a:spLocks/>
          </p:cNvSpPr>
          <p:nvPr userDrawn="1"/>
        </p:nvSpPr>
        <p:spPr bwMode="white">
          <a:xfrm>
            <a:off x="-31295" y="2008005"/>
            <a:ext cx="41118065" cy="36503787"/>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pic>
        <p:nvPicPr>
          <p:cNvPr id="9"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049406" y="1325749"/>
            <a:ext cx="6607629" cy="2860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8"/>
          <p:cNvSpPr>
            <a:spLocks noGrp="1" noChangeArrowheads="1"/>
          </p:cNvSpPr>
          <p:nvPr>
            <p:ph type="dt" sz="half" idx="10"/>
          </p:nvPr>
        </p:nvSpPr>
        <p:spPr>
          <a:xfrm>
            <a:off x="594634" y="36226234"/>
            <a:ext cx="7292067" cy="2178566"/>
          </a:xfrm>
        </p:spPr>
        <p:txBody>
          <a:bodyPr/>
          <a:lstStyle>
            <a:lvl1pPr>
              <a:defRPr/>
            </a:lvl1pPr>
          </a:lstStyle>
          <a:p>
            <a:pPr>
              <a:defRPr/>
            </a:pPr>
            <a:endParaRPr lang="en-US" dirty="0"/>
          </a:p>
        </p:txBody>
      </p:sp>
      <p:sp>
        <p:nvSpPr>
          <p:cNvPr id="11" name="Rectangle 9"/>
          <p:cNvSpPr>
            <a:spLocks noGrp="1" noChangeArrowheads="1"/>
          </p:cNvSpPr>
          <p:nvPr>
            <p:ph type="ftr" sz="quarter" idx="11"/>
          </p:nvPr>
        </p:nvSpPr>
        <p:spPr>
          <a:xfrm>
            <a:off x="7414534" y="36226234"/>
            <a:ext cx="29535664" cy="2178566"/>
          </a:xfrm>
        </p:spPr>
        <p:txBody>
          <a:bodyPr/>
          <a:lstStyle>
            <a:lvl1pPr>
              <a:defRPr/>
            </a:lvl1pPr>
          </a:lstStyle>
          <a:p>
            <a:pPr>
              <a:defRPr/>
            </a:pPr>
            <a:endParaRPr lang="en-US" dirty="0"/>
          </a:p>
        </p:txBody>
      </p:sp>
      <p:sp>
        <p:nvSpPr>
          <p:cNvPr id="12" name="Rectangle 6"/>
          <p:cNvSpPr>
            <a:spLocks noGrp="1" noChangeArrowheads="1"/>
          </p:cNvSpPr>
          <p:nvPr>
            <p:ph type="sldNum" sz="quarter" idx="12"/>
          </p:nvPr>
        </p:nvSpPr>
        <p:spPr>
          <a:xfrm>
            <a:off x="37276768" y="36226234"/>
            <a:ext cx="6248400" cy="2178566"/>
          </a:xfrm>
        </p:spPr>
        <p:txBody>
          <a:bodyPr/>
          <a:lstStyle>
            <a:lvl1pPr>
              <a:defRPr/>
            </a:lvl1pPr>
          </a:lstStyle>
          <a:p>
            <a:pPr>
              <a:defRPr/>
            </a:pPr>
            <a:fld id="{72839FF4-22E7-40E8-9F1A-C61506BA3DDD}" type="slidenum">
              <a:rPr lang="en-US" altLang="en-US" smtClean="0"/>
              <a:pPr>
                <a:defRPr/>
              </a:pPr>
              <a:t>‹#›</a:t>
            </a:fld>
            <a:endParaRPr lang="en-US" altLang="en-US" dirty="0"/>
          </a:p>
        </p:txBody>
      </p:sp>
    </p:spTree>
    <p:extLst>
      <p:ext uri="{BB962C8B-B14F-4D97-AF65-F5344CB8AC3E}">
        <p14:creationId xmlns:p14="http://schemas.microsoft.com/office/powerpoint/2010/main" val="2107084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8961124"/>
            <a:ext cx="19385280" cy="25345392"/>
          </a:xfrm>
        </p:spPr>
        <p:txBody>
          <a:bodyPr/>
          <a:lstStyle>
            <a:lvl1pPr>
              <a:defRPr sz="13441"/>
            </a:lvl1pPr>
            <a:lvl2pPr>
              <a:defRPr sz="11520"/>
            </a:lvl2pPr>
            <a:lvl3pPr>
              <a:defRPr sz="9600"/>
            </a:lvl3pPr>
            <a:lvl4pPr>
              <a:defRPr sz="8640"/>
            </a:lvl4pPr>
            <a:lvl5pPr>
              <a:defRPr sz="8640"/>
            </a:lvl5pPr>
            <a:lvl6pPr>
              <a:defRPr sz="8640"/>
            </a:lvl6pPr>
            <a:lvl7pPr>
              <a:defRPr sz="8640"/>
            </a:lvl7pPr>
            <a:lvl8pPr>
              <a:defRPr sz="8640"/>
            </a:lvl8pPr>
            <a:lvl9pPr>
              <a:defRPr sz="86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8961124"/>
            <a:ext cx="19385280" cy="25345392"/>
          </a:xfrm>
        </p:spPr>
        <p:txBody>
          <a:bodyPr/>
          <a:lstStyle>
            <a:lvl1pPr>
              <a:defRPr sz="13441"/>
            </a:lvl1pPr>
            <a:lvl2pPr>
              <a:defRPr sz="11520"/>
            </a:lvl2pPr>
            <a:lvl3pPr>
              <a:defRPr sz="9600"/>
            </a:lvl3pPr>
            <a:lvl4pPr>
              <a:defRPr sz="8640"/>
            </a:lvl4pPr>
            <a:lvl5pPr>
              <a:defRPr sz="8640"/>
            </a:lvl5pPr>
            <a:lvl6pPr>
              <a:defRPr sz="8640"/>
            </a:lvl6pPr>
            <a:lvl7pPr>
              <a:defRPr sz="8640"/>
            </a:lvl7pPr>
            <a:lvl8pPr>
              <a:defRPr sz="8640"/>
            </a:lvl8pPr>
            <a:lvl9pPr>
              <a:defRPr sz="86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112E8B-A6C3-8044-A154-6C69C7BEE11A}" type="slidenum">
              <a:rPr lang="en-US" smtClean="0"/>
              <a:t>‹#›</a:t>
            </a:fld>
            <a:endParaRPr lang="en-US" dirty="0"/>
          </a:p>
        </p:txBody>
      </p:sp>
      <p:sp>
        <p:nvSpPr>
          <p:cNvPr id="8"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9"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10"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914E1EAA-86A6-49B9-8D4B-6F9EDD3C4245}" type="slidenum">
              <a:rPr lang="en-US" altLang="en-US" smtClean="0"/>
              <a:pPr>
                <a:defRPr/>
              </a:pPr>
              <a:t>‹#›</a:t>
            </a:fld>
            <a:endParaRPr lang="en-US" altLang="en-US" dirty="0"/>
          </a:p>
        </p:txBody>
      </p:sp>
    </p:spTree>
    <p:extLst>
      <p:ext uri="{BB962C8B-B14F-4D97-AF65-F5344CB8AC3E}">
        <p14:creationId xmlns:p14="http://schemas.microsoft.com/office/powerpoint/2010/main" val="1758541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8596632"/>
            <a:ext cx="19392903" cy="3582668"/>
          </a:xfrm>
        </p:spPr>
        <p:txBody>
          <a:bodyPr anchor="b"/>
          <a:lstStyle>
            <a:lvl1pPr marL="0" indent="0">
              <a:buNone/>
              <a:defRPr sz="11520" b="1"/>
            </a:lvl1pPr>
            <a:lvl2pPr marL="2194642" indent="0">
              <a:buNone/>
              <a:defRPr sz="9600" b="1"/>
            </a:lvl2pPr>
            <a:lvl3pPr marL="4389285" indent="0">
              <a:buNone/>
              <a:defRPr sz="8640" b="1"/>
            </a:lvl3pPr>
            <a:lvl4pPr marL="6583927" indent="0">
              <a:buNone/>
              <a:defRPr sz="7680" b="1"/>
            </a:lvl4pPr>
            <a:lvl5pPr marL="8778569" indent="0">
              <a:buNone/>
              <a:defRPr sz="7680" b="1"/>
            </a:lvl5pPr>
            <a:lvl6pPr marL="10973211" indent="0">
              <a:buNone/>
              <a:defRPr sz="7680" b="1"/>
            </a:lvl6pPr>
            <a:lvl7pPr marL="13167854" indent="0">
              <a:buNone/>
              <a:defRPr sz="7680" b="1"/>
            </a:lvl7pPr>
            <a:lvl8pPr marL="15362496" indent="0">
              <a:buNone/>
              <a:defRPr sz="7680" b="1"/>
            </a:lvl8pPr>
            <a:lvl9pPr marL="17557138" indent="0">
              <a:buNone/>
              <a:defRPr sz="7680" b="1"/>
            </a:lvl9pPr>
          </a:lstStyle>
          <a:p>
            <a:pPr lvl="0"/>
            <a:r>
              <a:rPr lang="en-US"/>
              <a:t>Click to edit Master text styles</a:t>
            </a:r>
          </a:p>
        </p:txBody>
      </p:sp>
      <p:sp>
        <p:nvSpPr>
          <p:cNvPr id="4" name="Content Placeholder 3"/>
          <p:cNvSpPr>
            <a:spLocks noGrp="1"/>
          </p:cNvSpPr>
          <p:nvPr>
            <p:ph sz="half" idx="2"/>
          </p:nvPr>
        </p:nvSpPr>
        <p:spPr>
          <a:xfrm>
            <a:off x="2194560" y="12179300"/>
            <a:ext cx="19392903" cy="22127212"/>
          </a:xfrm>
        </p:spPr>
        <p:txBody>
          <a:bodyPr/>
          <a:lstStyle>
            <a:lvl1pPr>
              <a:defRPr sz="11520"/>
            </a:lvl1pPr>
            <a:lvl2pPr>
              <a:defRPr sz="9600"/>
            </a:lvl2pPr>
            <a:lvl3pPr>
              <a:defRPr sz="8640"/>
            </a:lvl3pPr>
            <a:lvl4pPr>
              <a:defRPr sz="7680"/>
            </a:lvl4pPr>
            <a:lvl5pPr>
              <a:defRPr sz="7680"/>
            </a:lvl5pPr>
            <a:lvl6pPr>
              <a:defRPr sz="7680"/>
            </a:lvl6pPr>
            <a:lvl7pPr>
              <a:defRPr sz="7680"/>
            </a:lvl7pPr>
            <a:lvl8pPr>
              <a:defRPr sz="7680"/>
            </a:lvl8pPr>
            <a:lvl9pPr>
              <a:defRPr sz="76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8596632"/>
            <a:ext cx="19400520" cy="3582668"/>
          </a:xfrm>
        </p:spPr>
        <p:txBody>
          <a:bodyPr anchor="b"/>
          <a:lstStyle>
            <a:lvl1pPr marL="0" indent="0">
              <a:buNone/>
              <a:defRPr sz="11520" b="1"/>
            </a:lvl1pPr>
            <a:lvl2pPr marL="2194642" indent="0">
              <a:buNone/>
              <a:defRPr sz="9600" b="1"/>
            </a:lvl2pPr>
            <a:lvl3pPr marL="4389285" indent="0">
              <a:buNone/>
              <a:defRPr sz="8640" b="1"/>
            </a:lvl3pPr>
            <a:lvl4pPr marL="6583927" indent="0">
              <a:buNone/>
              <a:defRPr sz="7680" b="1"/>
            </a:lvl4pPr>
            <a:lvl5pPr marL="8778569" indent="0">
              <a:buNone/>
              <a:defRPr sz="7680" b="1"/>
            </a:lvl5pPr>
            <a:lvl6pPr marL="10973211" indent="0">
              <a:buNone/>
              <a:defRPr sz="7680" b="1"/>
            </a:lvl6pPr>
            <a:lvl7pPr marL="13167854" indent="0">
              <a:buNone/>
              <a:defRPr sz="7680" b="1"/>
            </a:lvl7pPr>
            <a:lvl8pPr marL="15362496" indent="0">
              <a:buNone/>
              <a:defRPr sz="7680" b="1"/>
            </a:lvl8pPr>
            <a:lvl9pPr marL="17557138"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96123" y="12179300"/>
            <a:ext cx="19400520" cy="22127212"/>
          </a:xfrm>
        </p:spPr>
        <p:txBody>
          <a:bodyPr/>
          <a:lstStyle>
            <a:lvl1pPr>
              <a:defRPr sz="11520"/>
            </a:lvl1pPr>
            <a:lvl2pPr>
              <a:defRPr sz="9600"/>
            </a:lvl2pPr>
            <a:lvl3pPr>
              <a:defRPr sz="8640"/>
            </a:lvl3pPr>
            <a:lvl4pPr>
              <a:defRPr sz="7680"/>
            </a:lvl4pPr>
            <a:lvl5pPr>
              <a:defRPr sz="7680"/>
            </a:lvl5pPr>
            <a:lvl6pPr>
              <a:defRPr sz="7680"/>
            </a:lvl6pPr>
            <a:lvl7pPr>
              <a:defRPr sz="7680"/>
            </a:lvl7pPr>
            <a:lvl8pPr>
              <a:defRPr sz="7680"/>
            </a:lvl8pPr>
            <a:lvl9pPr>
              <a:defRPr sz="76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112E8B-A6C3-8044-A154-6C69C7BEE11A}" type="slidenum">
              <a:rPr lang="en-US" smtClean="0"/>
              <a:t>‹#›</a:t>
            </a:fld>
            <a:endParaRPr lang="en-US" dirty="0"/>
          </a:p>
        </p:txBody>
      </p:sp>
      <p:sp>
        <p:nvSpPr>
          <p:cNvPr id="10"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11"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12"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F1FC00D7-EC52-487F-8A9C-7A0A941C903C}" type="slidenum">
              <a:rPr lang="en-US" altLang="en-US" smtClean="0"/>
              <a:pPr>
                <a:defRPr/>
              </a:pPr>
              <a:t>‹#›</a:t>
            </a:fld>
            <a:endParaRPr lang="en-US" altLang="en-US" dirty="0"/>
          </a:p>
        </p:txBody>
      </p:sp>
    </p:spTree>
    <p:extLst>
      <p:ext uri="{BB962C8B-B14F-4D97-AF65-F5344CB8AC3E}">
        <p14:creationId xmlns:p14="http://schemas.microsoft.com/office/powerpoint/2010/main" val="21363345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112E8B-A6C3-8044-A154-6C69C7BEE11A}" type="slidenum">
              <a:rPr lang="en-US" smtClean="0"/>
              <a:t>‹#›</a:t>
            </a:fld>
            <a:endParaRPr lang="en-US" dirty="0"/>
          </a:p>
        </p:txBody>
      </p:sp>
      <p:sp>
        <p:nvSpPr>
          <p:cNvPr id="6"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7"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8"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7BD8EF90-7B64-4148-ADF3-D96A535D5216}" type="slidenum">
              <a:rPr lang="en-US" altLang="en-US" smtClean="0"/>
              <a:pPr>
                <a:defRPr/>
              </a:pPr>
              <a:t>‹#›</a:t>
            </a:fld>
            <a:endParaRPr lang="en-US" altLang="en-US" dirty="0"/>
          </a:p>
        </p:txBody>
      </p:sp>
    </p:spTree>
    <p:extLst>
      <p:ext uri="{BB962C8B-B14F-4D97-AF65-F5344CB8AC3E}">
        <p14:creationId xmlns:p14="http://schemas.microsoft.com/office/powerpoint/2010/main" val="1596393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112E8B-A6C3-8044-A154-6C69C7BEE11A}" type="slidenum">
              <a:rPr lang="en-US" smtClean="0"/>
              <a:t>‹#›</a:t>
            </a:fld>
            <a:endParaRPr lang="en-US" dirty="0"/>
          </a:p>
        </p:txBody>
      </p:sp>
      <p:sp>
        <p:nvSpPr>
          <p:cNvPr id="5"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11CDB5E1-0F41-40B8-836A-AA1CF550E7EC}" type="slidenum">
              <a:rPr lang="en-US" altLang="en-US" smtClean="0"/>
              <a:pPr>
                <a:defRPr/>
              </a:pPr>
              <a:t>‹#›</a:t>
            </a:fld>
            <a:endParaRPr lang="en-US" altLang="en-US" dirty="0"/>
          </a:p>
        </p:txBody>
      </p:sp>
    </p:spTree>
    <p:extLst>
      <p:ext uri="{BB962C8B-B14F-4D97-AF65-F5344CB8AC3E}">
        <p14:creationId xmlns:p14="http://schemas.microsoft.com/office/powerpoint/2010/main" val="20732096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529080"/>
            <a:ext cx="14439903" cy="650748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529084"/>
            <a:ext cx="24536400" cy="32777432"/>
          </a:xfrm>
        </p:spPr>
        <p:txBody>
          <a:bodyPr/>
          <a:lstStyle>
            <a:lvl1pPr>
              <a:defRPr sz="15361"/>
            </a:lvl1pPr>
            <a:lvl2pPr>
              <a:defRPr sz="13441"/>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8036564"/>
            <a:ext cx="14439903" cy="26269952"/>
          </a:xfrm>
        </p:spPr>
        <p:txBody>
          <a:bodyPr/>
          <a:lstStyle>
            <a:lvl1pPr marL="0" indent="0">
              <a:buNone/>
              <a:defRPr sz="6720"/>
            </a:lvl1pPr>
            <a:lvl2pPr marL="2194642" indent="0">
              <a:buNone/>
              <a:defRPr sz="5760"/>
            </a:lvl2pPr>
            <a:lvl3pPr marL="4389285" indent="0">
              <a:buNone/>
              <a:defRPr sz="4800"/>
            </a:lvl3pPr>
            <a:lvl4pPr marL="6583927" indent="0">
              <a:buNone/>
              <a:defRPr sz="4320"/>
            </a:lvl4pPr>
            <a:lvl5pPr marL="8778569" indent="0">
              <a:buNone/>
              <a:defRPr sz="4320"/>
            </a:lvl5pPr>
            <a:lvl6pPr marL="10973211" indent="0">
              <a:buNone/>
              <a:defRPr sz="4320"/>
            </a:lvl6pPr>
            <a:lvl7pPr marL="13167854" indent="0">
              <a:buNone/>
              <a:defRPr sz="4320"/>
            </a:lvl7pPr>
            <a:lvl8pPr marL="15362496" indent="0">
              <a:buNone/>
              <a:defRPr sz="4320"/>
            </a:lvl8pPr>
            <a:lvl9pPr marL="17557138"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112E8B-A6C3-8044-A154-6C69C7BEE11A}" type="slidenum">
              <a:rPr lang="en-US" smtClean="0"/>
              <a:t>‹#›</a:t>
            </a:fld>
            <a:endParaRPr lang="en-US" dirty="0"/>
          </a:p>
        </p:txBody>
      </p:sp>
      <p:sp>
        <p:nvSpPr>
          <p:cNvPr id="8"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9"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10"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D1042FFF-EE45-4EC7-A879-F667DF691F58}" type="slidenum">
              <a:rPr lang="en-US" altLang="en-US" smtClean="0"/>
              <a:pPr>
                <a:defRPr/>
              </a:pPr>
              <a:t>‹#›</a:t>
            </a:fld>
            <a:endParaRPr lang="en-US" altLang="en-US" dirty="0"/>
          </a:p>
        </p:txBody>
      </p:sp>
    </p:spTree>
    <p:extLst>
      <p:ext uri="{BB962C8B-B14F-4D97-AF65-F5344CB8AC3E}">
        <p14:creationId xmlns:p14="http://schemas.microsoft.com/office/powerpoint/2010/main" val="1513020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49186" y="5188503"/>
            <a:ext cx="37307520" cy="2557685"/>
          </a:xfrm>
        </p:spPr>
        <p:txBody>
          <a:bodyPr/>
          <a:lstStyle>
            <a:lvl1pPr>
              <a:defRPr sz="15429">
                <a:latin typeface="Lucida Sans" pitchFamily="34" charset="0"/>
              </a:defRPr>
            </a:lvl1pPr>
          </a:lstStyle>
          <a:p>
            <a:r>
              <a:rPr lang="en-US" dirty="0"/>
              <a:t>Click to edit Master title style</a:t>
            </a:r>
          </a:p>
        </p:txBody>
      </p:sp>
      <p:sp>
        <p:nvSpPr>
          <p:cNvPr id="3" name="Content Placeholder 2"/>
          <p:cNvSpPr>
            <a:spLocks noGrp="1"/>
          </p:cNvSpPr>
          <p:nvPr>
            <p:ph idx="1"/>
          </p:nvPr>
        </p:nvSpPr>
        <p:spPr>
          <a:xfrm>
            <a:off x="3849186" y="8646086"/>
            <a:ext cx="37307520" cy="10968320"/>
          </a:xfrm>
        </p:spPr>
        <p:txBody>
          <a:bodyPr/>
          <a:lstStyle>
            <a:lvl1pPr marL="1904795" indent="-991898">
              <a:spcBef>
                <a:spcPts val="6635"/>
              </a:spcBef>
              <a:buClr>
                <a:schemeClr val="accent5"/>
              </a:buClr>
              <a:buSzPct val="100000"/>
              <a:buFont typeface="Wingdings" panose="05000000000000000000" pitchFamily="2" charset="2"/>
              <a:buChar char="§"/>
              <a:defRPr sz="14401" b="0"/>
            </a:lvl1pPr>
            <a:lvl2pPr marL="3013090" indent="-1108294">
              <a:spcBef>
                <a:spcPts val="2210"/>
              </a:spcBef>
              <a:buClr>
                <a:schemeClr val="accent6"/>
              </a:buClr>
              <a:buSzPct val="75000"/>
              <a:buFont typeface="Wingdings" panose="05000000000000000000" pitchFamily="2" charset="2"/>
              <a:buChar char="§"/>
              <a:defRPr sz="13258"/>
            </a:lvl2pPr>
            <a:lvl3pPr marL="3925982" indent="-1108294">
              <a:spcBef>
                <a:spcPts val="2210"/>
              </a:spcBef>
              <a:buClr>
                <a:schemeClr val="accent5"/>
              </a:buClr>
              <a:buSzPct val="100000"/>
              <a:buFont typeface="Wingdings" panose="05000000000000000000" pitchFamily="2" charset="2"/>
              <a:buChar char="§"/>
              <a:defRPr/>
            </a:lvl3pPr>
            <a:lvl4pPr marL="5251437" indent="-1108294">
              <a:spcBef>
                <a:spcPts val="2210"/>
              </a:spcBef>
              <a:buClr>
                <a:schemeClr val="accent6"/>
              </a:buClr>
              <a:buSzPct val="100000"/>
              <a:buFont typeface="Wingdings" panose="05000000000000000000" pitchFamily="2" charset="2"/>
              <a:buChar char="§"/>
              <a:defRPr lang="en-US" sz="10972" dirty="0" smtClean="0">
                <a:solidFill>
                  <a:schemeClr val="bg2"/>
                </a:solidFill>
                <a:latin typeface="Lucida Sans" pitchFamily="34" charset="0"/>
              </a:defRPr>
            </a:lvl4pPr>
            <a:lvl5pPr marL="6164332" indent="-1108294">
              <a:spcBef>
                <a:spcPts val="2210"/>
              </a:spcBef>
              <a:buClr>
                <a:schemeClr val="accent5"/>
              </a:buClr>
              <a:buSzPct val="100000"/>
              <a:buFont typeface="Wingdings" panose="05000000000000000000" pitchFamily="2" charset="2"/>
              <a:buChar char="§"/>
              <a:defRPr lang="en-US" sz="10972" dirty="0">
                <a:solidFill>
                  <a:schemeClr val="bg2"/>
                </a:solidFill>
                <a:latin typeface="Lucida Sans"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userDrawn="1">
            <p:ph type="dt" sz="half" idx="10"/>
          </p:nvPr>
        </p:nvSpPr>
        <p:spPr/>
        <p:txBody>
          <a:bodyPr/>
          <a:lstStyle>
            <a:lvl1pPr>
              <a:defRPr/>
            </a:lvl1pPr>
          </a:lstStyle>
          <a:p>
            <a:pPr>
              <a:defRPr/>
            </a:pPr>
            <a:endParaRPr lang="en-US" dirty="0"/>
          </a:p>
        </p:txBody>
      </p:sp>
      <p:sp>
        <p:nvSpPr>
          <p:cNvPr id="5" name="Rectangle 5"/>
          <p:cNvSpPr>
            <a:spLocks noGrp="1" noChangeArrowheads="1"/>
          </p:cNvSpPr>
          <p:nvPr userDrawn="1">
            <p:ph type="ftr" sz="quarter" idx="11"/>
          </p:nvPr>
        </p:nvSpPr>
        <p:spPr/>
        <p:txBody>
          <a:bodyPr/>
          <a:lstStyle>
            <a:lvl1pPr>
              <a:defRPr/>
            </a:lvl1pPr>
          </a:lstStyle>
          <a:p>
            <a:pPr>
              <a:defRPr/>
            </a:pPr>
            <a:endParaRPr lang="en-US" dirty="0"/>
          </a:p>
        </p:txBody>
      </p:sp>
      <p:sp>
        <p:nvSpPr>
          <p:cNvPr id="6" name="Rectangle 6"/>
          <p:cNvSpPr>
            <a:spLocks noGrp="1" noChangeArrowheads="1"/>
          </p:cNvSpPr>
          <p:nvPr userDrawn="1">
            <p:ph type="sldNum" sz="quarter" idx="12"/>
          </p:nvPr>
        </p:nvSpPr>
        <p:spPr/>
        <p:txBody>
          <a:bodyPr/>
          <a:lstStyle>
            <a:lvl1pPr>
              <a:defRPr/>
            </a:lvl1pPr>
          </a:lstStyle>
          <a:p>
            <a:pPr>
              <a:defRPr/>
            </a:pPr>
            <a:fld id="{F6D8833C-55C0-4048-AD3D-CEFF796354C1}" type="slidenum">
              <a:rPr lang="en-US" altLang="en-US"/>
              <a:pPr>
                <a:defRPr/>
              </a:pPr>
              <a:t>‹#›</a:t>
            </a:fld>
            <a:endParaRPr lang="en-US" altLang="en-US" dirty="0"/>
          </a:p>
        </p:txBody>
      </p:sp>
    </p:spTree>
    <p:extLst>
      <p:ext uri="{BB962C8B-B14F-4D97-AF65-F5344CB8AC3E}">
        <p14:creationId xmlns:p14="http://schemas.microsoft.com/office/powerpoint/2010/main" val="3264898433"/>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6883360"/>
            <a:ext cx="26334720" cy="317373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3" y="3431540"/>
            <a:ext cx="26334720" cy="23042880"/>
          </a:xfrm>
        </p:spPr>
        <p:txBody>
          <a:bodyPr/>
          <a:lstStyle>
            <a:lvl1pPr marL="0" indent="0">
              <a:buNone/>
              <a:defRPr sz="15361"/>
            </a:lvl1pPr>
            <a:lvl2pPr marL="2194642" indent="0">
              <a:buNone/>
              <a:defRPr sz="13441"/>
            </a:lvl2pPr>
            <a:lvl3pPr marL="4389285" indent="0">
              <a:buNone/>
              <a:defRPr sz="11520"/>
            </a:lvl3pPr>
            <a:lvl4pPr marL="6583927" indent="0">
              <a:buNone/>
              <a:defRPr sz="9600"/>
            </a:lvl4pPr>
            <a:lvl5pPr marL="8778569" indent="0">
              <a:buNone/>
              <a:defRPr sz="9600"/>
            </a:lvl5pPr>
            <a:lvl6pPr marL="10973211" indent="0">
              <a:buNone/>
              <a:defRPr sz="9600"/>
            </a:lvl6pPr>
            <a:lvl7pPr marL="13167854" indent="0">
              <a:buNone/>
              <a:defRPr sz="9600"/>
            </a:lvl7pPr>
            <a:lvl8pPr marL="15362496" indent="0">
              <a:buNone/>
              <a:defRPr sz="9600"/>
            </a:lvl8pPr>
            <a:lvl9pPr marL="17557138" indent="0">
              <a:buNone/>
              <a:defRPr sz="9600"/>
            </a:lvl9pPr>
          </a:lstStyle>
          <a:p>
            <a:r>
              <a:rPr lang="en-US" dirty="0"/>
              <a:t>Drag picture to placeholder or click icon to add</a:t>
            </a:r>
          </a:p>
        </p:txBody>
      </p:sp>
      <p:sp>
        <p:nvSpPr>
          <p:cNvPr id="4" name="Text Placeholder 3"/>
          <p:cNvSpPr>
            <a:spLocks noGrp="1"/>
          </p:cNvSpPr>
          <p:nvPr>
            <p:ph type="body" sz="half" idx="2"/>
          </p:nvPr>
        </p:nvSpPr>
        <p:spPr>
          <a:xfrm>
            <a:off x="8602983" y="30057092"/>
            <a:ext cx="26334720" cy="4507228"/>
          </a:xfrm>
        </p:spPr>
        <p:txBody>
          <a:bodyPr/>
          <a:lstStyle>
            <a:lvl1pPr marL="0" indent="0">
              <a:buNone/>
              <a:defRPr sz="6720"/>
            </a:lvl1pPr>
            <a:lvl2pPr marL="2194642" indent="0">
              <a:buNone/>
              <a:defRPr sz="5760"/>
            </a:lvl2pPr>
            <a:lvl3pPr marL="4389285" indent="0">
              <a:buNone/>
              <a:defRPr sz="4800"/>
            </a:lvl3pPr>
            <a:lvl4pPr marL="6583927" indent="0">
              <a:buNone/>
              <a:defRPr sz="4320"/>
            </a:lvl4pPr>
            <a:lvl5pPr marL="8778569" indent="0">
              <a:buNone/>
              <a:defRPr sz="4320"/>
            </a:lvl5pPr>
            <a:lvl6pPr marL="10973211" indent="0">
              <a:buNone/>
              <a:defRPr sz="4320"/>
            </a:lvl6pPr>
            <a:lvl7pPr marL="13167854" indent="0">
              <a:buNone/>
              <a:defRPr sz="4320"/>
            </a:lvl7pPr>
            <a:lvl8pPr marL="15362496" indent="0">
              <a:buNone/>
              <a:defRPr sz="4320"/>
            </a:lvl8pPr>
            <a:lvl9pPr marL="17557138"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112E8B-A6C3-8044-A154-6C69C7BEE11A}" type="slidenum">
              <a:rPr lang="en-US" smtClean="0"/>
              <a:t>‹#›</a:t>
            </a:fld>
            <a:endParaRPr lang="en-US" dirty="0"/>
          </a:p>
        </p:txBody>
      </p:sp>
      <p:sp>
        <p:nvSpPr>
          <p:cNvPr id="8"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9"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10"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C770DDC8-57B4-4088-9C72-0C94A1217977}" type="slidenum">
              <a:rPr lang="en-US" altLang="en-US" smtClean="0"/>
              <a:pPr>
                <a:defRPr/>
              </a:pPr>
              <a:t>‹#›</a:t>
            </a:fld>
            <a:endParaRPr lang="en-US" altLang="en-US" dirty="0"/>
          </a:p>
        </p:txBody>
      </p:sp>
    </p:spTree>
    <p:extLst>
      <p:ext uri="{BB962C8B-B14F-4D97-AF65-F5344CB8AC3E}">
        <p14:creationId xmlns:p14="http://schemas.microsoft.com/office/powerpoint/2010/main" val="9737296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112E8B-A6C3-8044-A154-6C69C7BEE11A}" type="slidenum">
              <a:rPr lang="en-US" smtClean="0"/>
              <a:t>‹#›</a:t>
            </a:fld>
            <a:endParaRPr lang="en-US" dirty="0"/>
          </a:p>
        </p:txBody>
      </p:sp>
      <p:sp>
        <p:nvSpPr>
          <p:cNvPr id="7"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11038C97-FFD8-4485-897B-4A2C2D6C765F}" type="slidenum">
              <a:rPr lang="en-US" altLang="en-US" smtClean="0"/>
              <a:pPr>
                <a:defRPr/>
              </a:pPr>
              <a:t>‹#›</a:t>
            </a:fld>
            <a:endParaRPr lang="en-US" altLang="en-US" dirty="0"/>
          </a:p>
        </p:txBody>
      </p:sp>
    </p:spTree>
    <p:extLst>
      <p:ext uri="{BB962C8B-B14F-4D97-AF65-F5344CB8AC3E}">
        <p14:creationId xmlns:p14="http://schemas.microsoft.com/office/powerpoint/2010/main" val="1649039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537976"/>
            <a:ext cx="9875520" cy="3276854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537976"/>
            <a:ext cx="28895040" cy="327685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1FE4F6-30B0-CD4E-9942-E43222F83725}" type="datetimeFigureOut">
              <a:rPr lang="en-US" smtClean="0"/>
              <a:t>7/19/2023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112E8B-A6C3-8044-A154-6C69C7BEE11A}" type="slidenum">
              <a:rPr lang="en-US" smtClean="0"/>
              <a:t>‹#›</a:t>
            </a:fld>
            <a:endParaRPr lang="en-US" dirty="0"/>
          </a:p>
        </p:txBody>
      </p:sp>
      <p:sp>
        <p:nvSpPr>
          <p:cNvPr id="7" name="Rectangle 4"/>
          <p:cNvSpPr>
            <a:spLocks noGrp="1" noChangeArrowheads="1"/>
          </p:cNvSpPr>
          <p:nvPr>
            <p:ph type="dt" sz="half" idx="10"/>
          </p:nvPr>
        </p:nvSpPr>
        <p:spPr>
          <a:xfrm>
            <a:off x="594634" y="36226234"/>
            <a:ext cx="7292067" cy="2178566"/>
          </a:xfrm>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xfrm>
            <a:off x="7414534" y="36226234"/>
            <a:ext cx="29535664" cy="2178566"/>
          </a:xfrm>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xfrm>
            <a:off x="37276768" y="36226234"/>
            <a:ext cx="6248400" cy="2178566"/>
          </a:xfrm>
          <a:ln/>
        </p:spPr>
        <p:txBody>
          <a:bodyPr/>
          <a:lstStyle>
            <a:lvl1pPr>
              <a:defRPr/>
            </a:lvl1pPr>
          </a:lstStyle>
          <a:p>
            <a:pPr>
              <a:defRPr/>
            </a:pPr>
            <a:fld id="{E99BBE58-6D29-46E2-B22E-9E0DB3E6FC8E}" type="slidenum">
              <a:rPr lang="en-US" altLang="en-US" smtClean="0"/>
              <a:pPr>
                <a:defRPr/>
              </a:pPr>
              <a:t>‹#›</a:t>
            </a:fld>
            <a:endParaRPr lang="en-US" altLang="en-US" dirty="0"/>
          </a:p>
        </p:txBody>
      </p:sp>
    </p:spTree>
    <p:extLst>
      <p:ext uri="{BB962C8B-B14F-4D97-AF65-F5344CB8AC3E}">
        <p14:creationId xmlns:p14="http://schemas.microsoft.com/office/powerpoint/2010/main" val="21235883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7680962"/>
            <a:ext cx="37673280" cy="10792460"/>
          </a:xfrm>
        </p:spPr>
        <p:txBody>
          <a:bodyPr anchor="b">
            <a:noAutofit/>
          </a:bodyPr>
          <a:lstStyle>
            <a:lvl1pPr>
              <a:defRPr sz="25921" cap="all" baseline="0"/>
            </a:lvl1pPr>
          </a:lstStyle>
          <a:p>
            <a:r>
              <a:rPr lang="en-US"/>
              <a:t>Click to edit Master title style</a:t>
            </a:r>
            <a:endParaRPr lang="en-US" dirty="0"/>
          </a:p>
        </p:txBody>
      </p:sp>
      <p:sp>
        <p:nvSpPr>
          <p:cNvPr id="3" name="Subtitle 2"/>
          <p:cNvSpPr>
            <a:spLocks noGrp="1"/>
          </p:cNvSpPr>
          <p:nvPr>
            <p:ph type="subTitle" idx="1"/>
          </p:nvPr>
        </p:nvSpPr>
        <p:spPr>
          <a:xfrm>
            <a:off x="3291840" y="19629120"/>
            <a:ext cx="30723840" cy="9814560"/>
          </a:xfrm>
        </p:spPr>
        <p:txBody>
          <a:bodyPr/>
          <a:lstStyle>
            <a:lvl1pPr marL="0" indent="0" algn="l">
              <a:buNone/>
              <a:defRPr>
                <a:solidFill>
                  <a:schemeClr val="tx1">
                    <a:lumMod val="75000"/>
                    <a:lumOff val="25000"/>
                  </a:schemeClr>
                </a:solidFill>
              </a:defRPr>
            </a:lvl1pPr>
            <a:lvl2pPr marL="2194642" indent="0" algn="ctr">
              <a:buNone/>
              <a:defRPr>
                <a:solidFill>
                  <a:schemeClr val="tx1">
                    <a:tint val="75000"/>
                  </a:schemeClr>
                </a:solidFill>
              </a:defRPr>
            </a:lvl2pPr>
            <a:lvl3pPr marL="4389285" indent="0" algn="ctr">
              <a:buNone/>
              <a:defRPr>
                <a:solidFill>
                  <a:schemeClr val="tx1">
                    <a:tint val="75000"/>
                  </a:schemeClr>
                </a:solidFill>
              </a:defRPr>
            </a:lvl3pPr>
            <a:lvl4pPr marL="6583927" indent="0" algn="ctr">
              <a:buNone/>
              <a:defRPr>
                <a:solidFill>
                  <a:schemeClr val="tx1">
                    <a:tint val="75000"/>
                  </a:schemeClr>
                </a:solidFill>
              </a:defRPr>
            </a:lvl4pPr>
            <a:lvl5pPr marL="8778569" indent="0" algn="ctr">
              <a:buNone/>
              <a:defRPr>
                <a:solidFill>
                  <a:schemeClr val="tx1">
                    <a:tint val="75000"/>
                  </a:schemeClr>
                </a:solidFill>
              </a:defRPr>
            </a:lvl5pPr>
            <a:lvl6pPr marL="10973211" indent="0" algn="ctr">
              <a:buNone/>
              <a:defRPr>
                <a:solidFill>
                  <a:schemeClr val="tx1">
                    <a:tint val="75000"/>
                  </a:schemeClr>
                </a:solidFill>
              </a:defRPr>
            </a:lvl6pPr>
            <a:lvl7pPr marL="13167854" indent="0" algn="ctr">
              <a:buNone/>
              <a:defRPr>
                <a:solidFill>
                  <a:schemeClr val="tx1">
                    <a:tint val="75000"/>
                  </a:schemeClr>
                </a:solidFill>
              </a:defRPr>
            </a:lvl7pPr>
            <a:lvl8pPr marL="15362496" indent="0" algn="ctr">
              <a:buNone/>
              <a:defRPr>
                <a:solidFill>
                  <a:schemeClr val="tx1">
                    <a:tint val="75000"/>
                  </a:schemeClr>
                </a:solidFill>
              </a:defRPr>
            </a:lvl8pPr>
            <a:lvl9pPr marL="17557138"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5" name="Footer Placeholder 4"/>
          <p:cNvSpPr>
            <a:spLocks noGrp="1"/>
          </p:cNvSpPr>
          <p:nvPr>
            <p:ph type="ftr" sz="quarter" idx="11"/>
          </p:nvPr>
        </p:nvSpPr>
        <p:spPr/>
        <p:txBody>
          <a:bodyPr/>
          <a:lstStyle/>
          <a:p>
            <a:endParaRPr lang="en-US" dirty="0">
              <a:latin typeface="Arial"/>
            </a:endParaRPr>
          </a:p>
        </p:txBody>
      </p:sp>
      <p:sp>
        <p:nvSpPr>
          <p:cNvPr id="6" name="Slide Number Placeholder 5"/>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cxnSp>
        <p:nvCxnSpPr>
          <p:cNvPr id="8" name="Straight Connector 7"/>
          <p:cNvCxnSpPr/>
          <p:nvPr/>
        </p:nvCxnSpPr>
        <p:spPr>
          <a:xfrm>
            <a:off x="3291840" y="19031712"/>
            <a:ext cx="37673280" cy="8892"/>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9122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5" name="Footer Placeholder 4"/>
          <p:cNvSpPr>
            <a:spLocks noGrp="1"/>
          </p:cNvSpPr>
          <p:nvPr>
            <p:ph type="ftr" sz="quarter" idx="11"/>
          </p:nvPr>
        </p:nvSpPr>
        <p:spPr/>
        <p:txBody>
          <a:bodyPr/>
          <a:lstStyle/>
          <a:p>
            <a:endParaRPr lang="en-US" dirty="0">
              <a:latin typeface="Arial"/>
            </a:endParaRPr>
          </a:p>
        </p:txBody>
      </p:sp>
      <p:sp>
        <p:nvSpPr>
          <p:cNvPr id="6" name="Slide Number Placeholder 5"/>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215291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13228322"/>
            <a:ext cx="37307520" cy="12321540"/>
          </a:xfrm>
        </p:spPr>
        <p:txBody>
          <a:bodyPr anchor="b">
            <a:normAutofit/>
          </a:bodyPr>
          <a:lstStyle>
            <a:lvl1pPr algn="l">
              <a:defRPr sz="23041" b="0" cap="all"/>
            </a:lvl1pPr>
          </a:lstStyle>
          <a:p>
            <a:r>
              <a:rPr lang="en-US"/>
              <a:t>Click to edit Master title style</a:t>
            </a:r>
            <a:endParaRPr lang="en-US" dirty="0"/>
          </a:p>
        </p:txBody>
      </p:sp>
      <p:sp>
        <p:nvSpPr>
          <p:cNvPr id="3" name="Text Placeholder 2"/>
          <p:cNvSpPr>
            <a:spLocks noGrp="1"/>
          </p:cNvSpPr>
          <p:nvPr>
            <p:ph type="body" idx="1"/>
          </p:nvPr>
        </p:nvSpPr>
        <p:spPr>
          <a:xfrm>
            <a:off x="3467103" y="25910440"/>
            <a:ext cx="37307520" cy="8401048"/>
          </a:xfrm>
        </p:spPr>
        <p:txBody>
          <a:bodyPr anchor="t">
            <a:normAutofit/>
          </a:bodyPr>
          <a:lstStyle>
            <a:lvl1pPr marL="0" indent="0">
              <a:buNone/>
              <a:defRPr sz="11520">
                <a:solidFill>
                  <a:schemeClr val="tx2"/>
                </a:solidFill>
              </a:defRPr>
            </a:lvl1pPr>
            <a:lvl2pPr marL="2194642" indent="0">
              <a:buNone/>
              <a:defRPr sz="8640">
                <a:solidFill>
                  <a:schemeClr val="tx1">
                    <a:tint val="75000"/>
                  </a:schemeClr>
                </a:solidFill>
              </a:defRPr>
            </a:lvl2pPr>
            <a:lvl3pPr marL="4389285" indent="0">
              <a:buNone/>
              <a:defRPr sz="7680">
                <a:solidFill>
                  <a:schemeClr val="tx1">
                    <a:tint val="75000"/>
                  </a:schemeClr>
                </a:solidFill>
              </a:defRPr>
            </a:lvl3pPr>
            <a:lvl4pPr marL="6583927" indent="0">
              <a:buNone/>
              <a:defRPr sz="6720">
                <a:solidFill>
                  <a:schemeClr val="tx1">
                    <a:tint val="75000"/>
                  </a:schemeClr>
                </a:solidFill>
              </a:defRPr>
            </a:lvl4pPr>
            <a:lvl5pPr marL="8778569" indent="0">
              <a:buNone/>
              <a:defRPr sz="6720">
                <a:solidFill>
                  <a:schemeClr val="tx1">
                    <a:tint val="75000"/>
                  </a:schemeClr>
                </a:solidFill>
              </a:defRPr>
            </a:lvl5pPr>
            <a:lvl6pPr marL="10973211" indent="0">
              <a:buNone/>
              <a:defRPr sz="6720">
                <a:solidFill>
                  <a:schemeClr val="tx1">
                    <a:tint val="75000"/>
                  </a:schemeClr>
                </a:solidFill>
              </a:defRPr>
            </a:lvl6pPr>
            <a:lvl7pPr marL="13167854" indent="0">
              <a:buNone/>
              <a:defRPr sz="6720">
                <a:solidFill>
                  <a:schemeClr val="tx1">
                    <a:tint val="75000"/>
                  </a:schemeClr>
                </a:solidFill>
              </a:defRPr>
            </a:lvl7pPr>
            <a:lvl8pPr marL="15362496" indent="0">
              <a:buNone/>
              <a:defRPr sz="6720">
                <a:solidFill>
                  <a:schemeClr val="tx1">
                    <a:tint val="75000"/>
                  </a:schemeClr>
                </a:solidFill>
              </a:defRPr>
            </a:lvl8pPr>
            <a:lvl9pPr marL="17557138"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5" name="Footer Placeholder 4"/>
          <p:cNvSpPr>
            <a:spLocks noGrp="1"/>
          </p:cNvSpPr>
          <p:nvPr>
            <p:ph type="ftr" sz="quarter" idx="11"/>
          </p:nvPr>
        </p:nvSpPr>
        <p:spPr/>
        <p:txBody>
          <a:bodyPr/>
          <a:lstStyle/>
          <a:p>
            <a:endParaRPr lang="en-US" dirty="0">
              <a:latin typeface="Arial"/>
            </a:endParaRPr>
          </a:p>
        </p:txBody>
      </p:sp>
      <p:sp>
        <p:nvSpPr>
          <p:cNvPr id="6" name="Slide Number Placeholder 5"/>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cxnSp>
        <p:nvCxnSpPr>
          <p:cNvPr id="7" name="Straight Connector 6"/>
          <p:cNvCxnSpPr/>
          <p:nvPr/>
        </p:nvCxnSpPr>
        <p:spPr>
          <a:xfrm>
            <a:off x="3511296" y="25756820"/>
            <a:ext cx="37673280" cy="8892"/>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31041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9370772"/>
            <a:ext cx="19385280" cy="26422502"/>
          </a:xfrm>
        </p:spPr>
        <p:txBody>
          <a:bodyPr/>
          <a:lstStyle>
            <a:lvl1pPr>
              <a:defRPr sz="13441"/>
            </a:lvl1pPr>
            <a:lvl2pPr>
              <a:defRPr sz="11520"/>
            </a:lvl2pPr>
            <a:lvl3pPr>
              <a:defRPr sz="9600"/>
            </a:lvl3pPr>
            <a:lvl4pPr>
              <a:defRPr sz="8640"/>
            </a:lvl4pPr>
            <a:lvl5pPr>
              <a:defRPr sz="8640"/>
            </a:lvl5pPr>
            <a:lvl6pPr>
              <a:defRPr sz="8640"/>
            </a:lvl6pPr>
            <a:lvl7pPr>
              <a:defRPr sz="8640"/>
            </a:lvl7pPr>
            <a:lvl8pPr>
              <a:defRPr sz="8640"/>
            </a:lvl8pPr>
            <a:lvl9pPr>
              <a:defRPr sz="86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311360" y="9370772"/>
            <a:ext cx="19385280" cy="26422502"/>
          </a:xfrm>
        </p:spPr>
        <p:txBody>
          <a:bodyPr/>
          <a:lstStyle>
            <a:lvl1pPr>
              <a:defRPr sz="13441"/>
            </a:lvl1pPr>
            <a:lvl2pPr>
              <a:defRPr sz="11520"/>
            </a:lvl2pPr>
            <a:lvl3pPr>
              <a:defRPr sz="9600"/>
            </a:lvl3pPr>
            <a:lvl4pPr>
              <a:defRPr sz="8640"/>
            </a:lvl4pPr>
            <a:lvl5pPr>
              <a:defRPr sz="8640"/>
            </a:lvl5pPr>
            <a:lvl6pPr>
              <a:defRPr sz="8640"/>
            </a:lvl6pPr>
            <a:lvl7pPr>
              <a:defRPr sz="8640"/>
            </a:lvl7pPr>
            <a:lvl8pPr>
              <a:defRPr sz="8640"/>
            </a:lvl8pPr>
            <a:lvl9pPr>
              <a:defRPr sz="86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6" name="Footer Placeholder 5"/>
          <p:cNvSpPr>
            <a:spLocks noGrp="1"/>
          </p:cNvSpPr>
          <p:nvPr>
            <p:ph type="ftr" sz="quarter" idx="11"/>
          </p:nvPr>
        </p:nvSpPr>
        <p:spPr/>
        <p:txBody>
          <a:bodyPr/>
          <a:lstStyle/>
          <a:p>
            <a:endParaRPr lang="en-US" dirty="0">
              <a:latin typeface="Arial"/>
            </a:endParaRPr>
          </a:p>
        </p:txBody>
      </p:sp>
      <p:sp>
        <p:nvSpPr>
          <p:cNvPr id="7" name="Slide Number Placeholder 6"/>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5271026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2194560" y="9387840"/>
            <a:ext cx="18873216" cy="358266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9600" b="0">
                <a:solidFill>
                  <a:schemeClr val="tx2"/>
                </a:solidFill>
              </a:defRPr>
            </a:lvl1pPr>
            <a:lvl2pPr marL="2194642" indent="0">
              <a:buNone/>
              <a:defRPr sz="9600" b="1"/>
            </a:lvl2pPr>
            <a:lvl3pPr marL="4389285" indent="0">
              <a:buNone/>
              <a:defRPr sz="8640" b="1"/>
            </a:lvl3pPr>
            <a:lvl4pPr marL="6583927" indent="0">
              <a:buNone/>
              <a:defRPr sz="7680" b="1"/>
            </a:lvl4pPr>
            <a:lvl5pPr marL="8778569" indent="0">
              <a:buNone/>
              <a:defRPr sz="7680" b="1"/>
            </a:lvl5pPr>
            <a:lvl6pPr marL="10973211" indent="0">
              <a:buNone/>
              <a:defRPr sz="7680" b="1"/>
            </a:lvl6pPr>
            <a:lvl7pPr marL="13167854" indent="0">
              <a:buNone/>
              <a:defRPr sz="7680" b="1"/>
            </a:lvl7pPr>
            <a:lvl8pPr marL="15362496" indent="0">
              <a:buNone/>
              <a:defRPr sz="7680" b="1"/>
            </a:lvl8pPr>
            <a:lvl9pPr marL="17557138" indent="0">
              <a:buNone/>
              <a:defRPr sz="7680" b="1"/>
            </a:lvl9pPr>
          </a:lstStyle>
          <a:p>
            <a:pPr lvl="0"/>
            <a:r>
              <a:rPr lang="en-US"/>
              <a:t>Click to edit Master text styles</a:t>
            </a:r>
          </a:p>
        </p:txBody>
      </p:sp>
      <p:sp>
        <p:nvSpPr>
          <p:cNvPr id="4" name="Content Placeholder 3"/>
          <p:cNvSpPr>
            <a:spLocks noGrp="1"/>
          </p:cNvSpPr>
          <p:nvPr>
            <p:ph sz="half" idx="2"/>
          </p:nvPr>
        </p:nvSpPr>
        <p:spPr>
          <a:xfrm>
            <a:off x="2194560" y="13655040"/>
            <a:ext cx="18873216" cy="22127212"/>
          </a:xfrm>
        </p:spPr>
        <p:txBody>
          <a:bodyPr/>
          <a:lstStyle>
            <a:lvl1pPr>
              <a:defRPr sz="11520"/>
            </a:lvl1pPr>
            <a:lvl2pPr>
              <a:defRPr sz="9600"/>
            </a:lvl2pPr>
            <a:lvl3pPr>
              <a:defRPr sz="8640"/>
            </a:lvl3pPr>
            <a:lvl4pPr>
              <a:defRPr sz="7680"/>
            </a:lvl4pPr>
            <a:lvl5pPr>
              <a:defRPr sz="7680"/>
            </a:lvl5pPr>
            <a:lvl6pPr>
              <a:defRPr sz="7680"/>
            </a:lvl6pPr>
            <a:lvl7pPr>
              <a:defRPr sz="7680"/>
            </a:lvl7pPr>
            <a:lvl8pPr>
              <a:defRPr sz="7680"/>
            </a:lvl8pPr>
            <a:lvl9pPr>
              <a:defRPr sz="76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823424" y="9387840"/>
            <a:ext cx="18873216" cy="358266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9600" b="0" kern="1200" dirty="0" smtClean="0">
                <a:solidFill>
                  <a:schemeClr val="tx2"/>
                </a:solidFill>
                <a:latin typeface="+mn-lt"/>
                <a:ea typeface="+mn-ea"/>
                <a:cs typeface="+mn-cs"/>
              </a:defRPr>
            </a:lvl1pPr>
            <a:lvl2pPr marL="2194642" indent="0">
              <a:buNone/>
              <a:defRPr sz="9600" b="1"/>
            </a:lvl2pPr>
            <a:lvl3pPr marL="4389285" indent="0">
              <a:buNone/>
              <a:defRPr sz="8640" b="1"/>
            </a:lvl3pPr>
            <a:lvl4pPr marL="6583927" indent="0">
              <a:buNone/>
              <a:defRPr sz="7680" b="1"/>
            </a:lvl4pPr>
            <a:lvl5pPr marL="8778569" indent="0">
              <a:buNone/>
              <a:defRPr sz="7680" b="1"/>
            </a:lvl5pPr>
            <a:lvl6pPr marL="10973211" indent="0">
              <a:buNone/>
              <a:defRPr sz="7680" b="1"/>
            </a:lvl6pPr>
            <a:lvl7pPr marL="13167854" indent="0">
              <a:buNone/>
              <a:defRPr sz="7680" b="1"/>
            </a:lvl7pPr>
            <a:lvl8pPr marL="15362496" indent="0">
              <a:buNone/>
              <a:defRPr sz="7680" b="1"/>
            </a:lvl8pPr>
            <a:lvl9pPr marL="17557138"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823424" y="13655040"/>
            <a:ext cx="18873216" cy="22127212"/>
          </a:xfrm>
        </p:spPr>
        <p:txBody>
          <a:bodyPr/>
          <a:lstStyle>
            <a:lvl1pPr>
              <a:defRPr sz="11520"/>
            </a:lvl1pPr>
            <a:lvl2pPr>
              <a:defRPr sz="9600"/>
            </a:lvl2pPr>
            <a:lvl3pPr>
              <a:defRPr sz="8640"/>
            </a:lvl3pPr>
            <a:lvl4pPr>
              <a:defRPr sz="7680"/>
            </a:lvl4pPr>
            <a:lvl5pPr>
              <a:defRPr sz="7680"/>
            </a:lvl5pPr>
            <a:lvl6pPr>
              <a:defRPr sz="7680"/>
            </a:lvl6pPr>
            <a:lvl7pPr>
              <a:defRPr sz="7680"/>
            </a:lvl7pPr>
            <a:lvl8pPr>
              <a:defRPr sz="7680"/>
            </a:lvl8pPr>
            <a:lvl9pPr>
              <a:defRPr sz="76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8" name="Footer Placeholder 7"/>
          <p:cNvSpPr>
            <a:spLocks noGrp="1"/>
          </p:cNvSpPr>
          <p:nvPr>
            <p:ph type="ftr" sz="quarter" idx="11"/>
          </p:nvPr>
        </p:nvSpPr>
        <p:spPr/>
        <p:txBody>
          <a:bodyPr/>
          <a:lstStyle/>
          <a:p>
            <a:endParaRPr lang="en-US" dirty="0">
              <a:latin typeface="Arial"/>
            </a:endParaRPr>
          </a:p>
        </p:txBody>
      </p:sp>
      <p:sp>
        <p:nvSpPr>
          <p:cNvPr id="9" name="Slide Number Placeholder 8"/>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cxnSp>
        <p:nvCxnSpPr>
          <p:cNvPr id="11" name="Straight Connector 10"/>
          <p:cNvCxnSpPr/>
          <p:nvPr/>
        </p:nvCxnSpPr>
        <p:spPr>
          <a:xfrm rot="5400000">
            <a:off x="8761857" y="22656928"/>
            <a:ext cx="26371296" cy="3811"/>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40602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4" name="Footer Placeholder 3"/>
          <p:cNvSpPr>
            <a:spLocks noGrp="1"/>
          </p:cNvSpPr>
          <p:nvPr>
            <p:ph type="ftr" sz="quarter" idx="11"/>
          </p:nvPr>
        </p:nvSpPr>
        <p:spPr/>
        <p:txBody>
          <a:bodyPr/>
          <a:lstStyle/>
          <a:p>
            <a:endParaRPr lang="en-US" dirty="0">
              <a:latin typeface="Arial"/>
            </a:endParaRPr>
          </a:p>
        </p:txBody>
      </p:sp>
      <p:sp>
        <p:nvSpPr>
          <p:cNvPr id="5" name="Slide Number Placeholder 4"/>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14025198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3" name="Footer Placeholder 2"/>
          <p:cNvSpPr>
            <a:spLocks noGrp="1"/>
          </p:cNvSpPr>
          <p:nvPr>
            <p:ph type="ftr" sz="quarter" idx="11"/>
          </p:nvPr>
        </p:nvSpPr>
        <p:spPr/>
        <p:txBody>
          <a:bodyPr/>
          <a:lstStyle/>
          <a:p>
            <a:endParaRPr lang="en-US" dirty="0">
              <a:latin typeface="Arial"/>
            </a:endParaRPr>
          </a:p>
        </p:txBody>
      </p:sp>
      <p:sp>
        <p:nvSpPr>
          <p:cNvPr id="4" name="Slide Number Placeholder 3"/>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1370659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Freeform 26"/>
          <p:cNvSpPr>
            <a:spLocks/>
          </p:cNvSpPr>
          <p:nvPr userDrawn="1"/>
        </p:nvSpPr>
        <p:spPr bwMode="invGray">
          <a:xfrm>
            <a:off x="-61231" y="2125847"/>
            <a:ext cx="41361633" cy="36723971"/>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sp>
        <p:nvSpPr>
          <p:cNvPr id="5" name="Freeform 26"/>
          <p:cNvSpPr>
            <a:spLocks/>
          </p:cNvSpPr>
          <p:nvPr userDrawn="1"/>
        </p:nvSpPr>
        <p:spPr bwMode="white">
          <a:xfrm>
            <a:off x="-31295" y="2008005"/>
            <a:ext cx="41118065" cy="36503787"/>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505608" tIns="252802" rIns="505608" bIns="252802" anchor="ctr"/>
          <a:lstStyle/>
          <a:p>
            <a:pPr algn="ctr" eaLnBrk="1" hangingPunct="1">
              <a:defRPr/>
            </a:pPr>
            <a:endParaRPr lang="en-US" dirty="0"/>
          </a:p>
        </p:txBody>
      </p:sp>
      <p:pic>
        <p:nvPicPr>
          <p:cNvPr id="6" name="Picture 2" descr="C:\Documents and Settings\vboydo\My Documents\0 val work\1 WSU signature identities\PullmanTLSigsWindows\face to face - matted gifs to use\wsuTLSig4cW.gi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049406" y="1325749"/>
            <a:ext cx="6607629" cy="2860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4"/>
          <p:cNvSpPr>
            <a:spLocks noGrp="1" noChangeArrowheads="1"/>
          </p:cNvSpPr>
          <p:nvPr>
            <p:ph type="ctrTitle"/>
          </p:nvPr>
        </p:nvSpPr>
        <p:spPr>
          <a:xfrm>
            <a:off x="15435896" y="11164154"/>
            <a:ext cx="25151131" cy="5015194"/>
          </a:xfrm>
        </p:spPr>
        <p:txBody>
          <a:bodyPr anchorCtr="0"/>
          <a:lstStyle>
            <a:lvl1pPr algn="l">
              <a:lnSpc>
                <a:spcPct val="100000"/>
              </a:lnSpc>
              <a:defRPr sz="14401">
                <a:solidFill>
                  <a:schemeClr val="accent1"/>
                </a:solidFill>
                <a:effectLst/>
              </a:defRPr>
            </a:lvl1pPr>
          </a:lstStyle>
          <a:p>
            <a:r>
              <a:rPr lang="en-US" dirty="0"/>
              <a:t>Click to edit Master title style</a:t>
            </a:r>
          </a:p>
        </p:txBody>
      </p:sp>
      <p:sp>
        <p:nvSpPr>
          <p:cNvPr id="8" name="Rectangle 5"/>
          <p:cNvSpPr>
            <a:spLocks noGrp="1" noChangeArrowheads="1"/>
          </p:cNvSpPr>
          <p:nvPr>
            <p:ph type="subTitle" idx="1"/>
          </p:nvPr>
        </p:nvSpPr>
        <p:spPr>
          <a:xfrm>
            <a:off x="15435896" y="16679463"/>
            <a:ext cx="25151131" cy="4332956"/>
          </a:xfrm>
        </p:spPr>
        <p:txBody>
          <a:bodyPr rIns="0" anchorCtr="0"/>
          <a:lstStyle>
            <a:lvl1pPr marL="0" indent="0" algn="l">
              <a:buFontTx/>
              <a:buNone/>
              <a:defRPr sz="12229" b="0">
                <a:solidFill>
                  <a:schemeClr val="bg2"/>
                </a:solidFill>
                <a:effectLst/>
                <a:latin typeface="Lucida Sans" pitchFamily="34" charset="0"/>
              </a:defRPr>
            </a:lvl1pPr>
          </a:lstStyle>
          <a:p>
            <a:r>
              <a:rPr lang="en-US" dirty="0"/>
              <a:t>Click to edit Master subtitle style</a:t>
            </a:r>
          </a:p>
        </p:txBody>
      </p:sp>
      <p:sp>
        <p:nvSpPr>
          <p:cNvPr id="9" name="Rectangle 8"/>
          <p:cNvSpPr>
            <a:spLocks noGrp="1" noChangeArrowheads="1"/>
          </p:cNvSpPr>
          <p:nvPr userDrawn="1">
            <p:ph type="dt" sz="half" idx="10"/>
          </p:nvPr>
        </p:nvSpPr>
        <p:spPr/>
        <p:txBody>
          <a:bodyPr/>
          <a:lstStyle>
            <a:lvl1pPr>
              <a:defRPr/>
            </a:lvl1pPr>
          </a:lstStyle>
          <a:p>
            <a:pPr>
              <a:defRPr/>
            </a:pPr>
            <a:endParaRPr lang="en-US" dirty="0"/>
          </a:p>
        </p:txBody>
      </p:sp>
      <p:sp>
        <p:nvSpPr>
          <p:cNvPr id="10" name="Rectangle 9"/>
          <p:cNvSpPr>
            <a:spLocks noGrp="1" noChangeArrowheads="1"/>
          </p:cNvSpPr>
          <p:nvPr userDrawn="1">
            <p:ph type="ftr" sz="quarter" idx="11"/>
          </p:nvPr>
        </p:nvSpPr>
        <p:spPr/>
        <p:txBody>
          <a:bodyPr/>
          <a:lstStyle>
            <a:lvl1pPr>
              <a:defRPr/>
            </a:lvl1pPr>
          </a:lstStyle>
          <a:p>
            <a:pPr>
              <a:defRPr/>
            </a:pPr>
            <a:endParaRPr lang="en-US" dirty="0"/>
          </a:p>
        </p:txBody>
      </p:sp>
      <p:sp>
        <p:nvSpPr>
          <p:cNvPr id="11" name="Rectangle 6"/>
          <p:cNvSpPr>
            <a:spLocks noGrp="1" noChangeArrowheads="1"/>
          </p:cNvSpPr>
          <p:nvPr userDrawn="1">
            <p:ph type="sldNum" sz="quarter" idx="12"/>
          </p:nvPr>
        </p:nvSpPr>
        <p:spPr/>
        <p:txBody>
          <a:bodyPr/>
          <a:lstStyle>
            <a:lvl1pPr>
              <a:defRPr/>
            </a:lvl1pPr>
          </a:lstStyle>
          <a:p>
            <a:pPr>
              <a:defRPr/>
            </a:pPr>
            <a:fld id="{72839FF4-22E7-40E8-9F1A-C61506BA3DDD}" type="slidenum">
              <a:rPr lang="en-US" altLang="en-US"/>
              <a:pPr>
                <a:defRPr/>
              </a:pPr>
              <a:t>‹#›</a:t>
            </a:fld>
            <a:endParaRPr lang="en-US" altLang="en-US" dirty="0"/>
          </a:p>
        </p:txBody>
      </p:sp>
    </p:spTree>
    <p:extLst>
      <p:ext uri="{BB962C8B-B14F-4D97-AF65-F5344CB8AC3E}">
        <p14:creationId xmlns:p14="http://schemas.microsoft.com/office/powerpoint/2010/main" val="344674950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0" y="4435648"/>
            <a:ext cx="10270541" cy="7066484"/>
          </a:xfrm>
        </p:spPr>
        <p:txBody>
          <a:bodyPr anchor="b">
            <a:noAutofit/>
          </a:bodyPr>
          <a:lstStyle>
            <a:lvl1pPr algn="l">
              <a:defRPr sz="11520" b="0"/>
            </a:lvl1pPr>
          </a:lstStyle>
          <a:p>
            <a:r>
              <a:rPr lang="en-US"/>
              <a:t>Click to edit Master title style</a:t>
            </a:r>
            <a:endParaRPr lang="en-US" dirty="0"/>
          </a:p>
        </p:txBody>
      </p:sp>
      <p:sp>
        <p:nvSpPr>
          <p:cNvPr id="3" name="Content Placeholder 2"/>
          <p:cNvSpPr>
            <a:spLocks noGrp="1"/>
          </p:cNvSpPr>
          <p:nvPr>
            <p:ph idx="1"/>
          </p:nvPr>
        </p:nvSpPr>
        <p:spPr>
          <a:xfrm>
            <a:off x="14264640" y="4435648"/>
            <a:ext cx="27432000" cy="31235904"/>
          </a:xfrm>
        </p:spPr>
        <p:txBody>
          <a:bodyPr/>
          <a:lstStyle>
            <a:lvl1pPr>
              <a:defRPr sz="15361"/>
            </a:lvl1pPr>
            <a:lvl2pPr>
              <a:defRPr sz="13441"/>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94565" y="11931094"/>
            <a:ext cx="10270541" cy="23764244"/>
          </a:xfrm>
        </p:spPr>
        <p:txBody>
          <a:bodyPr/>
          <a:lstStyle>
            <a:lvl1pPr marL="0" indent="0">
              <a:buNone/>
              <a:defRPr sz="6720"/>
            </a:lvl1pPr>
            <a:lvl2pPr marL="2194642" indent="0">
              <a:buNone/>
              <a:defRPr sz="5760"/>
            </a:lvl2pPr>
            <a:lvl3pPr marL="4389285" indent="0">
              <a:buNone/>
              <a:defRPr sz="4800"/>
            </a:lvl3pPr>
            <a:lvl4pPr marL="6583927" indent="0">
              <a:buNone/>
              <a:defRPr sz="4320"/>
            </a:lvl4pPr>
            <a:lvl5pPr marL="8778569" indent="0">
              <a:buNone/>
              <a:defRPr sz="4320"/>
            </a:lvl5pPr>
            <a:lvl6pPr marL="10973211" indent="0">
              <a:buNone/>
              <a:defRPr sz="4320"/>
            </a:lvl6pPr>
            <a:lvl7pPr marL="13167854" indent="0">
              <a:buNone/>
              <a:defRPr sz="4320"/>
            </a:lvl7pPr>
            <a:lvl8pPr marL="15362496" indent="0">
              <a:buNone/>
              <a:defRPr sz="4320"/>
            </a:lvl8pPr>
            <a:lvl9pPr marL="17557138"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6" name="Footer Placeholder 5"/>
          <p:cNvSpPr>
            <a:spLocks noGrp="1"/>
          </p:cNvSpPr>
          <p:nvPr>
            <p:ph type="ftr" sz="quarter" idx="11"/>
          </p:nvPr>
        </p:nvSpPr>
        <p:spPr/>
        <p:txBody>
          <a:bodyPr/>
          <a:lstStyle/>
          <a:p>
            <a:endParaRPr lang="en-US" dirty="0">
              <a:latin typeface="Arial"/>
            </a:endParaRPr>
          </a:p>
        </p:txBody>
      </p:sp>
      <p:sp>
        <p:nvSpPr>
          <p:cNvPr id="7" name="Slide Number Placeholder 6"/>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cxnSp>
        <p:nvCxnSpPr>
          <p:cNvPr id="9" name="Straight Connector 8"/>
          <p:cNvCxnSpPr/>
          <p:nvPr/>
        </p:nvCxnSpPr>
        <p:spPr>
          <a:xfrm rot="5400000">
            <a:off x="-2294093" y="20049789"/>
            <a:ext cx="31235904" cy="76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8411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0" y="4437888"/>
            <a:ext cx="10284864" cy="7083552"/>
          </a:xfrm>
        </p:spPr>
        <p:txBody>
          <a:bodyPr anchor="b">
            <a:normAutofit/>
          </a:bodyPr>
          <a:lstStyle>
            <a:lvl1pPr algn="l">
              <a:defRPr sz="11520" b="0"/>
            </a:lvl1pPr>
          </a:lstStyle>
          <a:p>
            <a:r>
              <a:rPr lang="en-US"/>
              <a:t>Click to edit Master title style</a:t>
            </a:r>
            <a:endParaRPr lang="en-US" dirty="0"/>
          </a:p>
        </p:txBody>
      </p:sp>
      <p:sp>
        <p:nvSpPr>
          <p:cNvPr id="3" name="Picture Placeholder 2"/>
          <p:cNvSpPr>
            <a:spLocks noGrp="1"/>
          </p:cNvSpPr>
          <p:nvPr>
            <p:ph type="pic" idx="1"/>
          </p:nvPr>
        </p:nvSpPr>
        <p:spPr>
          <a:xfrm>
            <a:off x="13721328" y="4693926"/>
            <a:ext cx="28341072" cy="30802554"/>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15361"/>
            </a:lvl1pPr>
            <a:lvl2pPr marL="2194642" indent="0">
              <a:buNone/>
              <a:defRPr sz="13441"/>
            </a:lvl2pPr>
            <a:lvl3pPr marL="4389285" indent="0">
              <a:buNone/>
              <a:defRPr sz="11520"/>
            </a:lvl3pPr>
            <a:lvl4pPr marL="6583927" indent="0">
              <a:buNone/>
              <a:defRPr sz="9600"/>
            </a:lvl4pPr>
            <a:lvl5pPr marL="8778569" indent="0">
              <a:buNone/>
              <a:defRPr sz="9600"/>
            </a:lvl5pPr>
            <a:lvl6pPr marL="10973211" indent="0">
              <a:buNone/>
              <a:defRPr sz="9600"/>
            </a:lvl6pPr>
            <a:lvl7pPr marL="13167854" indent="0">
              <a:buNone/>
              <a:defRPr sz="9600"/>
            </a:lvl7pPr>
            <a:lvl8pPr marL="15362496" indent="0">
              <a:buNone/>
              <a:defRPr sz="9600"/>
            </a:lvl8pPr>
            <a:lvl9pPr marL="17557138" indent="0">
              <a:buNone/>
              <a:defRPr sz="9600"/>
            </a:lvl9pPr>
          </a:lstStyle>
          <a:p>
            <a:r>
              <a:rPr lang="en-US" dirty="0"/>
              <a:t>Drag picture to placeholder or click icon to add</a:t>
            </a:r>
          </a:p>
        </p:txBody>
      </p:sp>
      <p:sp>
        <p:nvSpPr>
          <p:cNvPr id="4" name="Text Placeholder 3"/>
          <p:cNvSpPr>
            <a:spLocks noGrp="1"/>
          </p:cNvSpPr>
          <p:nvPr>
            <p:ph type="body" sz="half" idx="2"/>
          </p:nvPr>
        </p:nvSpPr>
        <p:spPr>
          <a:xfrm>
            <a:off x="2194560" y="11948161"/>
            <a:ext cx="10270541" cy="23759770"/>
          </a:xfrm>
        </p:spPr>
        <p:txBody>
          <a:bodyPr/>
          <a:lstStyle>
            <a:lvl1pPr marL="0" indent="0">
              <a:buNone/>
              <a:defRPr sz="6720"/>
            </a:lvl1pPr>
            <a:lvl2pPr marL="2194642" indent="0">
              <a:buNone/>
              <a:defRPr sz="5760"/>
            </a:lvl2pPr>
            <a:lvl3pPr marL="4389285" indent="0">
              <a:buNone/>
              <a:defRPr sz="4800"/>
            </a:lvl3pPr>
            <a:lvl4pPr marL="6583927" indent="0">
              <a:buNone/>
              <a:defRPr sz="4320"/>
            </a:lvl4pPr>
            <a:lvl5pPr marL="8778569" indent="0">
              <a:buNone/>
              <a:defRPr sz="4320"/>
            </a:lvl5pPr>
            <a:lvl6pPr marL="10973211" indent="0">
              <a:buNone/>
              <a:defRPr sz="4320"/>
            </a:lvl6pPr>
            <a:lvl7pPr marL="13167854" indent="0">
              <a:buNone/>
              <a:defRPr sz="4320"/>
            </a:lvl7pPr>
            <a:lvl8pPr marL="15362496" indent="0">
              <a:buNone/>
              <a:defRPr sz="4320"/>
            </a:lvl8pPr>
            <a:lvl9pPr marL="17557138" indent="0">
              <a:buNone/>
              <a:defRPr sz="4320"/>
            </a:lvl9pPr>
          </a:lstStyle>
          <a:p>
            <a:pPr lvl="0"/>
            <a:r>
              <a:rPr lang="en-US"/>
              <a:t>Click to edit Master text styles</a:t>
            </a:r>
          </a:p>
        </p:txBody>
      </p:sp>
      <p:sp>
        <p:nvSpPr>
          <p:cNvPr id="5" name="Date Placeholder 4"/>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6" name="Footer Placeholder 5"/>
          <p:cNvSpPr>
            <a:spLocks noGrp="1"/>
          </p:cNvSpPr>
          <p:nvPr>
            <p:ph type="ftr" sz="quarter" idx="11"/>
          </p:nvPr>
        </p:nvSpPr>
        <p:spPr/>
        <p:txBody>
          <a:bodyPr/>
          <a:lstStyle/>
          <a:p>
            <a:endParaRPr lang="en-US" dirty="0">
              <a:latin typeface="Arial"/>
            </a:endParaRPr>
          </a:p>
        </p:txBody>
      </p:sp>
      <p:sp>
        <p:nvSpPr>
          <p:cNvPr id="7" name="Slide Number Placeholder 6"/>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8826064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5" name="Footer Placeholder 4"/>
          <p:cNvSpPr>
            <a:spLocks noGrp="1"/>
          </p:cNvSpPr>
          <p:nvPr>
            <p:ph type="ftr" sz="quarter" idx="11"/>
          </p:nvPr>
        </p:nvSpPr>
        <p:spPr/>
        <p:txBody>
          <a:bodyPr/>
          <a:lstStyle/>
          <a:p>
            <a:endParaRPr lang="en-US" dirty="0">
              <a:latin typeface="Arial"/>
            </a:endParaRPr>
          </a:p>
        </p:txBody>
      </p:sp>
      <p:sp>
        <p:nvSpPr>
          <p:cNvPr id="6" name="Slide Number Placeholder 5"/>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12964502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3413760"/>
            <a:ext cx="9875520" cy="3285744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2194560" y="3413760"/>
            <a:ext cx="28895040" cy="328574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60D88D-BAF7-47E7-BEA9-BB3A2A8C8FA5}" type="datetimeFigureOut">
              <a:rPr lang="en-US" smtClean="0">
                <a:latin typeface="Arial"/>
              </a:rPr>
              <a:pPr/>
              <a:t>7/19/2023</a:t>
            </a:fld>
            <a:endParaRPr lang="en-US" dirty="0">
              <a:latin typeface="Arial"/>
            </a:endParaRPr>
          </a:p>
        </p:txBody>
      </p:sp>
      <p:sp>
        <p:nvSpPr>
          <p:cNvPr id="5" name="Footer Placeholder 4"/>
          <p:cNvSpPr>
            <a:spLocks noGrp="1"/>
          </p:cNvSpPr>
          <p:nvPr>
            <p:ph type="ftr" sz="quarter" idx="11"/>
          </p:nvPr>
        </p:nvSpPr>
        <p:spPr/>
        <p:txBody>
          <a:bodyPr/>
          <a:lstStyle/>
          <a:p>
            <a:endParaRPr lang="en-US" dirty="0">
              <a:latin typeface="Arial"/>
            </a:endParaRPr>
          </a:p>
        </p:txBody>
      </p:sp>
      <p:sp>
        <p:nvSpPr>
          <p:cNvPr id="6" name="Slide Number Placeholder 5"/>
          <p:cNvSpPr>
            <a:spLocks noGrp="1"/>
          </p:cNvSpPr>
          <p:nvPr>
            <p:ph type="sldNum" sz="quarter" idx="12"/>
          </p:nvPr>
        </p:nvSpPr>
        <p:spPr/>
        <p:txBody>
          <a:bodyPr/>
          <a:lstStyle/>
          <a:p>
            <a:fld id="{15B0D0BF-6DD5-41AA-9622-630E1464ECA2}"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1070588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03926" y="3264842"/>
            <a:ext cx="26883360" cy="4853611"/>
          </a:xfrm>
        </p:spPr>
        <p:txBody>
          <a:bodyPr/>
          <a:lstStyle/>
          <a:p>
            <a:r>
              <a:rPr lang="en-US" dirty="0"/>
              <a:t>Click to edit Master title style</a:t>
            </a:r>
          </a:p>
        </p:txBody>
      </p:sp>
      <p:sp>
        <p:nvSpPr>
          <p:cNvPr id="3" name="Content Placeholder 2"/>
          <p:cNvSpPr>
            <a:spLocks noGrp="1"/>
          </p:cNvSpPr>
          <p:nvPr>
            <p:ph sz="half" idx="1"/>
          </p:nvPr>
        </p:nvSpPr>
        <p:spPr>
          <a:xfrm>
            <a:off x="2302496" y="10157344"/>
            <a:ext cx="19211142" cy="12838490"/>
          </a:xfrm>
        </p:spPr>
        <p:txBody>
          <a:bodyPr/>
          <a:lstStyle>
            <a:lvl1pPr>
              <a:buSzPct val="125000"/>
              <a:buFont typeface="Arial" pitchFamily="34" charset="0"/>
              <a:buChar char="•"/>
              <a:defRPr lang="en-US" sz="14401" b="0" dirty="0" smtClean="0">
                <a:solidFill>
                  <a:schemeClr val="bg2"/>
                </a:solidFill>
                <a:latin typeface="Lucida Sans" pitchFamily="34" charset="0"/>
                <a:ea typeface="+mn-ea"/>
                <a:cs typeface="+mn-cs"/>
              </a:defRPr>
            </a:lvl1pPr>
            <a:lvl2pPr>
              <a:buSzPct val="125000"/>
              <a:buFont typeface="Arial" pitchFamily="34" charset="0"/>
              <a:buChar char="•"/>
              <a:defRPr lang="en-US" sz="13258" dirty="0" smtClean="0">
                <a:solidFill>
                  <a:schemeClr val="bg2"/>
                </a:solidFill>
                <a:latin typeface="Lucida Sans" pitchFamily="34" charset="0"/>
              </a:defRPr>
            </a:lvl2pPr>
            <a:lvl3pPr>
              <a:buSzPct val="125000"/>
              <a:buFont typeface="Arial" pitchFamily="34" charset="0"/>
              <a:buChar char="•"/>
              <a:defRPr lang="en-US" sz="12229" dirty="0" smtClean="0">
                <a:solidFill>
                  <a:schemeClr val="bg2"/>
                </a:solidFill>
                <a:latin typeface="Lucida Sans" pitchFamily="34" charset="0"/>
              </a:defRPr>
            </a:lvl3pPr>
            <a:lvl4pPr>
              <a:buSzPct val="125000"/>
              <a:buFont typeface="Arial" pitchFamily="34" charset="0"/>
              <a:buChar char="•"/>
              <a:defRPr lang="en-US" sz="10972" dirty="0">
                <a:solidFill>
                  <a:schemeClr val="bg2"/>
                </a:solidFill>
                <a:latin typeface="Lucida Sans" pitchFamily="34" charset="0"/>
              </a:defRPr>
            </a:lvl4pPr>
            <a:lvl5pPr>
              <a:buSzPct val="125000"/>
              <a:buFont typeface="Arial" pitchFamily="34" charset="0"/>
              <a:buChar char="•"/>
              <a:defRPr lang="en-US" sz="10972" dirty="0">
                <a:solidFill>
                  <a:schemeClr val="bg2"/>
                </a:solidFill>
                <a:latin typeface="Lucida Sans" pitchFamily="34" charset="0"/>
              </a:defRPr>
            </a:lvl5pPr>
            <a:lvl6pPr>
              <a:defRPr sz="9829"/>
            </a:lvl6pPr>
            <a:lvl7pPr>
              <a:defRPr sz="9829"/>
            </a:lvl7pPr>
            <a:lvl8pPr>
              <a:defRPr sz="9829"/>
            </a:lvl8pPr>
            <a:lvl9pPr>
              <a:defRPr sz="982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245151" y="10157344"/>
            <a:ext cx="19055751" cy="12838490"/>
          </a:xfrm>
        </p:spPr>
        <p:txBody>
          <a:bodyPr/>
          <a:lstStyle>
            <a:lvl1pPr>
              <a:buSzPct val="125000"/>
              <a:buFont typeface="Arial" pitchFamily="34" charset="0"/>
              <a:buChar char="•"/>
              <a:defRPr lang="en-US" sz="14401" b="0" dirty="0" smtClean="0">
                <a:solidFill>
                  <a:schemeClr val="bg2"/>
                </a:solidFill>
                <a:latin typeface="Lucida Sans" pitchFamily="34" charset="0"/>
                <a:ea typeface="+mn-ea"/>
                <a:cs typeface="+mn-cs"/>
              </a:defRPr>
            </a:lvl1pPr>
            <a:lvl2pPr>
              <a:buSzPct val="125000"/>
              <a:buFont typeface="Arial" pitchFamily="34" charset="0"/>
              <a:buChar char="•"/>
              <a:defRPr lang="en-US" sz="13258" dirty="0" smtClean="0">
                <a:solidFill>
                  <a:schemeClr val="bg2"/>
                </a:solidFill>
                <a:latin typeface="Lucida Sans" pitchFamily="34" charset="0"/>
              </a:defRPr>
            </a:lvl2pPr>
            <a:lvl3pPr>
              <a:buSzPct val="125000"/>
              <a:buFont typeface="Arial" pitchFamily="34" charset="0"/>
              <a:buChar char="•"/>
              <a:defRPr lang="en-US" sz="12229" dirty="0" smtClean="0">
                <a:solidFill>
                  <a:schemeClr val="bg2"/>
                </a:solidFill>
                <a:latin typeface="Lucida Sans" pitchFamily="34" charset="0"/>
              </a:defRPr>
            </a:lvl3pPr>
            <a:lvl4pPr>
              <a:buSzPct val="125000"/>
              <a:buFont typeface="Arial" pitchFamily="34" charset="0"/>
              <a:buChar char="•"/>
              <a:defRPr lang="en-US" sz="10972" dirty="0">
                <a:solidFill>
                  <a:schemeClr val="bg2"/>
                </a:solidFill>
                <a:latin typeface="Lucida Sans" pitchFamily="34" charset="0"/>
              </a:defRPr>
            </a:lvl4pPr>
            <a:lvl5pPr>
              <a:buSzPct val="125000"/>
              <a:buFont typeface="Arial" pitchFamily="34" charset="0"/>
              <a:buChar char="•"/>
              <a:defRPr lang="en-US" sz="10972" dirty="0">
                <a:solidFill>
                  <a:schemeClr val="bg2"/>
                </a:solidFill>
                <a:latin typeface="Lucida Sans" pitchFamily="34" charset="0"/>
              </a:defRPr>
            </a:lvl5pPr>
            <a:lvl6pPr>
              <a:defRPr sz="9829"/>
            </a:lvl6pPr>
            <a:lvl7pPr>
              <a:defRPr sz="9829"/>
            </a:lvl7pPr>
            <a:lvl8pPr>
              <a:defRPr sz="9829"/>
            </a:lvl8pPr>
            <a:lvl9pPr>
              <a:defRPr sz="9829"/>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914E1EAA-86A6-49B9-8D4B-6F9EDD3C4245}" type="slidenum">
              <a:rPr lang="en-US" altLang="en-US"/>
              <a:pPr>
                <a:defRPr/>
              </a:pPr>
              <a:t>‹#›</a:t>
            </a:fld>
            <a:endParaRPr lang="en-US" altLang="en-US" dirty="0"/>
          </a:p>
        </p:txBody>
      </p:sp>
    </p:spTree>
    <p:extLst>
      <p:ext uri="{BB962C8B-B14F-4D97-AF65-F5344CB8AC3E}">
        <p14:creationId xmlns:p14="http://schemas.microsoft.com/office/powerpoint/2010/main" val="355860017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669033"/>
            <a:ext cx="39502080" cy="2557685"/>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6" y="8594100"/>
            <a:ext cx="19392903" cy="4656121"/>
          </a:xfrm>
        </p:spPr>
        <p:txBody>
          <a:bodyPr anchor="b"/>
          <a:lstStyle>
            <a:lvl1pPr marL="0" indent="0">
              <a:buNone/>
              <a:defRPr sz="13258" b="1"/>
            </a:lvl1pPr>
            <a:lvl2pPr marL="2528018" indent="0">
              <a:buNone/>
              <a:defRPr sz="10972" b="1"/>
            </a:lvl2pPr>
            <a:lvl3pPr marL="5056038" indent="0">
              <a:buNone/>
              <a:defRPr sz="9829" b="1"/>
            </a:lvl3pPr>
            <a:lvl4pPr marL="7584056" indent="0">
              <a:buNone/>
              <a:defRPr sz="8800" b="1"/>
            </a:lvl4pPr>
            <a:lvl5pPr marL="10112076" indent="0">
              <a:buNone/>
              <a:defRPr sz="8800" b="1"/>
            </a:lvl5pPr>
            <a:lvl6pPr marL="12640095" indent="0">
              <a:buNone/>
              <a:defRPr sz="8800" b="1"/>
            </a:lvl6pPr>
            <a:lvl7pPr marL="15168114" indent="0">
              <a:buNone/>
              <a:defRPr sz="8800" b="1"/>
            </a:lvl7pPr>
            <a:lvl8pPr marL="17696132" indent="0">
              <a:buNone/>
              <a:defRPr sz="8800" b="1"/>
            </a:lvl8pPr>
            <a:lvl9pPr marL="20224152" indent="0">
              <a:buNone/>
              <a:defRPr sz="8800" b="1"/>
            </a:lvl9pPr>
          </a:lstStyle>
          <a:p>
            <a:pPr lvl="0"/>
            <a:r>
              <a:rPr lang="en-US"/>
              <a:t>Click to edit Master text styles</a:t>
            </a:r>
          </a:p>
        </p:txBody>
      </p:sp>
      <p:sp>
        <p:nvSpPr>
          <p:cNvPr id="4" name="Content Placeholder 3"/>
          <p:cNvSpPr>
            <a:spLocks noGrp="1"/>
          </p:cNvSpPr>
          <p:nvPr>
            <p:ph sz="half" idx="2"/>
          </p:nvPr>
        </p:nvSpPr>
        <p:spPr>
          <a:xfrm>
            <a:off x="2194566" y="12179301"/>
            <a:ext cx="19392903" cy="12838490"/>
          </a:xfrm>
        </p:spPr>
        <p:txBody>
          <a:bodyPr/>
          <a:lstStyle>
            <a:lvl1pPr>
              <a:defRPr lang="en-US" sz="14401" b="0" dirty="0" smtClean="0">
                <a:solidFill>
                  <a:schemeClr val="bg2"/>
                </a:solidFill>
                <a:latin typeface="Lucida Sans" pitchFamily="34" charset="0"/>
                <a:ea typeface="+mn-ea"/>
                <a:cs typeface="+mn-cs"/>
              </a:defRPr>
            </a:lvl1pPr>
            <a:lvl2pPr>
              <a:defRPr lang="en-US" sz="13258" dirty="0" smtClean="0">
                <a:solidFill>
                  <a:schemeClr val="bg2"/>
                </a:solidFill>
                <a:latin typeface="Lucida Sans" pitchFamily="34" charset="0"/>
              </a:defRPr>
            </a:lvl2pPr>
            <a:lvl3pPr>
              <a:defRPr lang="en-US" sz="12229" dirty="0" smtClean="0">
                <a:solidFill>
                  <a:schemeClr val="bg2"/>
                </a:solidFill>
                <a:latin typeface="Lucida Sans" pitchFamily="34" charset="0"/>
              </a:defRPr>
            </a:lvl3pPr>
            <a:lvl4pPr>
              <a:defRPr lang="en-US" sz="10972" dirty="0">
                <a:solidFill>
                  <a:schemeClr val="bg2"/>
                </a:solidFill>
                <a:latin typeface="Lucida Sans" pitchFamily="34" charset="0"/>
              </a:defRPr>
            </a:lvl4pPr>
            <a:lvl5pPr>
              <a:defRPr lang="en-US" sz="10972" dirty="0">
                <a:solidFill>
                  <a:schemeClr val="bg2"/>
                </a:solidFill>
                <a:latin typeface="Lucida Sans" pitchFamily="34" charset="0"/>
              </a:defRPr>
            </a:lvl5pPr>
            <a:lvl6pPr>
              <a:defRPr sz="8800"/>
            </a:lvl6pPr>
            <a:lvl7pPr>
              <a:defRPr sz="8800"/>
            </a:lvl7pPr>
            <a:lvl8pPr>
              <a:defRPr sz="8800"/>
            </a:lvl8pPr>
            <a:lvl9pPr>
              <a:defRPr sz="8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2296130" y="8594100"/>
            <a:ext cx="19400520" cy="4656121"/>
          </a:xfrm>
        </p:spPr>
        <p:txBody>
          <a:bodyPr anchor="b"/>
          <a:lstStyle>
            <a:lvl1pPr marL="0" indent="0">
              <a:buNone/>
              <a:defRPr sz="13258" b="1"/>
            </a:lvl1pPr>
            <a:lvl2pPr marL="2528018" indent="0">
              <a:buNone/>
              <a:defRPr sz="10972" b="1"/>
            </a:lvl2pPr>
            <a:lvl3pPr marL="5056038" indent="0">
              <a:buNone/>
              <a:defRPr sz="9829" b="1"/>
            </a:lvl3pPr>
            <a:lvl4pPr marL="7584056" indent="0">
              <a:buNone/>
              <a:defRPr sz="8800" b="1"/>
            </a:lvl4pPr>
            <a:lvl5pPr marL="10112076" indent="0">
              <a:buNone/>
              <a:defRPr sz="8800" b="1"/>
            </a:lvl5pPr>
            <a:lvl6pPr marL="12640095" indent="0">
              <a:buNone/>
              <a:defRPr sz="8800" b="1"/>
            </a:lvl6pPr>
            <a:lvl7pPr marL="15168114" indent="0">
              <a:buNone/>
              <a:defRPr sz="8800" b="1"/>
            </a:lvl7pPr>
            <a:lvl8pPr marL="17696132" indent="0">
              <a:buNone/>
              <a:defRPr sz="8800" b="1"/>
            </a:lvl8pPr>
            <a:lvl9pPr marL="20224152" indent="0">
              <a:buNone/>
              <a:defRPr sz="8800" b="1"/>
            </a:lvl9pPr>
          </a:lstStyle>
          <a:p>
            <a:pPr lvl="0"/>
            <a:r>
              <a:rPr lang="en-US"/>
              <a:t>Click to edit Master text styles</a:t>
            </a:r>
          </a:p>
        </p:txBody>
      </p:sp>
      <p:sp>
        <p:nvSpPr>
          <p:cNvPr id="6" name="Content Placeholder 5"/>
          <p:cNvSpPr>
            <a:spLocks noGrp="1"/>
          </p:cNvSpPr>
          <p:nvPr>
            <p:ph sz="quarter" idx="4"/>
          </p:nvPr>
        </p:nvSpPr>
        <p:spPr>
          <a:xfrm>
            <a:off x="22296130" y="12179301"/>
            <a:ext cx="19400520" cy="12838490"/>
          </a:xfrm>
        </p:spPr>
        <p:txBody>
          <a:bodyPr/>
          <a:lstStyle>
            <a:lvl1pPr>
              <a:defRPr lang="en-US" sz="14401" b="0" dirty="0" smtClean="0">
                <a:solidFill>
                  <a:schemeClr val="bg2"/>
                </a:solidFill>
                <a:latin typeface="Lucida Sans" pitchFamily="34" charset="0"/>
                <a:ea typeface="+mn-ea"/>
                <a:cs typeface="+mn-cs"/>
              </a:defRPr>
            </a:lvl1pPr>
            <a:lvl2pPr>
              <a:defRPr lang="en-US" sz="13258" dirty="0" smtClean="0">
                <a:solidFill>
                  <a:schemeClr val="bg2"/>
                </a:solidFill>
                <a:latin typeface="Lucida Sans" pitchFamily="34" charset="0"/>
              </a:defRPr>
            </a:lvl2pPr>
            <a:lvl3pPr>
              <a:defRPr lang="en-US" sz="12229" dirty="0" smtClean="0">
                <a:solidFill>
                  <a:schemeClr val="bg2"/>
                </a:solidFill>
                <a:latin typeface="Lucida Sans" pitchFamily="34" charset="0"/>
              </a:defRPr>
            </a:lvl3pPr>
            <a:lvl4pPr>
              <a:defRPr lang="en-US" sz="10972" dirty="0">
                <a:solidFill>
                  <a:schemeClr val="bg2"/>
                </a:solidFill>
                <a:latin typeface="Lucida Sans" pitchFamily="34" charset="0"/>
              </a:defRPr>
            </a:lvl4pPr>
            <a:lvl5pPr>
              <a:defRPr lang="en-US" sz="10972" dirty="0">
                <a:solidFill>
                  <a:schemeClr val="bg2"/>
                </a:solidFill>
                <a:latin typeface="Lucida Sans" pitchFamily="34" charset="0"/>
              </a:defRPr>
            </a:lvl5pPr>
            <a:lvl6pPr>
              <a:defRPr sz="8800"/>
            </a:lvl6pPr>
            <a:lvl7pPr>
              <a:defRPr sz="8800"/>
            </a:lvl7pPr>
            <a:lvl8pPr>
              <a:defRPr sz="8800"/>
            </a:lvl8pPr>
            <a:lvl9pPr>
              <a:defRPr sz="8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userDrawn="1">
            <p:ph type="sldNum" sz="quarter" idx="12"/>
          </p:nvPr>
        </p:nvSpPr>
        <p:spPr>
          <a:ln/>
        </p:spPr>
        <p:txBody>
          <a:bodyPr/>
          <a:lstStyle>
            <a:lvl1pPr>
              <a:defRPr/>
            </a:lvl1pPr>
          </a:lstStyle>
          <a:p>
            <a:pPr>
              <a:defRPr/>
            </a:pPr>
            <a:fld id="{F1FC00D7-EC52-487F-8A9C-7A0A941C903C}" type="slidenum">
              <a:rPr lang="en-US" altLang="en-US"/>
              <a:pPr>
                <a:defRPr/>
              </a:pPr>
              <a:t>‹#›</a:t>
            </a:fld>
            <a:endParaRPr lang="en-US" altLang="en-US" dirty="0"/>
          </a:p>
        </p:txBody>
      </p:sp>
    </p:spTree>
    <p:extLst>
      <p:ext uri="{BB962C8B-B14F-4D97-AF65-F5344CB8AC3E}">
        <p14:creationId xmlns:p14="http://schemas.microsoft.com/office/powerpoint/2010/main" val="208410416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503926" y="8929846"/>
            <a:ext cx="26883360" cy="4853611"/>
          </a:xfrm>
        </p:spPr>
        <p:txBody>
          <a:bodyPr/>
          <a:lstStyle/>
          <a:p>
            <a:r>
              <a:rPr lang="en-US"/>
              <a:t>Click to edit Master title style</a:t>
            </a:r>
          </a:p>
        </p:txBody>
      </p:sp>
      <p:sp>
        <p:nvSpPr>
          <p:cNvPr id="3"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userDrawn="1">
            <p:ph type="sldNum" sz="quarter" idx="12"/>
          </p:nvPr>
        </p:nvSpPr>
        <p:spPr>
          <a:ln/>
        </p:spPr>
        <p:txBody>
          <a:bodyPr/>
          <a:lstStyle>
            <a:lvl1pPr>
              <a:defRPr/>
            </a:lvl1pPr>
          </a:lstStyle>
          <a:p>
            <a:pPr>
              <a:defRPr/>
            </a:pPr>
            <a:fld id="{7BD8EF90-7B64-4148-ADF3-D96A535D5216}" type="slidenum">
              <a:rPr lang="en-US" altLang="en-US"/>
              <a:pPr>
                <a:defRPr/>
              </a:pPr>
              <a:t>‹#›</a:t>
            </a:fld>
            <a:endParaRPr lang="en-US" altLang="en-US" dirty="0"/>
          </a:p>
        </p:txBody>
      </p:sp>
    </p:spTree>
    <p:extLst>
      <p:ext uri="{BB962C8B-B14F-4D97-AF65-F5344CB8AC3E}">
        <p14:creationId xmlns:p14="http://schemas.microsoft.com/office/powerpoint/2010/main" val="242750322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userDrawn="1">
            <p:ph type="sldNum" sz="quarter" idx="12"/>
          </p:nvPr>
        </p:nvSpPr>
        <p:spPr>
          <a:ln/>
        </p:spPr>
        <p:txBody>
          <a:bodyPr/>
          <a:lstStyle>
            <a:lvl1pPr>
              <a:defRPr/>
            </a:lvl1pPr>
          </a:lstStyle>
          <a:p>
            <a:pPr>
              <a:defRPr/>
            </a:pPr>
            <a:fld id="{11CDB5E1-0F41-40B8-836A-AA1CF550E7EC}" type="slidenum">
              <a:rPr lang="en-US" altLang="en-US"/>
              <a:pPr>
                <a:defRPr/>
              </a:pPr>
              <a:t>‹#›</a:t>
            </a:fld>
            <a:endParaRPr lang="en-US" altLang="en-US" dirty="0"/>
          </a:p>
        </p:txBody>
      </p:sp>
    </p:spTree>
    <p:extLst>
      <p:ext uri="{BB962C8B-B14F-4D97-AF65-F5344CB8AC3E}">
        <p14:creationId xmlns:p14="http://schemas.microsoft.com/office/powerpoint/2010/main" val="2307324851"/>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70" y="1555272"/>
            <a:ext cx="14439903" cy="3593267"/>
          </a:xfrm>
        </p:spPr>
        <p:txBody>
          <a:bodyPr/>
          <a:lstStyle>
            <a:lvl1pPr algn="l">
              <a:defRPr sz="10972" b="1"/>
            </a:lvl1pPr>
          </a:lstStyle>
          <a:p>
            <a:r>
              <a:rPr lang="en-US"/>
              <a:t>Click to edit Master title style</a:t>
            </a:r>
          </a:p>
        </p:txBody>
      </p:sp>
      <p:sp>
        <p:nvSpPr>
          <p:cNvPr id="3" name="Content Placeholder 2"/>
          <p:cNvSpPr>
            <a:spLocks noGrp="1"/>
          </p:cNvSpPr>
          <p:nvPr>
            <p:ph idx="1"/>
          </p:nvPr>
        </p:nvSpPr>
        <p:spPr>
          <a:xfrm>
            <a:off x="17160244" y="1529088"/>
            <a:ext cx="24536406" cy="12838490"/>
          </a:xfrm>
        </p:spPr>
        <p:txBody>
          <a:bodyPr/>
          <a:lstStyle>
            <a:lvl1pPr marL="912895" indent="-912895">
              <a:buSzPct val="125000"/>
              <a:buFont typeface="Arial" pitchFamily="34" charset="0"/>
              <a:buChar char="•"/>
              <a:defRPr lang="en-US" sz="14401" b="0" dirty="0" smtClean="0">
                <a:solidFill>
                  <a:schemeClr val="bg2"/>
                </a:solidFill>
                <a:latin typeface="Lucida Sans" pitchFamily="34" charset="0"/>
                <a:ea typeface="+mn-ea"/>
                <a:cs typeface="+mn-cs"/>
              </a:defRPr>
            </a:lvl1pPr>
            <a:lvl2pPr marL="2817691" indent="-912895">
              <a:buSzPct val="125000"/>
              <a:buFont typeface="Arial" pitchFamily="34" charset="0"/>
              <a:buChar char="•"/>
              <a:defRPr lang="en-US" sz="13258" dirty="0" smtClean="0">
                <a:solidFill>
                  <a:schemeClr val="bg2"/>
                </a:solidFill>
                <a:latin typeface="Lucida Sans" pitchFamily="34" charset="0"/>
              </a:defRPr>
            </a:lvl2pPr>
            <a:lvl3pPr>
              <a:buSzPct val="125000"/>
              <a:buFont typeface="Arial" pitchFamily="34" charset="0"/>
              <a:buChar char="•"/>
              <a:defRPr lang="en-US" sz="12229" dirty="0" smtClean="0">
                <a:solidFill>
                  <a:schemeClr val="bg2"/>
                </a:solidFill>
                <a:latin typeface="Lucida Sans" pitchFamily="34" charset="0"/>
              </a:defRPr>
            </a:lvl3pPr>
            <a:lvl4pPr marL="5389595" indent="-1000674">
              <a:buSzPct val="125000"/>
              <a:buFont typeface="Arial" pitchFamily="34" charset="0"/>
              <a:buChar char="•"/>
              <a:defRPr lang="en-US" sz="10972" dirty="0">
                <a:solidFill>
                  <a:schemeClr val="bg2"/>
                </a:solidFill>
                <a:latin typeface="Lucida Sans" pitchFamily="34" charset="0"/>
              </a:defRPr>
            </a:lvl4pPr>
            <a:lvl5pPr>
              <a:buSzPct val="125000"/>
              <a:buFont typeface="Arial" pitchFamily="34" charset="0"/>
              <a:buChar char="•"/>
              <a:defRPr lang="en-US" sz="10972" dirty="0">
                <a:solidFill>
                  <a:schemeClr val="bg2"/>
                </a:solidFill>
                <a:latin typeface="Lucida Sans" pitchFamily="34" charset="0"/>
              </a:defRPr>
            </a:lvl5pPr>
            <a:lvl6pPr>
              <a:defRPr sz="10972"/>
            </a:lvl6pPr>
            <a:lvl7pPr>
              <a:defRPr sz="10972"/>
            </a:lvl7pPr>
            <a:lvl8pPr>
              <a:defRPr sz="10972"/>
            </a:lvl8pPr>
            <a:lvl9pPr>
              <a:defRPr sz="10972"/>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194570" y="8036564"/>
            <a:ext cx="14439903" cy="2812818"/>
          </a:xfrm>
        </p:spPr>
        <p:txBody>
          <a:bodyPr/>
          <a:lstStyle>
            <a:lvl1pPr marL="0" indent="0">
              <a:buNone/>
              <a:defRPr sz="7772"/>
            </a:lvl1pPr>
            <a:lvl2pPr marL="2528018" indent="0">
              <a:buNone/>
              <a:defRPr sz="6743"/>
            </a:lvl2pPr>
            <a:lvl3pPr marL="5056038" indent="0">
              <a:buNone/>
              <a:defRPr sz="5600"/>
            </a:lvl3pPr>
            <a:lvl4pPr marL="7584056" indent="0">
              <a:buNone/>
              <a:defRPr sz="4914"/>
            </a:lvl4pPr>
            <a:lvl5pPr marL="10112076" indent="0">
              <a:buNone/>
              <a:defRPr sz="4914"/>
            </a:lvl5pPr>
            <a:lvl6pPr marL="12640095" indent="0">
              <a:buNone/>
              <a:defRPr sz="4914"/>
            </a:lvl6pPr>
            <a:lvl7pPr marL="15168114" indent="0">
              <a:buNone/>
              <a:defRPr sz="4914"/>
            </a:lvl7pPr>
            <a:lvl8pPr marL="17696132" indent="0">
              <a:buNone/>
              <a:defRPr sz="4914"/>
            </a:lvl8pPr>
            <a:lvl9pPr marL="20224152" indent="0">
              <a:buNone/>
              <a:defRPr sz="4914"/>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D1042FFF-EE45-4EC7-A879-F667DF691F58}" type="slidenum">
              <a:rPr lang="en-US" altLang="en-US"/>
              <a:pPr>
                <a:defRPr/>
              </a:pPr>
              <a:t>‹#›</a:t>
            </a:fld>
            <a:endParaRPr lang="en-US" altLang="en-US" dirty="0"/>
          </a:p>
        </p:txBody>
      </p:sp>
    </p:spTree>
    <p:extLst>
      <p:ext uri="{BB962C8B-B14F-4D97-AF65-F5344CB8AC3E}">
        <p14:creationId xmlns:p14="http://schemas.microsoft.com/office/powerpoint/2010/main" val="422889736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7011220"/>
            <a:ext cx="26334720" cy="1940400"/>
          </a:xfrm>
        </p:spPr>
        <p:txBody>
          <a:bodyPr/>
          <a:lstStyle>
            <a:lvl1pPr algn="l">
              <a:defRPr sz="10972" b="1"/>
            </a:lvl1pPr>
          </a:lstStyle>
          <a:p>
            <a:r>
              <a:rPr lang="en-US"/>
              <a:t>Click to edit Master title style</a:t>
            </a:r>
          </a:p>
        </p:txBody>
      </p:sp>
      <p:sp>
        <p:nvSpPr>
          <p:cNvPr id="3" name="Picture Placeholder 2"/>
          <p:cNvSpPr>
            <a:spLocks noGrp="1"/>
          </p:cNvSpPr>
          <p:nvPr>
            <p:ph type="pic" idx="1"/>
          </p:nvPr>
        </p:nvSpPr>
        <p:spPr>
          <a:xfrm>
            <a:off x="8602983" y="3431543"/>
            <a:ext cx="26334720" cy="3146884"/>
          </a:xfrm>
        </p:spPr>
        <p:txBody>
          <a:bodyPr/>
          <a:lstStyle>
            <a:lvl1pPr marL="0" indent="0">
              <a:buNone/>
              <a:defRPr sz="17715"/>
            </a:lvl1pPr>
            <a:lvl2pPr marL="2528018" indent="0">
              <a:buNone/>
              <a:defRPr sz="15429"/>
            </a:lvl2pPr>
            <a:lvl3pPr marL="5056038" indent="0">
              <a:buNone/>
              <a:defRPr sz="13258"/>
            </a:lvl3pPr>
            <a:lvl4pPr marL="7584056" indent="0">
              <a:buNone/>
              <a:defRPr sz="10972"/>
            </a:lvl4pPr>
            <a:lvl5pPr marL="10112076" indent="0">
              <a:buNone/>
              <a:defRPr sz="10972"/>
            </a:lvl5pPr>
            <a:lvl6pPr marL="12640095" indent="0">
              <a:buNone/>
              <a:defRPr sz="10972"/>
            </a:lvl6pPr>
            <a:lvl7pPr marL="15168114" indent="0">
              <a:buNone/>
              <a:defRPr sz="10972"/>
            </a:lvl7pPr>
            <a:lvl8pPr marL="17696132" indent="0">
              <a:buNone/>
              <a:defRPr sz="10972"/>
            </a:lvl8pPr>
            <a:lvl9pPr marL="20224152" indent="0">
              <a:buNone/>
              <a:defRPr sz="10972"/>
            </a:lvl9pPr>
          </a:lstStyle>
          <a:p>
            <a:pPr lvl="0"/>
            <a:endParaRPr lang="en-US" noProof="0" dirty="0"/>
          </a:p>
        </p:txBody>
      </p:sp>
      <p:sp>
        <p:nvSpPr>
          <p:cNvPr id="4" name="Text Placeholder 3"/>
          <p:cNvSpPr>
            <a:spLocks noGrp="1"/>
          </p:cNvSpPr>
          <p:nvPr>
            <p:ph type="body" sz="half" idx="2"/>
          </p:nvPr>
        </p:nvSpPr>
        <p:spPr>
          <a:xfrm>
            <a:off x="8602983" y="30057101"/>
            <a:ext cx="26334720" cy="1616786"/>
          </a:xfrm>
        </p:spPr>
        <p:txBody>
          <a:bodyPr/>
          <a:lstStyle>
            <a:lvl1pPr marL="0" indent="0">
              <a:buNone/>
              <a:defRPr sz="7772"/>
            </a:lvl1pPr>
            <a:lvl2pPr marL="2528018" indent="0">
              <a:buNone/>
              <a:defRPr sz="6743"/>
            </a:lvl2pPr>
            <a:lvl3pPr marL="5056038" indent="0">
              <a:buNone/>
              <a:defRPr sz="5600"/>
            </a:lvl3pPr>
            <a:lvl4pPr marL="7584056" indent="0">
              <a:buNone/>
              <a:defRPr sz="4914"/>
            </a:lvl4pPr>
            <a:lvl5pPr marL="10112076" indent="0">
              <a:buNone/>
              <a:defRPr sz="4914"/>
            </a:lvl5pPr>
            <a:lvl6pPr marL="12640095" indent="0">
              <a:buNone/>
              <a:defRPr sz="4914"/>
            </a:lvl6pPr>
            <a:lvl7pPr marL="15168114" indent="0">
              <a:buNone/>
              <a:defRPr sz="4914"/>
            </a:lvl7pPr>
            <a:lvl8pPr marL="17696132" indent="0">
              <a:buNone/>
              <a:defRPr sz="4914"/>
            </a:lvl8pPr>
            <a:lvl9pPr marL="20224152" indent="0">
              <a:buNone/>
              <a:defRPr sz="4914"/>
            </a:lvl9pPr>
          </a:lstStyle>
          <a:p>
            <a:pPr lvl="0"/>
            <a:r>
              <a:rPr lang="en-US"/>
              <a:t>Click to edit Master text styles</a:t>
            </a:r>
          </a:p>
        </p:txBody>
      </p:sp>
      <p:sp>
        <p:nvSpPr>
          <p:cNvPr id="5" name="Rectangle 4"/>
          <p:cNvSpPr>
            <a:spLocks noGrp="1" noChangeArrowheads="1"/>
          </p:cNvSpPr>
          <p:nvPr userDrawn="1">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userDrawn="1">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userDrawn="1">
            <p:ph type="sldNum" sz="quarter" idx="12"/>
          </p:nvPr>
        </p:nvSpPr>
        <p:spPr>
          <a:ln/>
        </p:spPr>
        <p:txBody>
          <a:bodyPr/>
          <a:lstStyle>
            <a:lvl1pPr>
              <a:defRPr/>
            </a:lvl1pPr>
          </a:lstStyle>
          <a:p>
            <a:pPr>
              <a:defRPr/>
            </a:pPr>
            <a:fld id="{C770DDC8-57B4-4088-9C72-0C94A1217977}" type="slidenum">
              <a:rPr lang="en-US" altLang="en-US"/>
              <a:pPr>
                <a:defRPr/>
              </a:pPr>
              <a:t>‹#›</a:t>
            </a:fld>
            <a:endParaRPr lang="en-US" altLang="en-US" dirty="0"/>
          </a:p>
        </p:txBody>
      </p:sp>
    </p:spTree>
    <p:extLst>
      <p:ext uri="{BB962C8B-B14F-4D97-AF65-F5344CB8AC3E}">
        <p14:creationId xmlns:p14="http://schemas.microsoft.com/office/powerpoint/2010/main" val="357614712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8"/>
          <p:cNvGrpSpPr>
            <a:grpSpLocks/>
          </p:cNvGrpSpPr>
          <p:nvPr userDrawn="1"/>
        </p:nvGrpSpPr>
        <p:grpSpPr bwMode="auto">
          <a:xfrm>
            <a:off x="0" y="1"/>
            <a:ext cx="43891200" cy="38423407"/>
            <a:chOff x="0" y="0"/>
            <a:chExt cx="9144000" cy="6861175"/>
          </a:xfrm>
        </p:grpSpPr>
        <p:sp>
          <p:nvSpPr>
            <p:cNvPr id="16" name="Rectangle 15"/>
            <p:cNvSpPr/>
            <p:nvPr userDrawn="1"/>
          </p:nvSpPr>
          <p:spPr bwMode="white">
            <a:xfrm>
              <a:off x="0" y="0"/>
              <a:ext cx="3089105" cy="6857852"/>
            </a:xfrm>
            <a:prstGeom prst="rect">
              <a:avLst/>
            </a:prstGeom>
            <a:gradFill>
              <a:gsLst>
                <a:gs pos="0">
                  <a:schemeClr val="tx1">
                    <a:lumMod val="85000"/>
                  </a:schemeClr>
                </a:gs>
                <a:gs pos="100000">
                  <a:schemeClr val="tx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7" name="Rectangle 16"/>
            <p:cNvSpPr/>
            <p:nvPr userDrawn="1"/>
          </p:nvSpPr>
          <p:spPr bwMode="white">
            <a:xfrm>
              <a:off x="3068694" y="0"/>
              <a:ext cx="6075306" cy="6857852"/>
            </a:xfrm>
            <a:prstGeom prst="rect">
              <a:avLst/>
            </a:pr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8" name="Freeform 26"/>
            <p:cNvSpPr>
              <a:spLocks/>
            </p:cNvSpPr>
            <p:nvPr userDrawn="1"/>
          </p:nvSpPr>
          <p:spPr bwMode="white">
            <a:xfrm>
              <a:off x="11056" y="342782"/>
              <a:ext cx="8566263" cy="6518393"/>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grpSp>
      <p:sp>
        <p:nvSpPr>
          <p:cNvPr id="1027" name="Rectangle 3"/>
          <p:cNvSpPr>
            <a:spLocks noGrp="1" noChangeArrowheads="1"/>
          </p:cNvSpPr>
          <p:nvPr userDrawn="1">
            <p:ph type="body" idx="1"/>
          </p:nvPr>
        </p:nvSpPr>
        <p:spPr bwMode="black">
          <a:xfrm>
            <a:off x="8998406" y="8915845"/>
            <a:ext cx="26884993" cy="1281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6686" tIns="208342" rIns="416686" bIns="208342" numCol="1" anchor="t" anchorCtr="1"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2"/>
          <p:cNvSpPr>
            <a:spLocks noGrp="1" noChangeArrowheads="1"/>
          </p:cNvSpPr>
          <p:nvPr userDrawn="1">
            <p:ph type="title"/>
          </p:nvPr>
        </p:nvSpPr>
        <p:spPr bwMode="black">
          <a:xfrm>
            <a:off x="2186669" y="5202975"/>
            <a:ext cx="40508464" cy="2557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6686" tIns="208342" rIns="416686" bIns="208342" numCol="1" anchor="b" anchorCtr="1" compatLnSpc="1">
            <a:prstTxWarp prst="textNoShape">
              <a:avLst/>
            </a:prstTxWarp>
            <a:spAutoFit/>
          </a:bodyPr>
          <a:lstStyle/>
          <a:p>
            <a:pPr lvl="0"/>
            <a:r>
              <a:rPr lang="en-US"/>
              <a:t>Click to edit Master title style</a:t>
            </a:r>
          </a:p>
        </p:txBody>
      </p:sp>
      <p:sp>
        <p:nvSpPr>
          <p:cNvPr id="3" name="Rectangle 4"/>
          <p:cNvSpPr>
            <a:spLocks noGrp="1" noChangeArrowheads="1"/>
          </p:cNvSpPr>
          <p:nvPr userDrawn="1">
            <p:ph type="dt" sz="half" idx="2"/>
          </p:nvPr>
        </p:nvSpPr>
        <p:spPr bwMode="black">
          <a:xfrm>
            <a:off x="594634" y="36226234"/>
            <a:ext cx="7292067"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eaLnBrk="1" hangingPunct="1">
              <a:defRPr sz="7772">
                <a:solidFill>
                  <a:schemeClr val="bg2"/>
                </a:solidFill>
                <a:latin typeface="Arial" charset="0"/>
              </a:defRPr>
            </a:lvl1pPr>
          </a:lstStyle>
          <a:p>
            <a:pPr>
              <a:defRPr/>
            </a:pPr>
            <a:endParaRPr lang="en-US" dirty="0"/>
          </a:p>
        </p:txBody>
      </p:sp>
      <p:sp>
        <p:nvSpPr>
          <p:cNvPr id="4" name="Rectangle 5"/>
          <p:cNvSpPr>
            <a:spLocks noGrp="1" noChangeArrowheads="1"/>
          </p:cNvSpPr>
          <p:nvPr userDrawn="1">
            <p:ph type="ftr" sz="quarter" idx="3"/>
          </p:nvPr>
        </p:nvSpPr>
        <p:spPr bwMode="black">
          <a:xfrm>
            <a:off x="7414534" y="36226234"/>
            <a:ext cx="29535664"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algn="ctr" eaLnBrk="1" hangingPunct="1">
              <a:defRPr sz="7772">
                <a:solidFill>
                  <a:schemeClr val="bg2"/>
                </a:solidFill>
                <a:latin typeface="Arial" charset="0"/>
              </a:defRPr>
            </a:lvl1pPr>
          </a:lstStyle>
          <a:p>
            <a:pPr>
              <a:defRPr/>
            </a:pPr>
            <a:endParaRPr lang="en-US" dirty="0"/>
          </a:p>
        </p:txBody>
      </p:sp>
      <p:sp>
        <p:nvSpPr>
          <p:cNvPr id="2" name="Rectangle 6"/>
          <p:cNvSpPr>
            <a:spLocks noGrp="1" noChangeArrowheads="1"/>
          </p:cNvSpPr>
          <p:nvPr userDrawn="1">
            <p:ph type="sldNum" sz="quarter" idx="4"/>
          </p:nvPr>
        </p:nvSpPr>
        <p:spPr bwMode="black">
          <a:xfrm>
            <a:off x="37276768" y="36226234"/>
            <a:ext cx="6248400"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algn="r" eaLnBrk="1" hangingPunct="1">
              <a:defRPr sz="7657">
                <a:solidFill>
                  <a:schemeClr val="bg2"/>
                </a:solidFill>
                <a:latin typeface="Arial" charset="0"/>
              </a:defRPr>
            </a:lvl1pPr>
          </a:lstStyle>
          <a:p>
            <a:pPr>
              <a:defRPr/>
            </a:pPr>
            <a:fld id="{D4F9CA38-BA3E-42FA-A1D2-CBFFD04A6EB2}" type="slidenum">
              <a:rPr lang="en-US" altLang="en-US"/>
              <a:pPr>
                <a:defRPr/>
              </a:pPr>
              <a:t>‹#›</a:t>
            </a:fld>
            <a:endParaRPr lang="en-US" altLang="en-US" dirty="0"/>
          </a:p>
        </p:txBody>
      </p:sp>
    </p:spTree>
  </p:cSld>
  <p:clrMap bg1="dk2" tx1="lt1" bg2="dk1" tx2="lt2" accent1="accent1" accent2="accent2" accent3="accent3" accent4="accent4" accent5="accent5" accent6="accent6" hlink="hlink" folHlink="folHlink"/>
  <p:sldLayoutIdLst>
    <p:sldLayoutId id="2147484349" r:id="rId1"/>
    <p:sldLayoutId id="2147484350" r:id="rId2"/>
    <p:sldLayoutId id="2147484351" r:id="rId3"/>
    <p:sldLayoutId id="2147484341" r:id="rId4"/>
    <p:sldLayoutId id="2147484342" r:id="rId5"/>
    <p:sldLayoutId id="2147484343" r:id="rId6"/>
    <p:sldLayoutId id="2147484344" r:id="rId7"/>
    <p:sldLayoutId id="2147484345" r:id="rId8"/>
    <p:sldLayoutId id="2147484346" r:id="rId9"/>
    <p:sldLayoutId id="2147484347" r:id="rId10"/>
    <p:sldLayoutId id="2147484348" r:id="rId11"/>
  </p:sldLayoutIdLst>
  <p:transition/>
  <p:txStyles>
    <p:titleStyle>
      <a:lvl1pPr algn="l" rtl="0" eaLnBrk="0" fontAlgn="base" hangingPunct="0">
        <a:lnSpc>
          <a:spcPct val="90000"/>
        </a:lnSpc>
        <a:spcBef>
          <a:spcPct val="0"/>
        </a:spcBef>
        <a:spcAft>
          <a:spcPct val="0"/>
        </a:spcAft>
        <a:defRPr sz="15429" b="1">
          <a:solidFill>
            <a:schemeClr val="accent1"/>
          </a:solidFill>
          <a:latin typeface="Lucida Sans" pitchFamily="34" charset="0"/>
          <a:ea typeface="+mj-ea"/>
          <a:cs typeface="+mj-cs"/>
        </a:defRPr>
      </a:lvl1pPr>
      <a:lvl2pPr algn="l" rtl="0" eaLnBrk="0" fontAlgn="base" hangingPunct="0">
        <a:lnSpc>
          <a:spcPct val="90000"/>
        </a:lnSpc>
        <a:spcBef>
          <a:spcPct val="0"/>
        </a:spcBef>
        <a:spcAft>
          <a:spcPct val="0"/>
        </a:spcAft>
        <a:defRPr sz="15429" b="1">
          <a:solidFill>
            <a:schemeClr val="accent1"/>
          </a:solidFill>
          <a:latin typeface="Lucida Sans" pitchFamily="34" charset="0"/>
        </a:defRPr>
      </a:lvl2pPr>
      <a:lvl3pPr algn="l" rtl="0" eaLnBrk="0" fontAlgn="base" hangingPunct="0">
        <a:lnSpc>
          <a:spcPct val="90000"/>
        </a:lnSpc>
        <a:spcBef>
          <a:spcPct val="0"/>
        </a:spcBef>
        <a:spcAft>
          <a:spcPct val="0"/>
        </a:spcAft>
        <a:defRPr sz="15429" b="1">
          <a:solidFill>
            <a:schemeClr val="accent1"/>
          </a:solidFill>
          <a:latin typeface="Lucida Sans" pitchFamily="34" charset="0"/>
        </a:defRPr>
      </a:lvl3pPr>
      <a:lvl4pPr algn="l" rtl="0" eaLnBrk="0" fontAlgn="base" hangingPunct="0">
        <a:lnSpc>
          <a:spcPct val="90000"/>
        </a:lnSpc>
        <a:spcBef>
          <a:spcPct val="0"/>
        </a:spcBef>
        <a:spcAft>
          <a:spcPct val="0"/>
        </a:spcAft>
        <a:defRPr sz="15429" b="1">
          <a:solidFill>
            <a:schemeClr val="accent1"/>
          </a:solidFill>
          <a:latin typeface="Lucida Sans" pitchFamily="34" charset="0"/>
        </a:defRPr>
      </a:lvl4pPr>
      <a:lvl5pPr algn="l" rtl="0" eaLnBrk="0" fontAlgn="base" hangingPunct="0">
        <a:lnSpc>
          <a:spcPct val="90000"/>
        </a:lnSpc>
        <a:spcBef>
          <a:spcPct val="0"/>
        </a:spcBef>
        <a:spcAft>
          <a:spcPct val="0"/>
        </a:spcAft>
        <a:defRPr sz="15429" b="1">
          <a:solidFill>
            <a:schemeClr val="accent1"/>
          </a:solidFill>
          <a:latin typeface="Lucida Sans" pitchFamily="34" charset="0"/>
        </a:defRPr>
      </a:lvl5pPr>
      <a:lvl6pPr marL="2528018" algn="l" rtl="0" fontAlgn="base">
        <a:lnSpc>
          <a:spcPct val="90000"/>
        </a:lnSpc>
        <a:spcBef>
          <a:spcPct val="0"/>
        </a:spcBef>
        <a:spcAft>
          <a:spcPct val="0"/>
        </a:spcAft>
        <a:defRPr sz="15429" b="1">
          <a:solidFill>
            <a:schemeClr val="accent2"/>
          </a:solidFill>
          <a:latin typeface="Arial" charset="0"/>
        </a:defRPr>
      </a:lvl6pPr>
      <a:lvl7pPr marL="5056038" algn="l" rtl="0" fontAlgn="base">
        <a:lnSpc>
          <a:spcPct val="90000"/>
        </a:lnSpc>
        <a:spcBef>
          <a:spcPct val="0"/>
        </a:spcBef>
        <a:spcAft>
          <a:spcPct val="0"/>
        </a:spcAft>
        <a:defRPr sz="15429" b="1">
          <a:solidFill>
            <a:schemeClr val="accent2"/>
          </a:solidFill>
          <a:latin typeface="Arial" charset="0"/>
        </a:defRPr>
      </a:lvl7pPr>
      <a:lvl8pPr marL="7584056" algn="l" rtl="0" fontAlgn="base">
        <a:lnSpc>
          <a:spcPct val="90000"/>
        </a:lnSpc>
        <a:spcBef>
          <a:spcPct val="0"/>
        </a:spcBef>
        <a:spcAft>
          <a:spcPct val="0"/>
        </a:spcAft>
        <a:defRPr sz="15429" b="1">
          <a:solidFill>
            <a:schemeClr val="accent2"/>
          </a:solidFill>
          <a:latin typeface="Arial" charset="0"/>
        </a:defRPr>
      </a:lvl8pPr>
      <a:lvl9pPr marL="10112076" algn="l" rtl="0" fontAlgn="base">
        <a:lnSpc>
          <a:spcPct val="90000"/>
        </a:lnSpc>
        <a:spcBef>
          <a:spcPct val="0"/>
        </a:spcBef>
        <a:spcAft>
          <a:spcPct val="0"/>
        </a:spcAft>
        <a:defRPr sz="15429" b="1">
          <a:solidFill>
            <a:schemeClr val="accent2"/>
          </a:solidFill>
          <a:latin typeface="Arial" charset="0"/>
        </a:defRPr>
      </a:lvl9pPr>
    </p:titleStyle>
    <p:bodyStyle>
      <a:lvl1pPr marL="911264" indent="-911264" algn="l" rtl="0" eaLnBrk="0" fontAlgn="base" hangingPunct="0">
        <a:spcBef>
          <a:spcPct val="25000"/>
        </a:spcBef>
        <a:spcAft>
          <a:spcPct val="0"/>
        </a:spcAft>
        <a:buClr>
          <a:srgbClr val="C60C30"/>
        </a:buClr>
        <a:buSzPct val="100000"/>
        <a:buFont typeface="Arial" pitchFamily="34" charset="0"/>
        <a:buChar char="•"/>
        <a:defRPr lang="en-US" sz="14401" dirty="0">
          <a:solidFill>
            <a:schemeClr val="bg2"/>
          </a:solidFill>
          <a:latin typeface="Lucida Sans" pitchFamily="34" charset="0"/>
          <a:ea typeface="+mn-ea"/>
          <a:cs typeface="+mn-cs"/>
        </a:defRPr>
      </a:lvl1pPr>
      <a:lvl2pPr marL="1902572" indent="-989769" algn="l" rtl="0" eaLnBrk="0" fontAlgn="base" hangingPunct="0">
        <a:lnSpc>
          <a:spcPct val="95000"/>
        </a:lnSpc>
        <a:spcBef>
          <a:spcPct val="10000"/>
        </a:spcBef>
        <a:spcAft>
          <a:spcPct val="0"/>
        </a:spcAft>
        <a:buClr>
          <a:srgbClr val="C60C30"/>
        </a:buClr>
        <a:buSzPct val="100000"/>
        <a:buFont typeface="Arial" pitchFamily="34" charset="0"/>
        <a:buChar char="•"/>
        <a:defRPr lang="en-US" sz="13143" dirty="0">
          <a:solidFill>
            <a:schemeClr val="bg2"/>
          </a:solidFill>
          <a:latin typeface="Lucida Sans" pitchFamily="34" charset="0"/>
        </a:defRPr>
      </a:lvl2pPr>
      <a:lvl3pPr marL="2816915" indent="-911264" algn="l" rtl="0" eaLnBrk="0" fontAlgn="base" hangingPunct="0">
        <a:lnSpc>
          <a:spcPct val="95000"/>
        </a:lnSpc>
        <a:spcBef>
          <a:spcPct val="10000"/>
        </a:spcBef>
        <a:spcAft>
          <a:spcPct val="0"/>
        </a:spcAft>
        <a:buClr>
          <a:srgbClr val="C60C30"/>
        </a:buClr>
        <a:buSzPct val="100000"/>
        <a:buFont typeface="Arial" pitchFamily="34" charset="0"/>
        <a:buChar char="•"/>
        <a:defRPr lang="en-US" sz="12229" dirty="0">
          <a:solidFill>
            <a:schemeClr val="bg2"/>
          </a:solidFill>
          <a:latin typeface="Lucida Sans" pitchFamily="34" charset="0"/>
        </a:defRPr>
      </a:lvl3pPr>
      <a:lvl4pPr marL="3808223" indent="-989769" algn="l" rtl="0" eaLnBrk="0" fontAlgn="base" hangingPunct="0">
        <a:lnSpc>
          <a:spcPct val="95000"/>
        </a:lnSpc>
        <a:spcBef>
          <a:spcPct val="10000"/>
        </a:spcBef>
        <a:spcAft>
          <a:spcPct val="0"/>
        </a:spcAft>
        <a:buClr>
          <a:srgbClr val="C60C30"/>
        </a:buClr>
        <a:buSzPct val="100000"/>
        <a:buFont typeface="Arial" pitchFamily="34" charset="0"/>
        <a:buChar char="•"/>
        <a:defRPr lang="en-US" sz="10972" dirty="0">
          <a:solidFill>
            <a:schemeClr val="bg2"/>
          </a:solidFill>
          <a:latin typeface="Lucida Sans" pitchFamily="34" charset="0"/>
        </a:defRPr>
      </a:lvl4pPr>
      <a:lvl5pPr marL="4721026" indent="-911264" algn="l" rtl="0" eaLnBrk="0" fontAlgn="base" hangingPunct="0">
        <a:lnSpc>
          <a:spcPct val="95000"/>
        </a:lnSpc>
        <a:spcBef>
          <a:spcPct val="10000"/>
        </a:spcBef>
        <a:spcAft>
          <a:spcPct val="0"/>
        </a:spcAft>
        <a:buClr>
          <a:srgbClr val="C60C30"/>
        </a:buClr>
        <a:buSzPct val="100000"/>
        <a:buFont typeface="Arial" pitchFamily="34" charset="0"/>
        <a:buChar char="•"/>
        <a:defRPr lang="en-US" sz="10972" dirty="0">
          <a:solidFill>
            <a:schemeClr val="bg2"/>
          </a:solidFill>
          <a:latin typeface="Lucida Sans" pitchFamily="34" charset="0"/>
        </a:defRPr>
      </a:lvl5pPr>
      <a:lvl6pPr marL="6311272" indent="1228898" algn="l" rtl="0" fontAlgn="base">
        <a:lnSpc>
          <a:spcPct val="95000"/>
        </a:lnSpc>
        <a:spcBef>
          <a:spcPct val="10000"/>
        </a:spcBef>
        <a:spcAft>
          <a:spcPct val="0"/>
        </a:spcAft>
        <a:buClr>
          <a:schemeClr val="accent1"/>
        </a:buClr>
        <a:buChar char="•"/>
        <a:defRPr sz="10972">
          <a:solidFill>
            <a:schemeClr val="tx1"/>
          </a:solidFill>
          <a:latin typeface="+mn-lt"/>
        </a:defRPr>
      </a:lvl6pPr>
      <a:lvl7pPr marL="8839290" indent="1228898" algn="l" rtl="0" fontAlgn="base">
        <a:lnSpc>
          <a:spcPct val="95000"/>
        </a:lnSpc>
        <a:spcBef>
          <a:spcPct val="10000"/>
        </a:spcBef>
        <a:spcAft>
          <a:spcPct val="0"/>
        </a:spcAft>
        <a:buClr>
          <a:schemeClr val="accent1"/>
        </a:buClr>
        <a:buChar char="•"/>
        <a:defRPr sz="10972">
          <a:solidFill>
            <a:schemeClr val="tx1"/>
          </a:solidFill>
          <a:latin typeface="+mn-lt"/>
        </a:defRPr>
      </a:lvl7pPr>
      <a:lvl8pPr marL="11367310" indent="1228898" algn="l" rtl="0" fontAlgn="base">
        <a:lnSpc>
          <a:spcPct val="95000"/>
        </a:lnSpc>
        <a:spcBef>
          <a:spcPct val="10000"/>
        </a:spcBef>
        <a:spcAft>
          <a:spcPct val="0"/>
        </a:spcAft>
        <a:buClr>
          <a:schemeClr val="accent1"/>
        </a:buClr>
        <a:buChar char="•"/>
        <a:defRPr sz="10972">
          <a:solidFill>
            <a:schemeClr val="tx1"/>
          </a:solidFill>
          <a:latin typeface="+mn-lt"/>
        </a:defRPr>
      </a:lvl8pPr>
      <a:lvl9pPr marL="13895328" indent="1228898" algn="l" rtl="0" fontAlgn="base">
        <a:lnSpc>
          <a:spcPct val="95000"/>
        </a:lnSpc>
        <a:spcBef>
          <a:spcPct val="10000"/>
        </a:spcBef>
        <a:spcAft>
          <a:spcPct val="0"/>
        </a:spcAft>
        <a:buClr>
          <a:schemeClr val="accent1"/>
        </a:buClr>
        <a:buChar char="•"/>
        <a:defRPr sz="10972">
          <a:solidFill>
            <a:schemeClr val="tx1"/>
          </a:solidFill>
          <a:latin typeface="+mn-lt"/>
        </a:defRPr>
      </a:lvl9pPr>
    </p:bodyStyle>
    <p:otherStyle>
      <a:defPPr>
        <a:defRPr lang="en-US"/>
      </a:defPPr>
      <a:lvl1pPr marL="0" algn="l" defTabSz="5056038" rtl="0" eaLnBrk="1" latinLnBrk="0" hangingPunct="1">
        <a:defRPr sz="9829" kern="1200">
          <a:solidFill>
            <a:schemeClr val="tx1"/>
          </a:solidFill>
          <a:latin typeface="+mn-lt"/>
          <a:ea typeface="+mn-ea"/>
          <a:cs typeface="+mn-cs"/>
        </a:defRPr>
      </a:lvl1pPr>
      <a:lvl2pPr marL="2528018" algn="l" defTabSz="5056038" rtl="0" eaLnBrk="1" latinLnBrk="0" hangingPunct="1">
        <a:defRPr sz="9829" kern="1200">
          <a:solidFill>
            <a:schemeClr val="tx1"/>
          </a:solidFill>
          <a:latin typeface="+mn-lt"/>
          <a:ea typeface="+mn-ea"/>
          <a:cs typeface="+mn-cs"/>
        </a:defRPr>
      </a:lvl2pPr>
      <a:lvl3pPr marL="5056038" algn="l" defTabSz="5056038" rtl="0" eaLnBrk="1" latinLnBrk="0" hangingPunct="1">
        <a:defRPr sz="9829" kern="1200">
          <a:solidFill>
            <a:schemeClr val="tx1"/>
          </a:solidFill>
          <a:latin typeface="+mn-lt"/>
          <a:ea typeface="+mn-ea"/>
          <a:cs typeface="+mn-cs"/>
        </a:defRPr>
      </a:lvl3pPr>
      <a:lvl4pPr marL="7584056" algn="l" defTabSz="5056038" rtl="0" eaLnBrk="1" latinLnBrk="0" hangingPunct="1">
        <a:defRPr sz="9829" kern="1200">
          <a:solidFill>
            <a:schemeClr val="tx1"/>
          </a:solidFill>
          <a:latin typeface="+mn-lt"/>
          <a:ea typeface="+mn-ea"/>
          <a:cs typeface="+mn-cs"/>
        </a:defRPr>
      </a:lvl4pPr>
      <a:lvl5pPr marL="10112076" algn="l" defTabSz="5056038" rtl="0" eaLnBrk="1" latinLnBrk="0" hangingPunct="1">
        <a:defRPr sz="9829" kern="1200">
          <a:solidFill>
            <a:schemeClr val="tx1"/>
          </a:solidFill>
          <a:latin typeface="+mn-lt"/>
          <a:ea typeface="+mn-ea"/>
          <a:cs typeface="+mn-cs"/>
        </a:defRPr>
      </a:lvl5pPr>
      <a:lvl6pPr marL="12640095" algn="l" defTabSz="5056038" rtl="0" eaLnBrk="1" latinLnBrk="0" hangingPunct="1">
        <a:defRPr sz="9829" kern="1200">
          <a:solidFill>
            <a:schemeClr val="tx1"/>
          </a:solidFill>
          <a:latin typeface="+mn-lt"/>
          <a:ea typeface="+mn-ea"/>
          <a:cs typeface="+mn-cs"/>
        </a:defRPr>
      </a:lvl6pPr>
      <a:lvl7pPr marL="15168114" algn="l" defTabSz="5056038" rtl="0" eaLnBrk="1" latinLnBrk="0" hangingPunct="1">
        <a:defRPr sz="9829" kern="1200">
          <a:solidFill>
            <a:schemeClr val="tx1"/>
          </a:solidFill>
          <a:latin typeface="+mn-lt"/>
          <a:ea typeface="+mn-ea"/>
          <a:cs typeface="+mn-cs"/>
        </a:defRPr>
      </a:lvl7pPr>
      <a:lvl8pPr marL="17696132" algn="l" defTabSz="5056038" rtl="0" eaLnBrk="1" latinLnBrk="0" hangingPunct="1">
        <a:defRPr sz="9829" kern="1200">
          <a:solidFill>
            <a:schemeClr val="tx1"/>
          </a:solidFill>
          <a:latin typeface="+mn-lt"/>
          <a:ea typeface="+mn-ea"/>
          <a:cs typeface="+mn-cs"/>
        </a:defRPr>
      </a:lvl8pPr>
      <a:lvl9pPr marL="20224152" algn="l" defTabSz="5056038" rtl="0" eaLnBrk="1" latinLnBrk="0" hangingPunct="1">
        <a:defRPr sz="982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537972"/>
            <a:ext cx="39502080" cy="64008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194560" y="8961124"/>
            <a:ext cx="39502080" cy="253453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5595562"/>
            <a:ext cx="10241280" cy="2044700"/>
          </a:xfrm>
          <a:prstGeom prst="rect">
            <a:avLst/>
          </a:prstGeom>
        </p:spPr>
        <p:txBody>
          <a:bodyPr vert="horz" lIns="91440" tIns="45720" rIns="91440" bIns="45720" rtlCol="0" anchor="ctr"/>
          <a:lstStyle>
            <a:lvl1pPr algn="l">
              <a:defRPr sz="576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14996160" y="35595562"/>
            <a:ext cx="13898880" cy="2044700"/>
          </a:xfrm>
          <a:prstGeom prst="rect">
            <a:avLst/>
          </a:prstGeom>
        </p:spPr>
        <p:txBody>
          <a:bodyPr vert="horz" lIns="91440" tIns="45720" rIns="91440" bIns="45720" rtlCol="0" anchor="ctr"/>
          <a:lstStyle>
            <a:lvl1pPr algn="ctr">
              <a:defRPr sz="576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31455360" y="35595562"/>
            <a:ext cx="10241280" cy="2044700"/>
          </a:xfrm>
          <a:prstGeom prst="rect">
            <a:avLst/>
          </a:prstGeom>
        </p:spPr>
        <p:txBody>
          <a:bodyPr vert="horz" lIns="91440" tIns="45720" rIns="91440" bIns="45720" rtlCol="0" anchor="ctr"/>
          <a:lstStyle>
            <a:lvl1pPr algn="r">
              <a:defRPr sz="5760">
                <a:solidFill>
                  <a:schemeClr val="tx1">
                    <a:tint val="75000"/>
                  </a:schemeClr>
                </a:solidFill>
              </a:defRPr>
            </a:lvl1pPr>
          </a:lstStyle>
          <a:p>
            <a:pPr>
              <a:defRPr/>
            </a:pPr>
            <a:fld id="{D4F9CA38-BA3E-42FA-A1D2-CBFFD04A6EB2}" type="slidenum">
              <a:rPr lang="en-US" altLang="en-US" smtClean="0"/>
              <a:pPr>
                <a:defRPr/>
              </a:pPr>
              <a:t>‹#›</a:t>
            </a:fld>
            <a:endParaRPr lang="en-US" altLang="en-US" dirty="0"/>
          </a:p>
        </p:txBody>
      </p:sp>
      <p:grpSp>
        <p:nvGrpSpPr>
          <p:cNvPr id="7" name="Group 18"/>
          <p:cNvGrpSpPr>
            <a:grpSpLocks/>
          </p:cNvGrpSpPr>
          <p:nvPr userDrawn="1"/>
        </p:nvGrpSpPr>
        <p:grpSpPr bwMode="auto">
          <a:xfrm>
            <a:off x="0" y="1"/>
            <a:ext cx="43891200" cy="38423407"/>
            <a:chOff x="0" y="0"/>
            <a:chExt cx="9144000" cy="6861175"/>
          </a:xfrm>
        </p:grpSpPr>
        <p:sp>
          <p:nvSpPr>
            <p:cNvPr id="8" name="Rectangle 7"/>
            <p:cNvSpPr/>
            <p:nvPr userDrawn="1"/>
          </p:nvSpPr>
          <p:spPr bwMode="white">
            <a:xfrm>
              <a:off x="0" y="0"/>
              <a:ext cx="3089105" cy="6857852"/>
            </a:xfrm>
            <a:prstGeom prst="rect">
              <a:avLst/>
            </a:prstGeom>
            <a:gradFill>
              <a:gsLst>
                <a:gs pos="0">
                  <a:schemeClr val="tx1">
                    <a:lumMod val="85000"/>
                  </a:schemeClr>
                </a:gs>
                <a:gs pos="100000">
                  <a:schemeClr val="tx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userDrawn="1"/>
          </p:nvSpPr>
          <p:spPr bwMode="white">
            <a:xfrm>
              <a:off x="3068694" y="0"/>
              <a:ext cx="6075306" cy="6857852"/>
            </a:xfrm>
            <a:prstGeom prst="rect">
              <a:avLst/>
            </a:pr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10" name="Freeform 26"/>
            <p:cNvSpPr>
              <a:spLocks/>
            </p:cNvSpPr>
            <p:nvPr userDrawn="1"/>
          </p:nvSpPr>
          <p:spPr bwMode="white">
            <a:xfrm>
              <a:off x="11056" y="342782"/>
              <a:ext cx="8566263" cy="6518393"/>
            </a:xfrm>
            <a:custGeom>
              <a:avLst/>
              <a:gdLst/>
              <a:ahLst/>
              <a:cxnLst>
                <a:cxn ang="0">
                  <a:pos x="1598" y="0"/>
                </a:cxn>
                <a:cxn ang="0">
                  <a:pos x="1755" y="4"/>
                </a:cxn>
                <a:cxn ang="0">
                  <a:pos x="1910" y="17"/>
                </a:cxn>
                <a:cxn ang="0">
                  <a:pos x="2063" y="38"/>
                </a:cxn>
                <a:cxn ang="0">
                  <a:pos x="2214" y="68"/>
                </a:cxn>
                <a:cxn ang="0">
                  <a:pos x="2360" y="105"/>
                </a:cxn>
                <a:cxn ang="0">
                  <a:pos x="2504" y="150"/>
                </a:cxn>
                <a:cxn ang="0">
                  <a:pos x="2644" y="204"/>
                </a:cxn>
                <a:cxn ang="0">
                  <a:pos x="2781" y="264"/>
                </a:cxn>
                <a:cxn ang="0">
                  <a:pos x="2913" y="331"/>
                </a:cxn>
                <a:cxn ang="0">
                  <a:pos x="3041" y="404"/>
                </a:cxn>
                <a:cxn ang="0">
                  <a:pos x="3165" y="485"/>
                </a:cxn>
                <a:cxn ang="0">
                  <a:pos x="3285" y="571"/>
                </a:cxn>
                <a:cxn ang="0">
                  <a:pos x="3400" y="664"/>
                </a:cxn>
                <a:cxn ang="0">
                  <a:pos x="3509" y="761"/>
                </a:cxn>
                <a:cxn ang="0">
                  <a:pos x="3612" y="865"/>
                </a:cxn>
                <a:cxn ang="0">
                  <a:pos x="3710" y="975"/>
                </a:cxn>
                <a:cxn ang="0">
                  <a:pos x="3803" y="1090"/>
                </a:cxn>
                <a:cxn ang="0">
                  <a:pos x="3890" y="1209"/>
                </a:cxn>
                <a:cxn ang="0">
                  <a:pos x="3970" y="1332"/>
                </a:cxn>
                <a:cxn ang="0">
                  <a:pos x="4043" y="1461"/>
                </a:cxn>
                <a:cxn ang="0">
                  <a:pos x="4110" y="1594"/>
                </a:cxn>
                <a:cxn ang="0">
                  <a:pos x="4170" y="1729"/>
                </a:cxn>
                <a:cxn ang="0">
                  <a:pos x="4224" y="1870"/>
                </a:cxn>
                <a:cxn ang="0">
                  <a:pos x="4269" y="2014"/>
                </a:cxn>
                <a:cxn ang="0">
                  <a:pos x="4306" y="2161"/>
                </a:cxn>
                <a:cxn ang="0">
                  <a:pos x="4336" y="2310"/>
                </a:cxn>
                <a:cxn ang="0">
                  <a:pos x="4357" y="2463"/>
                </a:cxn>
                <a:cxn ang="0">
                  <a:pos x="4370" y="2618"/>
                </a:cxn>
                <a:cxn ang="0">
                  <a:pos x="4374" y="2776"/>
                </a:cxn>
                <a:cxn ang="0">
                  <a:pos x="4370" y="2917"/>
                </a:cxn>
                <a:cxn ang="0">
                  <a:pos x="4361" y="3056"/>
                </a:cxn>
                <a:cxn ang="0">
                  <a:pos x="4343" y="3193"/>
                </a:cxn>
                <a:cxn ang="0">
                  <a:pos x="4320" y="3328"/>
                </a:cxn>
                <a:cxn ang="0">
                  <a:pos x="0" y="3328"/>
                </a:cxn>
                <a:cxn ang="0">
                  <a:pos x="0" y="505"/>
                </a:cxn>
                <a:cxn ang="0">
                  <a:pos x="115" y="428"/>
                </a:cxn>
                <a:cxn ang="0">
                  <a:pos x="234" y="357"/>
                </a:cxn>
                <a:cxn ang="0">
                  <a:pos x="356" y="291"/>
                </a:cxn>
                <a:cxn ang="0">
                  <a:pos x="483" y="233"/>
                </a:cxn>
                <a:cxn ang="0">
                  <a:pos x="612" y="179"/>
                </a:cxn>
                <a:cxn ang="0">
                  <a:pos x="745" y="133"/>
                </a:cxn>
                <a:cxn ang="0">
                  <a:pos x="880" y="93"/>
                </a:cxn>
                <a:cxn ang="0">
                  <a:pos x="1019" y="60"/>
                </a:cxn>
                <a:cxn ang="0">
                  <a:pos x="1161" y="34"/>
                </a:cxn>
                <a:cxn ang="0">
                  <a:pos x="1303" y="15"/>
                </a:cxn>
                <a:cxn ang="0">
                  <a:pos x="1450" y="4"/>
                </a:cxn>
                <a:cxn ang="0">
                  <a:pos x="1598" y="0"/>
                </a:cxn>
              </a:cxnLst>
              <a:rect l="0" t="0" r="r" b="b"/>
              <a:pathLst>
                <a:path w="4374" h="3328">
                  <a:moveTo>
                    <a:pt x="1598" y="0"/>
                  </a:moveTo>
                  <a:lnTo>
                    <a:pt x="1755" y="4"/>
                  </a:lnTo>
                  <a:lnTo>
                    <a:pt x="1910" y="17"/>
                  </a:lnTo>
                  <a:lnTo>
                    <a:pt x="2063" y="38"/>
                  </a:lnTo>
                  <a:lnTo>
                    <a:pt x="2214" y="68"/>
                  </a:lnTo>
                  <a:lnTo>
                    <a:pt x="2360" y="105"/>
                  </a:lnTo>
                  <a:lnTo>
                    <a:pt x="2504" y="150"/>
                  </a:lnTo>
                  <a:lnTo>
                    <a:pt x="2644" y="204"/>
                  </a:lnTo>
                  <a:lnTo>
                    <a:pt x="2781" y="264"/>
                  </a:lnTo>
                  <a:lnTo>
                    <a:pt x="2913" y="331"/>
                  </a:lnTo>
                  <a:lnTo>
                    <a:pt x="3041" y="404"/>
                  </a:lnTo>
                  <a:lnTo>
                    <a:pt x="3165" y="485"/>
                  </a:lnTo>
                  <a:lnTo>
                    <a:pt x="3285" y="571"/>
                  </a:lnTo>
                  <a:lnTo>
                    <a:pt x="3400" y="664"/>
                  </a:lnTo>
                  <a:lnTo>
                    <a:pt x="3509" y="761"/>
                  </a:lnTo>
                  <a:lnTo>
                    <a:pt x="3612" y="865"/>
                  </a:lnTo>
                  <a:lnTo>
                    <a:pt x="3710" y="975"/>
                  </a:lnTo>
                  <a:lnTo>
                    <a:pt x="3803" y="1090"/>
                  </a:lnTo>
                  <a:lnTo>
                    <a:pt x="3890" y="1209"/>
                  </a:lnTo>
                  <a:lnTo>
                    <a:pt x="3970" y="1332"/>
                  </a:lnTo>
                  <a:lnTo>
                    <a:pt x="4043" y="1461"/>
                  </a:lnTo>
                  <a:lnTo>
                    <a:pt x="4110" y="1594"/>
                  </a:lnTo>
                  <a:lnTo>
                    <a:pt x="4170" y="1729"/>
                  </a:lnTo>
                  <a:lnTo>
                    <a:pt x="4224" y="1870"/>
                  </a:lnTo>
                  <a:lnTo>
                    <a:pt x="4269" y="2014"/>
                  </a:lnTo>
                  <a:lnTo>
                    <a:pt x="4306" y="2161"/>
                  </a:lnTo>
                  <a:lnTo>
                    <a:pt x="4336" y="2310"/>
                  </a:lnTo>
                  <a:lnTo>
                    <a:pt x="4357" y="2463"/>
                  </a:lnTo>
                  <a:lnTo>
                    <a:pt x="4370" y="2618"/>
                  </a:lnTo>
                  <a:lnTo>
                    <a:pt x="4374" y="2776"/>
                  </a:lnTo>
                  <a:lnTo>
                    <a:pt x="4370" y="2917"/>
                  </a:lnTo>
                  <a:lnTo>
                    <a:pt x="4361" y="3056"/>
                  </a:lnTo>
                  <a:lnTo>
                    <a:pt x="4343" y="3193"/>
                  </a:lnTo>
                  <a:lnTo>
                    <a:pt x="4320" y="3328"/>
                  </a:lnTo>
                  <a:lnTo>
                    <a:pt x="0" y="3328"/>
                  </a:lnTo>
                  <a:lnTo>
                    <a:pt x="0" y="505"/>
                  </a:lnTo>
                  <a:lnTo>
                    <a:pt x="115" y="428"/>
                  </a:lnTo>
                  <a:lnTo>
                    <a:pt x="234" y="357"/>
                  </a:lnTo>
                  <a:lnTo>
                    <a:pt x="356" y="291"/>
                  </a:lnTo>
                  <a:lnTo>
                    <a:pt x="483" y="233"/>
                  </a:lnTo>
                  <a:lnTo>
                    <a:pt x="612" y="179"/>
                  </a:lnTo>
                  <a:lnTo>
                    <a:pt x="745" y="133"/>
                  </a:lnTo>
                  <a:lnTo>
                    <a:pt x="880" y="93"/>
                  </a:lnTo>
                  <a:lnTo>
                    <a:pt x="1019" y="60"/>
                  </a:lnTo>
                  <a:lnTo>
                    <a:pt x="1161" y="34"/>
                  </a:lnTo>
                  <a:lnTo>
                    <a:pt x="1303" y="15"/>
                  </a:lnTo>
                  <a:lnTo>
                    <a:pt x="1450" y="4"/>
                  </a:lnTo>
                  <a:lnTo>
                    <a:pt x="1598" y="0"/>
                  </a:lnTo>
                  <a:close/>
                </a:path>
              </a:pathLst>
            </a:custGeom>
            <a:gradFill flip="none" rotWithShape="1">
              <a:gsLst>
                <a:gs pos="0">
                  <a:schemeClr val="tx1">
                    <a:lumMod val="85000"/>
                  </a:schemeClr>
                </a:gs>
                <a:gs pos="100000">
                  <a:schemeClr val="tx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grpSp>
      <p:sp>
        <p:nvSpPr>
          <p:cNvPr id="11" name="Rectangle 3"/>
          <p:cNvSpPr>
            <a:spLocks noGrp="1" noChangeArrowheads="1"/>
          </p:cNvSpPr>
          <p:nvPr>
            <p:ph type="body" idx="1"/>
          </p:nvPr>
        </p:nvSpPr>
        <p:spPr bwMode="black">
          <a:xfrm>
            <a:off x="8998406" y="8915845"/>
            <a:ext cx="26884993" cy="10939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6686" tIns="208342" rIns="416686" bIns="208342" numCol="1" anchor="t" anchorCtr="1"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2"/>
          <p:cNvSpPr>
            <a:spLocks noGrp="1" noChangeArrowheads="1"/>
          </p:cNvSpPr>
          <p:nvPr>
            <p:ph type="title"/>
          </p:nvPr>
        </p:nvSpPr>
        <p:spPr bwMode="black">
          <a:xfrm>
            <a:off x="2186669" y="4089658"/>
            <a:ext cx="40508464" cy="3671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6686" tIns="208342" rIns="416686" bIns="208342" numCol="1" anchor="b" anchorCtr="1" compatLnSpc="1">
            <a:prstTxWarp prst="textNoShape">
              <a:avLst/>
            </a:prstTxWarp>
            <a:spAutoFit/>
          </a:bodyPr>
          <a:lstStyle/>
          <a:p>
            <a:pPr lvl="0"/>
            <a:r>
              <a:rPr lang="en-US"/>
              <a:t>Click to edit Master title style</a:t>
            </a:r>
          </a:p>
        </p:txBody>
      </p:sp>
      <p:sp>
        <p:nvSpPr>
          <p:cNvPr id="13" name="Rectangle 4"/>
          <p:cNvSpPr>
            <a:spLocks noGrp="1" noChangeArrowheads="1"/>
          </p:cNvSpPr>
          <p:nvPr>
            <p:ph type="dt" sz="half" idx="2"/>
          </p:nvPr>
        </p:nvSpPr>
        <p:spPr bwMode="black">
          <a:xfrm>
            <a:off x="594634" y="36226234"/>
            <a:ext cx="7292067"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eaLnBrk="1" hangingPunct="1">
              <a:defRPr sz="7772">
                <a:solidFill>
                  <a:schemeClr val="bg2"/>
                </a:solidFill>
                <a:latin typeface="Arial" charset="0"/>
              </a:defRPr>
            </a:lvl1pPr>
          </a:lstStyle>
          <a:p>
            <a:pPr>
              <a:defRPr/>
            </a:pPr>
            <a:endParaRPr lang="en-US" dirty="0"/>
          </a:p>
        </p:txBody>
      </p:sp>
      <p:sp>
        <p:nvSpPr>
          <p:cNvPr id="14" name="Rectangle 5"/>
          <p:cNvSpPr>
            <a:spLocks noGrp="1" noChangeArrowheads="1"/>
          </p:cNvSpPr>
          <p:nvPr>
            <p:ph type="ftr" sz="quarter" idx="3"/>
          </p:nvPr>
        </p:nvSpPr>
        <p:spPr bwMode="black">
          <a:xfrm>
            <a:off x="7414534" y="36226234"/>
            <a:ext cx="29535664"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algn="ctr" eaLnBrk="1" hangingPunct="1">
              <a:defRPr sz="7772">
                <a:solidFill>
                  <a:schemeClr val="bg2"/>
                </a:solidFill>
                <a:latin typeface="Arial" charset="0"/>
              </a:defRPr>
            </a:lvl1pPr>
          </a:lstStyle>
          <a:p>
            <a:pPr>
              <a:defRPr/>
            </a:pPr>
            <a:endParaRPr lang="en-US" dirty="0"/>
          </a:p>
        </p:txBody>
      </p:sp>
      <p:sp>
        <p:nvSpPr>
          <p:cNvPr id="15" name="Rectangle 6"/>
          <p:cNvSpPr>
            <a:spLocks noGrp="1" noChangeArrowheads="1"/>
          </p:cNvSpPr>
          <p:nvPr>
            <p:ph type="sldNum" sz="quarter" idx="4"/>
          </p:nvPr>
        </p:nvSpPr>
        <p:spPr bwMode="black">
          <a:xfrm>
            <a:off x="37276768" y="36226234"/>
            <a:ext cx="6248400" cy="2178566"/>
          </a:xfrm>
          <a:prstGeom prst="rect">
            <a:avLst/>
          </a:prstGeom>
          <a:noFill/>
          <a:ln w="9525">
            <a:noFill/>
            <a:miter lim="800000"/>
            <a:headEnd/>
            <a:tailEnd/>
          </a:ln>
          <a:effectLst/>
        </p:spPr>
        <p:txBody>
          <a:bodyPr vert="horz" wrap="square" lIns="416686" tIns="208342" rIns="416686" bIns="208342" numCol="1" anchor="t" anchorCtr="0" compatLnSpc="1">
            <a:prstTxWarp prst="textNoShape">
              <a:avLst/>
            </a:prstTxWarp>
          </a:bodyPr>
          <a:lstStyle>
            <a:lvl1pPr algn="r" eaLnBrk="1" hangingPunct="1">
              <a:defRPr sz="7657">
                <a:solidFill>
                  <a:schemeClr val="bg2"/>
                </a:solidFill>
                <a:latin typeface="Arial" charset="0"/>
              </a:defRPr>
            </a:lvl1pPr>
          </a:lstStyle>
          <a:p>
            <a:pPr>
              <a:defRPr/>
            </a:pPr>
            <a:fld id="{D4F9CA38-BA3E-42FA-A1D2-CBFFD04A6EB2}" type="slidenum">
              <a:rPr lang="en-US" altLang="en-US"/>
              <a:pPr>
                <a:defRPr/>
              </a:pPr>
              <a:t>‹#›</a:t>
            </a:fld>
            <a:endParaRPr lang="en-US" altLang="en-US" dirty="0"/>
          </a:p>
        </p:txBody>
      </p:sp>
    </p:spTree>
    <p:extLst>
      <p:ext uri="{BB962C8B-B14F-4D97-AF65-F5344CB8AC3E}">
        <p14:creationId xmlns:p14="http://schemas.microsoft.com/office/powerpoint/2010/main" val="712839038"/>
      </p:ext>
    </p:extLst>
  </p:cSld>
  <p:clrMap bg1="lt1" tx1="dk1" bg2="lt2" tx2="dk2" accent1="accent1" accent2="accent2" accent3="accent3" accent4="accent4" accent5="accent5" accent6="accent6" hlink="hlink" folHlink="folHlink"/>
  <p:sldLayoutIdLst>
    <p:sldLayoutId id="2147484353" r:id="rId1"/>
    <p:sldLayoutId id="2147484354" r:id="rId2"/>
    <p:sldLayoutId id="2147484355" r:id="rId3"/>
    <p:sldLayoutId id="2147484356" r:id="rId4"/>
    <p:sldLayoutId id="2147484357" r:id="rId5"/>
    <p:sldLayoutId id="2147484358" r:id="rId6"/>
    <p:sldLayoutId id="2147484359" r:id="rId7"/>
    <p:sldLayoutId id="2147484360" r:id="rId8"/>
    <p:sldLayoutId id="2147484361" r:id="rId9"/>
    <p:sldLayoutId id="2147484362" r:id="rId10"/>
    <p:sldLayoutId id="2147484363" r:id="rId11"/>
  </p:sldLayoutIdLst>
  <p:txStyles>
    <p:titleStyle>
      <a:lvl1pPr algn="ctr" defTabSz="2194642" rtl="0" eaLnBrk="1" latinLnBrk="0" hangingPunct="1">
        <a:spcBef>
          <a:spcPct val="0"/>
        </a:spcBef>
        <a:buNone/>
        <a:defRPr sz="21121" kern="1200">
          <a:solidFill>
            <a:schemeClr val="tx1"/>
          </a:solidFill>
          <a:latin typeface="+mj-lt"/>
          <a:ea typeface="+mj-ea"/>
          <a:cs typeface="+mj-cs"/>
        </a:defRPr>
      </a:lvl1pPr>
    </p:titleStyle>
    <p:bodyStyle>
      <a:lvl1pPr marL="1645982" indent="-1645982" algn="l" defTabSz="2194642" rtl="0" eaLnBrk="1" latinLnBrk="0" hangingPunct="1">
        <a:spcBef>
          <a:spcPct val="20000"/>
        </a:spcBef>
        <a:buFont typeface="Arial"/>
        <a:buChar char="•"/>
        <a:defRPr sz="15361" kern="1200">
          <a:solidFill>
            <a:schemeClr val="tx1"/>
          </a:solidFill>
          <a:latin typeface="+mn-lt"/>
          <a:ea typeface="+mn-ea"/>
          <a:cs typeface="+mn-cs"/>
        </a:defRPr>
      </a:lvl1pPr>
      <a:lvl2pPr marL="3566294" indent="-1371651" algn="l" defTabSz="2194642" rtl="0" eaLnBrk="1" latinLnBrk="0" hangingPunct="1">
        <a:spcBef>
          <a:spcPct val="20000"/>
        </a:spcBef>
        <a:buFont typeface="Arial"/>
        <a:buChar char="–"/>
        <a:defRPr sz="13441" kern="1200">
          <a:solidFill>
            <a:schemeClr val="tx1"/>
          </a:solidFill>
          <a:latin typeface="+mn-lt"/>
          <a:ea typeface="+mn-ea"/>
          <a:cs typeface="+mn-cs"/>
        </a:defRPr>
      </a:lvl2pPr>
      <a:lvl3pPr marL="5486606" indent="-1097321" algn="l" defTabSz="2194642" rtl="0" eaLnBrk="1" latinLnBrk="0" hangingPunct="1">
        <a:spcBef>
          <a:spcPct val="20000"/>
        </a:spcBef>
        <a:buFont typeface="Arial"/>
        <a:buChar char="•"/>
        <a:defRPr sz="11520" kern="1200">
          <a:solidFill>
            <a:schemeClr val="tx1"/>
          </a:solidFill>
          <a:latin typeface="+mn-lt"/>
          <a:ea typeface="+mn-ea"/>
          <a:cs typeface="+mn-cs"/>
        </a:defRPr>
      </a:lvl3pPr>
      <a:lvl4pPr marL="7681248" indent="-1097321" algn="l" defTabSz="2194642" rtl="0" eaLnBrk="1" latinLnBrk="0" hangingPunct="1">
        <a:spcBef>
          <a:spcPct val="20000"/>
        </a:spcBef>
        <a:buFont typeface="Arial"/>
        <a:buChar char="–"/>
        <a:defRPr sz="9600" kern="1200">
          <a:solidFill>
            <a:schemeClr val="tx1"/>
          </a:solidFill>
          <a:latin typeface="+mn-lt"/>
          <a:ea typeface="+mn-ea"/>
          <a:cs typeface="+mn-cs"/>
        </a:defRPr>
      </a:lvl4pPr>
      <a:lvl5pPr marL="9875890" indent="-1097321" algn="l" defTabSz="2194642" rtl="0" eaLnBrk="1" latinLnBrk="0" hangingPunct="1">
        <a:spcBef>
          <a:spcPct val="20000"/>
        </a:spcBef>
        <a:buFont typeface="Arial"/>
        <a:buChar char="»"/>
        <a:defRPr sz="9600" kern="1200">
          <a:solidFill>
            <a:schemeClr val="tx1"/>
          </a:solidFill>
          <a:latin typeface="+mn-lt"/>
          <a:ea typeface="+mn-ea"/>
          <a:cs typeface="+mn-cs"/>
        </a:defRPr>
      </a:lvl5pPr>
      <a:lvl6pPr marL="12070533" indent="-1097321" algn="l" defTabSz="2194642" rtl="0" eaLnBrk="1" latinLnBrk="0" hangingPunct="1">
        <a:spcBef>
          <a:spcPct val="20000"/>
        </a:spcBef>
        <a:buFont typeface="Arial"/>
        <a:buChar char="•"/>
        <a:defRPr sz="9600" kern="1200">
          <a:solidFill>
            <a:schemeClr val="tx1"/>
          </a:solidFill>
          <a:latin typeface="+mn-lt"/>
          <a:ea typeface="+mn-ea"/>
          <a:cs typeface="+mn-cs"/>
        </a:defRPr>
      </a:lvl6pPr>
      <a:lvl7pPr marL="14265175" indent="-1097321" algn="l" defTabSz="2194642" rtl="0" eaLnBrk="1" latinLnBrk="0" hangingPunct="1">
        <a:spcBef>
          <a:spcPct val="20000"/>
        </a:spcBef>
        <a:buFont typeface="Arial"/>
        <a:buChar char="•"/>
        <a:defRPr sz="9600" kern="1200">
          <a:solidFill>
            <a:schemeClr val="tx1"/>
          </a:solidFill>
          <a:latin typeface="+mn-lt"/>
          <a:ea typeface="+mn-ea"/>
          <a:cs typeface="+mn-cs"/>
        </a:defRPr>
      </a:lvl7pPr>
      <a:lvl8pPr marL="16459817" indent="-1097321" algn="l" defTabSz="2194642" rtl="0" eaLnBrk="1" latinLnBrk="0" hangingPunct="1">
        <a:spcBef>
          <a:spcPct val="20000"/>
        </a:spcBef>
        <a:buFont typeface="Arial"/>
        <a:buChar char="•"/>
        <a:defRPr sz="9600" kern="1200">
          <a:solidFill>
            <a:schemeClr val="tx1"/>
          </a:solidFill>
          <a:latin typeface="+mn-lt"/>
          <a:ea typeface="+mn-ea"/>
          <a:cs typeface="+mn-cs"/>
        </a:defRPr>
      </a:lvl8pPr>
      <a:lvl9pPr marL="18654460" indent="-1097321" algn="l" defTabSz="2194642"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642" rtl="0" eaLnBrk="1" latinLnBrk="0" hangingPunct="1">
        <a:defRPr sz="8640" kern="1200">
          <a:solidFill>
            <a:schemeClr val="tx1"/>
          </a:solidFill>
          <a:latin typeface="+mn-lt"/>
          <a:ea typeface="+mn-ea"/>
          <a:cs typeface="+mn-cs"/>
        </a:defRPr>
      </a:lvl1pPr>
      <a:lvl2pPr marL="2194642" algn="l" defTabSz="2194642" rtl="0" eaLnBrk="1" latinLnBrk="0" hangingPunct="1">
        <a:defRPr sz="8640" kern="1200">
          <a:solidFill>
            <a:schemeClr val="tx1"/>
          </a:solidFill>
          <a:latin typeface="+mn-lt"/>
          <a:ea typeface="+mn-ea"/>
          <a:cs typeface="+mn-cs"/>
        </a:defRPr>
      </a:lvl2pPr>
      <a:lvl3pPr marL="4389285" algn="l" defTabSz="2194642" rtl="0" eaLnBrk="1" latinLnBrk="0" hangingPunct="1">
        <a:defRPr sz="8640" kern="1200">
          <a:solidFill>
            <a:schemeClr val="tx1"/>
          </a:solidFill>
          <a:latin typeface="+mn-lt"/>
          <a:ea typeface="+mn-ea"/>
          <a:cs typeface="+mn-cs"/>
        </a:defRPr>
      </a:lvl3pPr>
      <a:lvl4pPr marL="6583927" algn="l" defTabSz="2194642" rtl="0" eaLnBrk="1" latinLnBrk="0" hangingPunct="1">
        <a:defRPr sz="8640" kern="1200">
          <a:solidFill>
            <a:schemeClr val="tx1"/>
          </a:solidFill>
          <a:latin typeface="+mn-lt"/>
          <a:ea typeface="+mn-ea"/>
          <a:cs typeface="+mn-cs"/>
        </a:defRPr>
      </a:lvl4pPr>
      <a:lvl5pPr marL="8778569" algn="l" defTabSz="2194642" rtl="0" eaLnBrk="1" latinLnBrk="0" hangingPunct="1">
        <a:defRPr sz="8640" kern="1200">
          <a:solidFill>
            <a:schemeClr val="tx1"/>
          </a:solidFill>
          <a:latin typeface="+mn-lt"/>
          <a:ea typeface="+mn-ea"/>
          <a:cs typeface="+mn-cs"/>
        </a:defRPr>
      </a:lvl5pPr>
      <a:lvl6pPr marL="10973211" algn="l" defTabSz="2194642" rtl="0" eaLnBrk="1" latinLnBrk="0" hangingPunct="1">
        <a:defRPr sz="8640" kern="1200">
          <a:solidFill>
            <a:schemeClr val="tx1"/>
          </a:solidFill>
          <a:latin typeface="+mn-lt"/>
          <a:ea typeface="+mn-ea"/>
          <a:cs typeface="+mn-cs"/>
        </a:defRPr>
      </a:lvl6pPr>
      <a:lvl7pPr marL="13167854" algn="l" defTabSz="2194642" rtl="0" eaLnBrk="1" latinLnBrk="0" hangingPunct="1">
        <a:defRPr sz="8640" kern="1200">
          <a:solidFill>
            <a:schemeClr val="tx1"/>
          </a:solidFill>
          <a:latin typeface="+mn-lt"/>
          <a:ea typeface="+mn-ea"/>
          <a:cs typeface="+mn-cs"/>
        </a:defRPr>
      </a:lvl7pPr>
      <a:lvl8pPr marL="15362496" algn="l" defTabSz="2194642" rtl="0" eaLnBrk="1" latinLnBrk="0" hangingPunct="1">
        <a:defRPr sz="8640" kern="1200">
          <a:solidFill>
            <a:schemeClr val="tx1"/>
          </a:solidFill>
          <a:latin typeface="+mn-lt"/>
          <a:ea typeface="+mn-ea"/>
          <a:cs typeface="+mn-cs"/>
        </a:defRPr>
      </a:lvl8pPr>
      <a:lvl9pPr marL="17557138" algn="l" defTabSz="2194642" rtl="0" eaLnBrk="1" latinLnBrk="0" hangingPunct="1">
        <a:defRPr sz="864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1236402"/>
            <a:ext cx="43891200" cy="12801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389285"/>
            <a:endParaRPr lang="en-US" dirty="0">
              <a:solidFill>
                <a:srgbClr val="FFFFFF"/>
              </a:solidFill>
              <a:latin typeface="Arial"/>
            </a:endParaRPr>
          </a:p>
        </p:txBody>
      </p:sp>
      <p:sp>
        <p:nvSpPr>
          <p:cNvPr id="2" name="Title Placeholder 1"/>
          <p:cNvSpPr>
            <a:spLocks noGrp="1"/>
          </p:cNvSpPr>
          <p:nvPr>
            <p:ph type="title"/>
          </p:nvPr>
        </p:nvSpPr>
        <p:spPr>
          <a:xfrm>
            <a:off x="2194560" y="2987040"/>
            <a:ext cx="39502080" cy="5547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94560" y="8961120"/>
            <a:ext cx="39502080" cy="273100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43891200" cy="20482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389285"/>
            <a:endParaRPr lang="en-US" dirty="0">
              <a:solidFill>
                <a:srgbClr val="FFFFFF"/>
              </a:solidFill>
              <a:latin typeface="Arial"/>
            </a:endParaRPr>
          </a:p>
        </p:txBody>
      </p:sp>
      <p:sp>
        <p:nvSpPr>
          <p:cNvPr id="4" name="Date Placeholder 3"/>
          <p:cNvSpPr>
            <a:spLocks noGrp="1"/>
          </p:cNvSpPr>
          <p:nvPr>
            <p:ph type="dt" sz="half" idx="2"/>
          </p:nvPr>
        </p:nvSpPr>
        <p:spPr>
          <a:xfrm>
            <a:off x="2194560" y="102414"/>
            <a:ext cx="13898880" cy="1843430"/>
          </a:xfrm>
          <a:prstGeom prst="rect">
            <a:avLst/>
          </a:prstGeom>
        </p:spPr>
        <p:txBody>
          <a:bodyPr vert="horz" lIns="91440" tIns="45720" rIns="91440" bIns="45720" rtlCol="0" anchor="ctr"/>
          <a:lstStyle>
            <a:lvl1pPr algn="l">
              <a:defRPr sz="5760">
                <a:solidFill>
                  <a:srgbClr val="FFFFFF"/>
                </a:solidFill>
              </a:defRPr>
            </a:lvl1pPr>
          </a:lstStyle>
          <a:p>
            <a:pPr defTabSz="4389285"/>
            <a:fld id="{7F60D88D-BAF7-47E7-BEA9-BB3A2A8C8FA5}" type="datetimeFigureOut">
              <a:rPr lang="en-US" smtClean="0">
                <a:latin typeface="Arial"/>
              </a:rPr>
              <a:pPr defTabSz="4389285"/>
              <a:t>7/19/2023</a:t>
            </a:fld>
            <a:endParaRPr lang="en-US" dirty="0">
              <a:latin typeface="Arial"/>
            </a:endParaRPr>
          </a:p>
        </p:txBody>
      </p:sp>
      <p:sp>
        <p:nvSpPr>
          <p:cNvPr id="5" name="Footer Placeholder 4"/>
          <p:cNvSpPr>
            <a:spLocks noGrp="1"/>
          </p:cNvSpPr>
          <p:nvPr>
            <p:ph type="ftr" sz="quarter" idx="3"/>
          </p:nvPr>
        </p:nvSpPr>
        <p:spPr>
          <a:xfrm>
            <a:off x="16459200" y="102414"/>
            <a:ext cx="19751040" cy="1843430"/>
          </a:xfrm>
          <a:prstGeom prst="rect">
            <a:avLst/>
          </a:prstGeom>
        </p:spPr>
        <p:txBody>
          <a:bodyPr vert="horz" lIns="91440" tIns="45720" rIns="91440" bIns="45720" rtlCol="0" anchor="ctr"/>
          <a:lstStyle>
            <a:lvl1pPr algn="ctr">
              <a:defRPr sz="5760">
                <a:solidFill>
                  <a:srgbClr val="FFFFFF"/>
                </a:solidFill>
              </a:defRPr>
            </a:lvl1pPr>
          </a:lstStyle>
          <a:p>
            <a:pPr defTabSz="4389285"/>
            <a:endParaRPr lang="en-US" dirty="0">
              <a:latin typeface="Arial"/>
            </a:endParaRPr>
          </a:p>
        </p:txBody>
      </p:sp>
      <p:sp>
        <p:nvSpPr>
          <p:cNvPr id="6" name="Slide Number Placeholder 5"/>
          <p:cNvSpPr>
            <a:spLocks noGrp="1"/>
          </p:cNvSpPr>
          <p:nvPr>
            <p:ph type="sldNum" sz="quarter" idx="4"/>
          </p:nvPr>
        </p:nvSpPr>
        <p:spPr>
          <a:xfrm>
            <a:off x="36576000" y="102414"/>
            <a:ext cx="5120640" cy="1843430"/>
          </a:xfrm>
          <a:prstGeom prst="rect">
            <a:avLst/>
          </a:prstGeom>
        </p:spPr>
        <p:txBody>
          <a:bodyPr vert="horz" lIns="91440" tIns="45720" rIns="91440" bIns="45720" rtlCol="0" anchor="ctr"/>
          <a:lstStyle>
            <a:lvl1pPr algn="l">
              <a:defRPr sz="6720" b="1">
                <a:solidFill>
                  <a:srgbClr val="FFFFFF"/>
                </a:solidFill>
              </a:defRPr>
            </a:lvl1pPr>
          </a:lstStyle>
          <a:p>
            <a:pPr defTabSz="4389285"/>
            <a:fld id="{15B0D0BF-6DD5-41AA-9622-630E1464ECA2}" type="slidenum">
              <a:rPr lang="en-US" smtClean="0">
                <a:latin typeface="Arial"/>
              </a:rPr>
              <a:pPr defTabSz="4389285"/>
              <a:t>‹#›</a:t>
            </a:fld>
            <a:endParaRPr lang="en-US" dirty="0">
              <a:latin typeface="Arial"/>
            </a:endParaRPr>
          </a:p>
        </p:txBody>
      </p:sp>
    </p:spTree>
    <p:extLst>
      <p:ext uri="{BB962C8B-B14F-4D97-AF65-F5344CB8AC3E}">
        <p14:creationId xmlns:p14="http://schemas.microsoft.com/office/powerpoint/2010/main" val="2118215168"/>
      </p:ext>
    </p:extLst>
  </p:cSld>
  <p:clrMap bg1="lt1" tx1="dk1" bg2="lt2" tx2="dk2" accent1="accent1" accent2="accent2" accent3="accent3" accent4="accent4" accent5="accent5" accent6="accent6" hlink="hlink" folHlink="folHlink"/>
  <p:sldLayoutIdLst>
    <p:sldLayoutId id="2147484365" r:id="rId1"/>
    <p:sldLayoutId id="2147484366" r:id="rId2"/>
    <p:sldLayoutId id="2147484367" r:id="rId3"/>
    <p:sldLayoutId id="2147484368" r:id="rId4"/>
    <p:sldLayoutId id="2147484369" r:id="rId5"/>
    <p:sldLayoutId id="2147484370" r:id="rId6"/>
    <p:sldLayoutId id="2147484371" r:id="rId7"/>
    <p:sldLayoutId id="2147484372" r:id="rId8"/>
    <p:sldLayoutId id="2147484373" r:id="rId9"/>
    <p:sldLayoutId id="2147484374" r:id="rId10"/>
    <p:sldLayoutId id="2147484375" r:id="rId11"/>
  </p:sldLayoutIdLst>
  <p:txStyles>
    <p:titleStyle>
      <a:lvl1pPr algn="l" defTabSz="4389285" rtl="0" eaLnBrk="1" latinLnBrk="0" hangingPunct="1">
        <a:spcBef>
          <a:spcPct val="0"/>
        </a:spcBef>
        <a:buNone/>
        <a:defRPr sz="19201" kern="1200" spc="-480" baseline="0">
          <a:solidFill>
            <a:schemeClr val="tx2"/>
          </a:solidFill>
          <a:latin typeface="+mj-lt"/>
          <a:ea typeface="+mj-ea"/>
          <a:cs typeface="+mj-cs"/>
        </a:defRPr>
      </a:lvl1pPr>
    </p:titleStyle>
    <p:bodyStyle>
      <a:lvl1pPr marL="877857" indent="-877857" algn="l" defTabSz="4389285" rtl="0" eaLnBrk="1" latinLnBrk="0" hangingPunct="1">
        <a:spcBef>
          <a:spcPct val="20000"/>
        </a:spcBef>
        <a:buClr>
          <a:schemeClr val="accent1"/>
        </a:buClr>
        <a:buSzPct val="85000"/>
        <a:buFont typeface="Arial" pitchFamily="34" charset="0"/>
        <a:buChar char="•"/>
        <a:defRPr sz="11520" kern="1200">
          <a:solidFill>
            <a:schemeClr val="tx1"/>
          </a:solidFill>
          <a:latin typeface="+mn-lt"/>
          <a:ea typeface="+mn-ea"/>
          <a:cs typeface="+mn-cs"/>
        </a:defRPr>
      </a:lvl1pPr>
      <a:lvl2pPr marL="2194642" indent="-877857" algn="l" defTabSz="4389285" rtl="0" eaLnBrk="1" latinLnBrk="0" hangingPunct="1">
        <a:spcBef>
          <a:spcPct val="20000"/>
        </a:spcBef>
        <a:buClr>
          <a:schemeClr val="accent1"/>
        </a:buClr>
        <a:buSzPct val="85000"/>
        <a:buFont typeface="Arial" pitchFamily="34" charset="0"/>
        <a:buChar char="•"/>
        <a:defRPr sz="9600" kern="1200">
          <a:solidFill>
            <a:schemeClr val="tx1"/>
          </a:solidFill>
          <a:latin typeface="+mn-lt"/>
          <a:ea typeface="+mn-ea"/>
          <a:cs typeface="+mn-cs"/>
        </a:defRPr>
      </a:lvl2pPr>
      <a:lvl3pPr marL="3511428" indent="-877857" algn="l" defTabSz="4389285" rtl="0" eaLnBrk="1" latinLnBrk="0" hangingPunct="1">
        <a:spcBef>
          <a:spcPct val="20000"/>
        </a:spcBef>
        <a:buClr>
          <a:schemeClr val="accent1"/>
        </a:buClr>
        <a:buSzPct val="90000"/>
        <a:buFont typeface="Arial" pitchFamily="34" charset="0"/>
        <a:buChar char="•"/>
        <a:defRPr sz="8640" kern="1200">
          <a:solidFill>
            <a:schemeClr val="tx1"/>
          </a:solidFill>
          <a:latin typeface="+mn-lt"/>
          <a:ea typeface="+mn-ea"/>
          <a:cs typeface="+mn-cs"/>
        </a:defRPr>
      </a:lvl3pPr>
      <a:lvl4pPr marL="4828213" indent="-877857" algn="l" defTabSz="4389285" rtl="0" eaLnBrk="1" latinLnBrk="0" hangingPunct="1">
        <a:spcBef>
          <a:spcPct val="20000"/>
        </a:spcBef>
        <a:buClr>
          <a:schemeClr val="accent1"/>
        </a:buClr>
        <a:buFont typeface="Arial" pitchFamily="34" charset="0"/>
        <a:buChar char="•"/>
        <a:defRPr sz="7680" kern="1200">
          <a:solidFill>
            <a:schemeClr val="tx1"/>
          </a:solidFill>
          <a:latin typeface="+mn-lt"/>
          <a:ea typeface="+mn-ea"/>
          <a:cs typeface="+mn-cs"/>
        </a:defRPr>
      </a:lvl4pPr>
      <a:lvl5pPr marL="5706070" indent="-658393" algn="l" defTabSz="4389285" rtl="0" eaLnBrk="1" latinLnBrk="0" hangingPunct="1">
        <a:spcBef>
          <a:spcPct val="20000"/>
        </a:spcBef>
        <a:buClr>
          <a:schemeClr val="accent1"/>
        </a:buClr>
        <a:buSzPct val="100000"/>
        <a:buFont typeface="Arial" pitchFamily="34" charset="0"/>
        <a:buChar char="•"/>
        <a:defRPr sz="6720" kern="1200" baseline="0">
          <a:solidFill>
            <a:schemeClr val="tx1"/>
          </a:solidFill>
          <a:latin typeface="+mn-lt"/>
          <a:ea typeface="+mn-ea"/>
          <a:cs typeface="+mn-cs"/>
        </a:defRPr>
      </a:lvl5pPr>
      <a:lvl6pPr marL="6583927" indent="-877857" algn="l" defTabSz="4389285" rtl="0" eaLnBrk="1" latinLnBrk="0" hangingPunct="1">
        <a:spcBef>
          <a:spcPct val="20000"/>
        </a:spcBef>
        <a:buClr>
          <a:schemeClr val="accent1"/>
        </a:buClr>
        <a:buFont typeface="Arial" pitchFamily="34" charset="0"/>
        <a:buChar char="•"/>
        <a:defRPr sz="6240" kern="1200">
          <a:solidFill>
            <a:schemeClr val="tx1"/>
          </a:solidFill>
          <a:latin typeface="+mn-lt"/>
          <a:ea typeface="+mn-ea"/>
          <a:cs typeface="+mn-cs"/>
        </a:defRPr>
      </a:lvl6pPr>
      <a:lvl7pPr marL="7461784" indent="-877857" algn="l" defTabSz="4389285" rtl="0" eaLnBrk="1" latinLnBrk="0" hangingPunct="1">
        <a:spcBef>
          <a:spcPct val="20000"/>
        </a:spcBef>
        <a:buClr>
          <a:schemeClr val="accent1"/>
        </a:buClr>
        <a:buFont typeface="Arial" pitchFamily="34" charset="0"/>
        <a:buChar char="•"/>
        <a:defRPr sz="6240" kern="1200">
          <a:solidFill>
            <a:schemeClr val="tx1"/>
          </a:solidFill>
          <a:latin typeface="+mn-lt"/>
          <a:ea typeface="+mn-ea"/>
          <a:cs typeface="+mn-cs"/>
        </a:defRPr>
      </a:lvl7pPr>
      <a:lvl8pPr marL="8339641" indent="-877857" algn="l" defTabSz="4389285" rtl="0" eaLnBrk="1" latinLnBrk="0" hangingPunct="1">
        <a:spcBef>
          <a:spcPct val="20000"/>
        </a:spcBef>
        <a:buClr>
          <a:schemeClr val="accent1"/>
        </a:buClr>
        <a:buFont typeface="Arial" pitchFamily="34" charset="0"/>
        <a:buChar char="•"/>
        <a:defRPr sz="6240" kern="1200">
          <a:solidFill>
            <a:schemeClr val="tx1"/>
          </a:solidFill>
          <a:latin typeface="+mn-lt"/>
          <a:ea typeface="+mn-ea"/>
          <a:cs typeface="+mn-cs"/>
        </a:defRPr>
      </a:lvl8pPr>
      <a:lvl9pPr marL="9217498" indent="-877857" algn="l" defTabSz="4389285" rtl="0" eaLnBrk="1" latinLnBrk="0" hangingPunct="1">
        <a:spcBef>
          <a:spcPct val="20000"/>
        </a:spcBef>
        <a:buClr>
          <a:schemeClr val="accent1"/>
        </a:buClr>
        <a:buFont typeface="Arial" pitchFamily="34" charset="0"/>
        <a:buChar char="•"/>
        <a:defRPr sz="6240" kern="1200">
          <a:solidFill>
            <a:schemeClr val="tx1"/>
          </a:solidFill>
          <a:latin typeface="+mn-lt"/>
          <a:ea typeface="+mn-ea"/>
          <a:cs typeface="+mn-cs"/>
        </a:defRPr>
      </a:lvl9pPr>
    </p:bodyStyle>
    <p:otherStyle>
      <a:defPPr>
        <a:defRPr lang="en-US"/>
      </a:defPPr>
      <a:lvl1pPr marL="0" algn="l" defTabSz="4389285" rtl="0" eaLnBrk="1" latinLnBrk="0" hangingPunct="1">
        <a:defRPr sz="8640" kern="1200">
          <a:solidFill>
            <a:schemeClr val="tx1"/>
          </a:solidFill>
          <a:latin typeface="+mn-lt"/>
          <a:ea typeface="+mn-ea"/>
          <a:cs typeface="+mn-cs"/>
        </a:defRPr>
      </a:lvl1pPr>
      <a:lvl2pPr marL="2194642" algn="l" defTabSz="4389285" rtl="0" eaLnBrk="1" latinLnBrk="0" hangingPunct="1">
        <a:defRPr sz="8640" kern="1200">
          <a:solidFill>
            <a:schemeClr val="tx1"/>
          </a:solidFill>
          <a:latin typeface="+mn-lt"/>
          <a:ea typeface="+mn-ea"/>
          <a:cs typeface="+mn-cs"/>
        </a:defRPr>
      </a:lvl2pPr>
      <a:lvl3pPr marL="4389285" algn="l" defTabSz="4389285" rtl="0" eaLnBrk="1" latinLnBrk="0" hangingPunct="1">
        <a:defRPr sz="8640" kern="1200">
          <a:solidFill>
            <a:schemeClr val="tx1"/>
          </a:solidFill>
          <a:latin typeface="+mn-lt"/>
          <a:ea typeface="+mn-ea"/>
          <a:cs typeface="+mn-cs"/>
        </a:defRPr>
      </a:lvl3pPr>
      <a:lvl4pPr marL="6583927" algn="l" defTabSz="4389285" rtl="0" eaLnBrk="1" latinLnBrk="0" hangingPunct="1">
        <a:defRPr sz="8640" kern="1200">
          <a:solidFill>
            <a:schemeClr val="tx1"/>
          </a:solidFill>
          <a:latin typeface="+mn-lt"/>
          <a:ea typeface="+mn-ea"/>
          <a:cs typeface="+mn-cs"/>
        </a:defRPr>
      </a:lvl4pPr>
      <a:lvl5pPr marL="8778569" algn="l" defTabSz="4389285" rtl="0" eaLnBrk="1" latinLnBrk="0" hangingPunct="1">
        <a:defRPr sz="8640" kern="1200">
          <a:solidFill>
            <a:schemeClr val="tx1"/>
          </a:solidFill>
          <a:latin typeface="+mn-lt"/>
          <a:ea typeface="+mn-ea"/>
          <a:cs typeface="+mn-cs"/>
        </a:defRPr>
      </a:lvl5pPr>
      <a:lvl6pPr marL="10973211" algn="l" defTabSz="4389285" rtl="0" eaLnBrk="1" latinLnBrk="0" hangingPunct="1">
        <a:defRPr sz="8640" kern="1200">
          <a:solidFill>
            <a:schemeClr val="tx1"/>
          </a:solidFill>
          <a:latin typeface="+mn-lt"/>
          <a:ea typeface="+mn-ea"/>
          <a:cs typeface="+mn-cs"/>
        </a:defRPr>
      </a:lvl6pPr>
      <a:lvl7pPr marL="13167854" algn="l" defTabSz="4389285" rtl="0" eaLnBrk="1" latinLnBrk="0" hangingPunct="1">
        <a:defRPr sz="8640" kern="1200">
          <a:solidFill>
            <a:schemeClr val="tx1"/>
          </a:solidFill>
          <a:latin typeface="+mn-lt"/>
          <a:ea typeface="+mn-ea"/>
          <a:cs typeface="+mn-cs"/>
        </a:defRPr>
      </a:lvl7pPr>
      <a:lvl8pPr marL="15362496" algn="l" defTabSz="4389285" rtl="0" eaLnBrk="1" latinLnBrk="0" hangingPunct="1">
        <a:defRPr sz="8640" kern="1200">
          <a:solidFill>
            <a:schemeClr val="tx1"/>
          </a:solidFill>
          <a:latin typeface="+mn-lt"/>
          <a:ea typeface="+mn-ea"/>
          <a:cs typeface="+mn-cs"/>
        </a:defRPr>
      </a:lvl8pPr>
      <a:lvl9pPr marL="17557138" algn="l" defTabSz="4389285"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emf"/><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0" y="-1"/>
            <a:ext cx="43825945" cy="6810822"/>
          </a:xfrm>
          <a:prstGeom prst="rect">
            <a:avLst/>
          </a:prstGeom>
          <a:solidFill>
            <a:srgbClr val="5E6A71">
              <a:alpha val="11000"/>
            </a:srgb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96465" y="391886"/>
            <a:ext cx="43987665" cy="59704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8661" tIns="44330" rIns="88661" bIns="44330" rtlCol="0" anchor="ctr"/>
          <a:lstStyle/>
          <a:p>
            <a:pPr>
              <a:spcBef>
                <a:spcPts val="0"/>
              </a:spcBef>
            </a:pPr>
            <a:endParaRPr lang="en-US" sz="3314" dirty="0">
              <a:latin typeface="Cambria" pitchFamily="18" charset="0"/>
            </a:endParaRPr>
          </a:p>
        </p:txBody>
      </p:sp>
      <p:sp>
        <p:nvSpPr>
          <p:cNvPr id="54" name="Text Box 287"/>
          <p:cNvSpPr txBox="1">
            <a:spLocks noChangeArrowheads="1"/>
          </p:cNvSpPr>
          <p:nvPr/>
        </p:nvSpPr>
        <p:spPr bwMode="auto">
          <a:xfrm>
            <a:off x="1181548" y="24005824"/>
            <a:ext cx="23509201" cy="9869762"/>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88647" tIns="44320" rIns="88647" bIns="44320">
            <a:spAutoFit/>
          </a:bodyPr>
          <a:lstStyle>
            <a:lvl1pPr defTabSz="4389438" eaLnBrk="0" hangingPunct="0">
              <a:defRPr sz="2900">
                <a:solidFill>
                  <a:schemeClr val="tx1"/>
                </a:solidFill>
                <a:latin typeface="Arial Narrow" pitchFamily="34" charset="0"/>
              </a:defRPr>
            </a:lvl1pPr>
            <a:lvl2pPr marL="742950" indent="-285750" defTabSz="4389438" eaLnBrk="0" hangingPunct="0">
              <a:defRPr sz="2900">
                <a:solidFill>
                  <a:schemeClr val="tx1"/>
                </a:solidFill>
                <a:latin typeface="Arial Narrow" pitchFamily="34" charset="0"/>
              </a:defRPr>
            </a:lvl2pPr>
            <a:lvl3pPr marL="1143000" indent="-228600" defTabSz="4389438" eaLnBrk="0" hangingPunct="0">
              <a:defRPr sz="2900">
                <a:solidFill>
                  <a:schemeClr val="tx1"/>
                </a:solidFill>
                <a:latin typeface="Arial Narrow" pitchFamily="34" charset="0"/>
              </a:defRPr>
            </a:lvl3pPr>
            <a:lvl4pPr marL="1600200" indent="-228600" defTabSz="4389438" eaLnBrk="0" hangingPunct="0">
              <a:defRPr sz="2900">
                <a:solidFill>
                  <a:schemeClr val="tx1"/>
                </a:solidFill>
                <a:latin typeface="Arial Narrow" pitchFamily="34" charset="0"/>
              </a:defRPr>
            </a:lvl4pPr>
            <a:lvl5pPr marL="2057400" indent="-228600" defTabSz="4389438" eaLnBrk="0" hangingPunct="0">
              <a:defRPr sz="2900">
                <a:solidFill>
                  <a:schemeClr val="tx1"/>
                </a:solidFill>
                <a:latin typeface="Arial Narrow" pitchFamily="34" charset="0"/>
              </a:defRPr>
            </a:lvl5pPr>
            <a:lvl6pPr marL="2514600" indent="-228600" defTabSz="4389438" eaLnBrk="0" fontAlgn="base" hangingPunct="0">
              <a:spcBef>
                <a:spcPct val="0"/>
              </a:spcBef>
              <a:spcAft>
                <a:spcPct val="0"/>
              </a:spcAft>
              <a:defRPr sz="2900">
                <a:solidFill>
                  <a:schemeClr val="tx1"/>
                </a:solidFill>
                <a:latin typeface="Arial Narrow" pitchFamily="34" charset="0"/>
              </a:defRPr>
            </a:lvl6pPr>
            <a:lvl7pPr marL="2971800" indent="-228600" defTabSz="4389438" eaLnBrk="0" fontAlgn="base" hangingPunct="0">
              <a:spcBef>
                <a:spcPct val="0"/>
              </a:spcBef>
              <a:spcAft>
                <a:spcPct val="0"/>
              </a:spcAft>
              <a:defRPr sz="2900">
                <a:solidFill>
                  <a:schemeClr val="tx1"/>
                </a:solidFill>
                <a:latin typeface="Arial Narrow" pitchFamily="34" charset="0"/>
              </a:defRPr>
            </a:lvl7pPr>
            <a:lvl8pPr marL="3429000" indent="-228600" defTabSz="4389438" eaLnBrk="0" fontAlgn="base" hangingPunct="0">
              <a:spcBef>
                <a:spcPct val="0"/>
              </a:spcBef>
              <a:spcAft>
                <a:spcPct val="0"/>
              </a:spcAft>
              <a:defRPr sz="2900">
                <a:solidFill>
                  <a:schemeClr val="tx1"/>
                </a:solidFill>
                <a:latin typeface="Arial Narrow" pitchFamily="34" charset="0"/>
              </a:defRPr>
            </a:lvl8pPr>
            <a:lvl9pPr marL="3886200" indent="-228600" defTabSz="4389438" eaLnBrk="0" fontAlgn="base" hangingPunct="0">
              <a:spcBef>
                <a:spcPct val="0"/>
              </a:spcBef>
              <a:spcAft>
                <a:spcPct val="0"/>
              </a:spcAft>
              <a:defRPr sz="2900">
                <a:solidFill>
                  <a:schemeClr val="tx1"/>
                </a:solidFill>
                <a:latin typeface="Arial Narrow" pitchFamily="34" charset="0"/>
              </a:defRPr>
            </a:lvl9pPr>
          </a:lstStyle>
          <a:p>
            <a:pPr>
              <a:spcBef>
                <a:spcPts val="0"/>
              </a:spcBef>
            </a:pPr>
            <a:r>
              <a:rPr lang="en-US" sz="3200" i="1" dirty="0">
                <a:solidFill>
                  <a:srgbClr val="0E101A"/>
                </a:solidFill>
                <a:effectLst/>
                <a:latin typeface="+mj-lt"/>
                <a:ea typeface="Malgun Gothic" panose="020B0503020000020004" pitchFamily="34" charset="-127"/>
                <a:cs typeface="Times New Roman" panose="02020603050405020304" pitchFamily="18" charset="0"/>
              </a:rPr>
              <a:t>Pretest</a:t>
            </a:r>
            <a:r>
              <a:rPr lang="en-US" sz="3200" dirty="0">
                <a:solidFill>
                  <a:srgbClr val="0E101A"/>
                </a:solidFill>
                <a:effectLst/>
                <a:latin typeface="+mj-lt"/>
                <a:ea typeface="Malgun Gothic" panose="020B0503020000020004" pitchFamily="34" charset="-127"/>
                <a:cs typeface="Times New Roman" panose="02020603050405020304" pitchFamily="18" charset="0"/>
              </a:rPr>
              <a:t>: higher collectivistic characteristics led to a higher level of stigma perception toward mental illness (e.g., “Most people think less of a person who has been in a mental hospital,” “Once they know a person was in a mental hospital, most people will take his or her opinions less seriously”) (</a:t>
            </a:r>
            <a:r>
              <a:rPr lang="en-US" sz="3200" i="1" dirty="0">
                <a:solidFill>
                  <a:srgbClr val="0E101A"/>
                </a:solidFill>
                <a:effectLst/>
                <a:latin typeface="+mj-lt"/>
                <a:ea typeface="Malgun Gothic" panose="020B0503020000020004" pitchFamily="34" charset="-127"/>
                <a:cs typeface="Times New Roman" panose="02020603050405020304" pitchFamily="18" charset="0"/>
              </a:rPr>
              <a:t>b</a:t>
            </a:r>
            <a:r>
              <a:rPr lang="en-US" sz="3200" dirty="0">
                <a:solidFill>
                  <a:srgbClr val="0E101A"/>
                </a:solidFill>
                <a:effectLst/>
                <a:latin typeface="+mj-lt"/>
                <a:ea typeface="Malgun Gothic" panose="020B0503020000020004" pitchFamily="34" charset="-127"/>
                <a:cs typeface="Times New Roman" panose="02020603050405020304" pitchFamily="18" charset="0"/>
              </a:rPr>
              <a:t>=.27, </a:t>
            </a:r>
            <a:r>
              <a:rPr lang="en-US" sz="3200" i="1" dirty="0">
                <a:solidFill>
                  <a:srgbClr val="0E101A"/>
                </a:solidFill>
                <a:effectLst/>
                <a:latin typeface="+mj-lt"/>
                <a:ea typeface="Malgun Gothic" panose="020B0503020000020004" pitchFamily="34" charset="-127"/>
                <a:cs typeface="Times New Roman" panose="02020603050405020304" pitchFamily="18" charset="0"/>
              </a:rPr>
              <a:t>t</a:t>
            </a:r>
            <a:r>
              <a:rPr lang="en-US" sz="3200" dirty="0">
                <a:solidFill>
                  <a:srgbClr val="0E101A"/>
                </a:solidFill>
                <a:effectLst/>
                <a:latin typeface="+mj-lt"/>
                <a:ea typeface="Malgun Gothic" panose="020B0503020000020004" pitchFamily="34" charset="-127"/>
                <a:cs typeface="Times New Roman" panose="02020603050405020304" pitchFamily="18" charset="0"/>
              </a:rPr>
              <a:t>=2.77, </a:t>
            </a:r>
            <a:r>
              <a:rPr lang="en-US" sz="3200" i="1" dirty="0">
                <a:solidFill>
                  <a:srgbClr val="0E101A"/>
                </a:solidFill>
                <a:effectLst/>
                <a:latin typeface="+mj-lt"/>
                <a:ea typeface="Malgun Gothic" panose="020B0503020000020004" pitchFamily="34" charset="-127"/>
                <a:cs typeface="Times New Roman" panose="02020603050405020304" pitchFamily="18" charset="0"/>
              </a:rPr>
              <a:t>p </a:t>
            </a:r>
            <a:r>
              <a:rPr lang="en-US" sz="3200" dirty="0">
                <a:solidFill>
                  <a:srgbClr val="0E101A"/>
                </a:solidFill>
                <a:effectLst/>
                <a:latin typeface="+mj-lt"/>
                <a:ea typeface="Malgun Gothic" panose="020B0503020000020004" pitchFamily="34" charset="-127"/>
                <a:cs typeface="Times New Roman" panose="02020603050405020304" pitchFamily="18" charset="0"/>
              </a:rPr>
              <a:t>&lt;.01). </a:t>
            </a:r>
            <a:endParaRPr lang="en-US" sz="3200" dirty="0">
              <a:solidFill>
                <a:srgbClr val="0E101A"/>
              </a:solidFill>
              <a:latin typeface="+mj-lt"/>
              <a:ea typeface="Malgun Gothic" panose="020B0503020000020004" pitchFamily="34" charset="-127"/>
              <a:cs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a:p>
            <a:pPr>
              <a:spcBef>
                <a:spcPts val="0"/>
              </a:spcBef>
            </a:pPr>
            <a:endParaRPr lang="en-US" sz="3200" dirty="0">
              <a:solidFill>
                <a:srgbClr val="0E101A"/>
              </a:solidFill>
              <a:effectLst/>
              <a:latin typeface="+mj-lt"/>
              <a:ea typeface="Times New Roman" panose="02020603050405020304" pitchFamily="18" charset="0"/>
            </a:endParaRPr>
          </a:p>
          <a:p>
            <a:pPr>
              <a:spcBef>
                <a:spcPts val="0"/>
              </a:spcBef>
            </a:pPr>
            <a:endParaRPr lang="en-US" sz="3200" dirty="0">
              <a:solidFill>
                <a:srgbClr val="0E101A"/>
              </a:solidFill>
              <a:latin typeface="+mj-lt"/>
              <a:ea typeface="Times New Roman" panose="02020603050405020304" pitchFamily="18" charset="0"/>
            </a:endParaRPr>
          </a:p>
        </p:txBody>
      </p:sp>
      <p:sp>
        <p:nvSpPr>
          <p:cNvPr id="24" name="Text Box 287"/>
          <p:cNvSpPr txBox="1">
            <a:spLocks noChangeArrowheads="1"/>
          </p:cNvSpPr>
          <p:nvPr/>
        </p:nvSpPr>
        <p:spPr bwMode="auto">
          <a:xfrm>
            <a:off x="1181548" y="8801778"/>
            <a:ext cx="19506794" cy="13726835"/>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182880" tIns="91440" rIns="182880" bIns="91440">
            <a:spAutoFit/>
          </a:bodyPr>
          <a:lstStyle>
            <a:lvl1pPr defTabSz="4389438" eaLnBrk="0" hangingPunct="0">
              <a:defRPr sz="2900">
                <a:solidFill>
                  <a:schemeClr val="tx1"/>
                </a:solidFill>
                <a:latin typeface="Arial Narrow" pitchFamily="34" charset="0"/>
              </a:defRPr>
            </a:lvl1pPr>
            <a:lvl2pPr marL="742950" indent="-285750" defTabSz="4389438" eaLnBrk="0" hangingPunct="0">
              <a:defRPr sz="2900">
                <a:solidFill>
                  <a:schemeClr val="tx1"/>
                </a:solidFill>
                <a:latin typeface="Arial Narrow" pitchFamily="34" charset="0"/>
              </a:defRPr>
            </a:lvl2pPr>
            <a:lvl3pPr marL="1143000" indent="-228600" defTabSz="4389438" eaLnBrk="0" hangingPunct="0">
              <a:defRPr sz="2900">
                <a:solidFill>
                  <a:schemeClr val="tx1"/>
                </a:solidFill>
                <a:latin typeface="Arial Narrow" pitchFamily="34" charset="0"/>
              </a:defRPr>
            </a:lvl3pPr>
            <a:lvl4pPr marL="1600200" indent="-228600" defTabSz="4389438" eaLnBrk="0" hangingPunct="0">
              <a:defRPr sz="2900">
                <a:solidFill>
                  <a:schemeClr val="tx1"/>
                </a:solidFill>
                <a:latin typeface="Arial Narrow" pitchFamily="34" charset="0"/>
              </a:defRPr>
            </a:lvl4pPr>
            <a:lvl5pPr marL="2057400" indent="-228600" defTabSz="4389438" eaLnBrk="0" hangingPunct="0">
              <a:defRPr sz="2900">
                <a:solidFill>
                  <a:schemeClr val="tx1"/>
                </a:solidFill>
                <a:latin typeface="Arial Narrow" pitchFamily="34" charset="0"/>
              </a:defRPr>
            </a:lvl5pPr>
            <a:lvl6pPr marL="2514600" indent="-228600" defTabSz="4389438" eaLnBrk="0" fontAlgn="base" hangingPunct="0">
              <a:spcBef>
                <a:spcPct val="0"/>
              </a:spcBef>
              <a:spcAft>
                <a:spcPct val="0"/>
              </a:spcAft>
              <a:defRPr sz="2900">
                <a:solidFill>
                  <a:schemeClr val="tx1"/>
                </a:solidFill>
                <a:latin typeface="Arial Narrow" pitchFamily="34" charset="0"/>
              </a:defRPr>
            </a:lvl6pPr>
            <a:lvl7pPr marL="2971800" indent="-228600" defTabSz="4389438" eaLnBrk="0" fontAlgn="base" hangingPunct="0">
              <a:spcBef>
                <a:spcPct val="0"/>
              </a:spcBef>
              <a:spcAft>
                <a:spcPct val="0"/>
              </a:spcAft>
              <a:defRPr sz="2900">
                <a:solidFill>
                  <a:schemeClr val="tx1"/>
                </a:solidFill>
                <a:latin typeface="Arial Narrow" pitchFamily="34" charset="0"/>
              </a:defRPr>
            </a:lvl7pPr>
            <a:lvl8pPr marL="3429000" indent="-228600" defTabSz="4389438" eaLnBrk="0" fontAlgn="base" hangingPunct="0">
              <a:spcBef>
                <a:spcPct val="0"/>
              </a:spcBef>
              <a:spcAft>
                <a:spcPct val="0"/>
              </a:spcAft>
              <a:defRPr sz="2900">
                <a:solidFill>
                  <a:schemeClr val="tx1"/>
                </a:solidFill>
                <a:latin typeface="Arial Narrow" pitchFamily="34" charset="0"/>
              </a:defRPr>
            </a:lvl8pPr>
            <a:lvl9pPr marL="3886200" indent="-228600" defTabSz="4389438" eaLnBrk="0" fontAlgn="base" hangingPunct="0">
              <a:spcBef>
                <a:spcPct val="0"/>
              </a:spcBef>
              <a:spcAft>
                <a:spcPct val="0"/>
              </a:spcAft>
              <a:defRPr sz="2900">
                <a:solidFill>
                  <a:schemeClr val="tx1"/>
                </a:solidFill>
                <a:latin typeface="Arial Narrow" pitchFamily="34" charset="0"/>
              </a:defRPr>
            </a:lvl9pPr>
          </a:lstStyle>
          <a:p>
            <a:pPr eaLnBrk="1" hangingPunct="1">
              <a:spcBef>
                <a:spcPts val="0"/>
              </a:spcBef>
            </a:pPr>
            <a:r>
              <a:rPr lang="en-US" sz="3600" dirty="0">
                <a:solidFill>
                  <a:schemeClr val="bg2"/>
                </a:solidFill>
                <a:effectLst/>
                <a:latin typeface="+mj-lt"/>
                <a:ea typeface="Times New Roman" panose="02020603050405020304" pitchFamily="18" charset="0"/>
                <a:cs typeface="Times New Roman" panose="02020603050405020304" pitchFamily="18" charset="0"/>
              </a:rPr>
              <a:t>The high incidence of the mental health conditions underscores the paramount importance of formulating and implementing mental health awareness campaigns. Despite the urgency of this endeavor, public health campaigns striving to raise mental health awareness are frequently stymied by formidable challenges. </a:t>
            </a:r>
          </a:p>
          <a:p>
            <a:pPr defTabSz="886636" eaLnBrk="1" hangingPunct="1">
              <a:spcBef>
                <a:spcPts val="0"/>
              </a:spcBef>
            </a:pPr>
            <a:endParaRPr lang="en-US" sz="3600" dirty="0">
              <a:solidFill>
                <a:srgbClr val="0E101A"/>
              </a:solidFill>
              <a:effectLst/>
              <a:latin typeface="+mj-lt"/>
              <a:ea typeface="Malgun Gothic" panose="020B0503020000020004" pitchFamily="34" charset="-127"/>
              <a:cs typeface="Times New Roman" panose="02020603050405020304" pitchFamily="18" charset="0"/>
            </a:endParaRPr>
          </a:p>
          <a:p>
            <a:pPr defTabSz="886636" eaLnBrk="1" hangingPunct="1">
              <a:spcBef>
                <a:spcPts val="0"/>
              </a:spcBef>
            </a:pPr>
            <a:r>
              <a:rPr lang="en-US" sz="3600" dirty="0">
                <a:solidFill>
                  <a:srgbClr val="0E101A"/>
                </a:solidFill>
                <a:effectLst/>
                <a:latin typeface="+mj-lt"/>
                <a:ea typeface="Malgun Gothic" panose="020B0503020000020004" pitchFamily="34" charset="-127"/>
                <a:cs typeface="Times New Roman" panose="02020603050405020304" pitchFamily="18" charset="0"/>
              </a:rPr>
              <a:t>Collectivism cultures, interdependent relationships with others, have been documented to be associated with a higher stigma toward mental illness. </a:t>
            </a:r>
            <a:r>
              <a:rPr lang="en-US" sz="3600" dirty="0">
                <a:solidFill>
                  <a:srgbClr val="0E101A"/>
                </a:solidFill>
                <a:latin typeface="+mj-lt"/>
                <a:ea typeface="Malgun Gothic" panose="020B0503020000020004" pitchFamily="34" charset="-127"/>
                <a:cs typeface="Times New Roman" panose="02020603050405020304" pitchFamily="18" charset="0"/>
              </a:rPr>
              <a:t>A</a:t>
            </a:r>
            <a:r>
              <a:rPr lang="en-US" sz="3600" dirty="0">
                <a:solidFill>
                  <a:srgbClr val="0E101A"/>
                </a:solidFill>
                <a:effectLst/>
                <a:latin typeface="+mj-lt"/>
                <a:ea typeface="Malgun Gothic" panose="020B0503020000020004" pitchFamily="34" charset="-127"/>
                <a:cs typeface="Times New Roman" panose="02020603050405020304" pitchFamily="18" charset="0"/>
              </a:rPr>
              <a:t> fresh start mindset (FSM) can be used as a message framing to activate a positive mindset toward stigmatized issues. This framing can act as a nudge and a reminder to “refresh” and “reinvent,” especially when one feels trapped in a self-identity and fear to be deviant from social approvals that does not allow them to move forward. </a:t>
            </a:r>
          </a:p>
          <a:p>
            <a:pPr defTabSz="886636" eaLnBrk="1" hangingPunct="1">
              <a:spcBef>
                <a:spcPts val="0"/>
              </a:spcBef>
            </a:pPr>
            <a:endParaRPr lang="en-US" sz="3600" dirty="0">
              <a:solidFill>
                <a:srgbClr val="0E101A"/>
              </a:solidFill>
              <a:latin typeface="+mj-lt"/>
              <a:ea typeface="Malgun Gothic" panose="020B0503020000020004" pitchFamily="34" charset="-127"/>
              <a:cs typeface="Times New Roman" panose="02020603050405020304" pitchFamily="18" charset="0"/>
            </a:endParaRPr>
          </a:p>
          <a:p>
            <a:pPr defTabSz="886636" eaLnBrk="1" hangingPunct="1">
              <a:spcBef>
                <a:spcPts val="0"/>
              </a:spcBef>
            </a:pPr>
            <a:r>
              <a:rPr lang="en-US" sz="3600" dirty="0">
                <a:solidFill>
                  <a:srgbClr val="0E101A"/>
                </a:solidFill>
                <a:effectLst/>
                <a:latin typeface="+mj-lt"/>
                <a:ea typeface="Malgun Gothic" panose="020B0503020000020004" pitchFamily="34" charset="-127"/>
                <a:cs typeface="Times New Roman" panose="02020603050405020304" pitchFamily="18" charset="0"/>
              </a:rPr>
              <a:t>FSM framing could mitigate negative thoughts toward mental health PSAs among collectivistic individuals. This study suggests that those with higher collectivism have more positive responses (attitude toward the issue and ad effectiveness) than those with lower collectivism when exposed to FSM framing cues. </a:t>
            </a:r>
            <a:endParaRPr lang="en-US" sz="3600" dirty="0">
              <a:solidFill>
                <a:srgbClr val="600000"/>
              </a:solidFill>
              <a:latin typeface="+mj-lt"/>
              <a:cs typeface="Times New Roman" panose="02020603050405020304" pitchFamily="18" charset="0"/>
            </a:endParaRPr>
          </a:p>
          <a:p>
            <a:pPr eaLnBrk="1" hangingPunct="1">
              <a:spcBef>
                <a:spcPts val="0"/>
              </a:spcBef>
            </a:pPr>
            <a:endParaRPr lang="en-US" sz="3600" dirty="0">
              <a:solidFill>
                <a:srgbClr val="374151"/>
              </a:solidFill>
              <a:latin typeface="+mj-lt"/>
              <a:cs typeface="Times New Roman" panose="02020603050405020304" pitchFamily="18" charset="0"/>
            </a:endParaRPr>
          </a:p>
          <a:p>
            <a:pPr eaLnBrk="1" hangingPunct="1">
              <a:spcBef>
                <a:spcPts val="0"/>
              </a:spcBef>
            </a:pPr>
            <a:r>
              <a:rPr lang="en-US" sz="3600" dirty="0">
                <a:solidFill>
                  <a:srgbClr val="0E101A"/>
                </a:solidFill>
                <a:effectLst/>
                <a:latin typeface="+mj-lt"/>
                <a:ea typeface="Malgun Gothic" panose="020B0503020000020004" pitchFamily="34" charset="-127"/>
                <a:cs typeface="Times New Roman" panose="02020603050405020304" pitchFamily="18" charset="0"/>
              </a:rPr>
              <a:t>Among the high collectivists, when they viewed the FSM framing (vs. non-FSM framing), they will have a more positive attitude toward the mental health issue (H1a) and perceive the ad message more effective (H1b) than the low collectivists.  </a:t>
            </a:r>
            <a:endParaRPr lang="en-US" sz="3600" dirty="0">
              <a:solidFill>
                <a:srgbClr val="374151"/>
              </a:solidFill>
              <a:effectLst/>
              <a:latin typeface="+mj-lt"/>
              <a:ea typeface="Malgun Gothic" panose="020B0503020000020004" pitchFamily="34" charset="-127"/>
              <a:cs typeface="Times New Roman" panose="02020603050405020304" pitchFamily="18" charset="0"/>
            </a:endParaRPr>
          </a:p>
          <a:p>
            <a:pPr eaLnBrk="1" hangingPunct="1">
              <a:spcBef>
                <a:spcPts val="0"/>
              </a:spcBef>
            </a:pPr>
            <a:r>
              <a:rPr lang="en-US" sz="3600" dirty="0">
                <a:solidFill>
                  <a:srgbClr val="0E101A"/>
                </a:solidFill>
                <a:effectLst/>
                <a:latin typeface="+mj-lt"/>
                <a:ea typeface="Times New Roman" panose="02020603050405020304" pitchFamily="18" charset="0"/>
                <a:cs typeface="Times New Roman" panose="02020603050405020304" pitchFamily="18" charset="0"/>
              </a:rPr>
              <a:t>The types of FSM framing will influence the ad effectiveness mediated via the attitude toward the mental health issue advocated in the ad (H2). </a:t>
            </a:r>
            <a:endParaRPr lang="en-US" sz="3600" dirty="0">
              <a:effectLst/>
              <a:latin typeface="+mj-lt"/>
              <a:ea typeface="Times New Roman" panose="02020603050405020304" pitchFamily="18" charset="0"/>
              <a:cs typeface="Times New Roman" panose="02020603050405020304" pitchFamily="18" charset="0"/>
            </a:endParaRPr>
          </a:p>
          <a:p>
            <a:pPr eaLnBrk="1" hangingPunct="1">
              <a:spcBef>
                <a:spcPts val="0"/>
              </a:spcBef>
            </a:pPr>
            <a:endParaRPr lang="en-US" sz="4400" dirty="0">
              <a:solidFill>
                <a:srgbClr val="374151"/>
              </a:solidFill>
              <a:latin typeface="+mj-lt"/>
              <a:cs typeface="Times"/>
            </a:endParaRPr>
          </a:p>
          <a:p>
            <a:pPr eaLnBrk="1" hangingPunct="1">
              <a:spcBef>
                <a:spcPts val="0"/>
              </a:spcBef>
            </a:pPr>
            <a:endParaRPr lang="en-US" sz="4400" dirty="0">
              <a:solidFill>
                <a:schemeClr val="bg2"/>
              </a:solidFill>
              <a:latin typeface="+mj-lt"/>
              <a:cs typeface="Times"/>
            </a:endParaRPr>
          </a:p>
        </p:txBody>
      </p:sp>
      <p:sp>
        <p:nvSpPr>
          <p:cNvPr id="23" name="Text Box 7"/>
          <p:cNvSpPr txBox="1">
            <a:spLocks noChangeArrowheads="1"/>
          </p:cNvSpPr>
          <p:nvPr/>
        </p:nvSpPr>
        <p:spPr bwMode="auto">
          <a:xfrm>
            <a:off x="1041845" y="7239807"/>
            <a:ext cx="19803223" cy="914504"/>
          </a:xfrm>
          <a:prstGeom prst="rect">
            <a:avLst/>
          </a:prstGeom>
          <a:solidFill>
            <a:srgbClr val="780000"/>
          </a:solidFill>
          <a:ln w="12700">
            <a:solidFill>
              <a:schemeClr val="bg2">
                <a:lumMod val="65000"/>
                <a:lumOff val="35000"/>
              </a:schemeClr>
            </a:solidFill>
          </a:ln>
        </p:spPr>
        <p:txBody>
          <a:bodyPr wrap="square" lIns="104487" tIns="52240" rIns="104487" bIns="52240">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ts val="0"/>
              </a:spcBef>
            </a:pPr>
            <a:r>
              <a:rPr lang="en-US" sz="5257" b="1" dirty="0">
                <a:latin typeface="Lucida Sans" pitchFamily="34" charset="0"/>
                <a:cs typeface="Times New Roman" pitchFamily="18" charset="0"/>
              </a:rPr>
              <a:t>OVERVIEW</a:t>
            </a:r>
          </a:p>
        </p:txBody>
      </p:sp>
      <p:sp>
        <p:nvSpPr>
          <p:cNvPr id="56" name="Text Box 7"/>
          <p:cNvSpPr txBox="1">
            <a:spLocks noChangeArrowheads="1"/>
          </p:cNvSpPr>
          <p:nvPr/>
        </p:nvSpPr>
        <p:spPr bwMode="auto">
          <a:xfrm>
            <a:off x="21688983" y="7216499"/>
            <a:ext cx="21298042" cy="914503"/>
          </a:xfrm>
          <a:prstGeom prst="rect">
            <a:avLst/>
          </a:prstGeom>
          <a:solidFill>
            <a:srgbClr val="780000"/>
          </a:solidFill>
          <a:ln w="12700">
            <a:solidFill>
              <a:schemeClr val="bg2">
                <a:lumMod val="65000"/>
                <a:lumOff val="35000"/>
              </a:schemeClr>
            </a:solidFill>
          </a:ln>
        </p:spPr>
        <p:txBody>
          <a:bodyPr wrap="square" lIns="104487" tIns="52240" rIns="104487" bIns="52240">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ts val="0"/>
              </a:spcBef>
            </a:pPr>
            <a:r>
              <a:rPr lang="en-US" sz="5257" b="1" dirty="0">
                <a:latin typeface="Lucida Sans" pitchFamily="34" charset="0"/>
                <a:cs typeface="Times New Roman" pitchFamily="18" charset="0"/>
              </a:rPr>
              <a:t>METHOD</a:t>
            </a:r>
          </a:p>
        </p:txBody>
      </p:sp>
      <p:sp>
        <p:nvSpPr>
          <p:cNvPr id="40" name="Text Box 7"/>
          <p:cNvSpPr txBox="1">
            <a:spLocks noChangeArrowheads="1"/>
          </p:cNvSpPr>
          <p:nvPr/>
        </p:nvSpPr>
        <p:spPr bwMode="auto">
          <a:xfrm>
            <a:off x="1041844" y="22826940"/>
            <a:ext cx="23768772" cy="914504"/>
          </a:xfrm>
          <a:prstGeom prst="rect">
            <a:avLst/>
          </a:prstGeom>
          <a:solidFill>
            <a:srgbClr val="780000"/>
          </a:solidFill>
          <a:ln w="38100">
            <a:solidFill>
              <a:schemeClr val="bg2">
                <a:lumMod val="65000"/>
                <a:lumOff val="35000"/>
              </a:schemeClr>
            </a:solidFill>
          </a:ln>
        </p:spPr>
        <p:txBody>
          <a:bodyPr wrap="square" lIns="104487" tIns="52240" rIns="104487" bIns="52240">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ts val="0"/>
              </a:spcBef>
            </a:pPr>
            <a:r>
              <a:rPr lang="en-US" sz="5257" b="1" dirty="0">
                <a:latin typeface="Lucida Sans" pitchFamily="34" charset="0"/>
                <a:cs typeface="Times New Roman" pitchFamily="18" charset="0"/>
              </a:rPr>
              <a:t>RESULTS</a:t>
            </a:r>
          </a:p>
        </p:txBody>
      </p:sp>
      <p:pic>
        <p:nvPicPr>
          <p:cNvPr id="31" name="Picture 3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843" y="35998480"/>
            <a:ext cx="7992158" cy="1450957"/>
          </a:xfrm>
          <a:prstGeom prst="rect">
            <a:avLst/>
          </a:prstGeom>
        </p:spPr>
      </p:pic>
      <p:sp>
        <p:nvSpPr>
          <p:cNvPr id="8" name="TextBox 7"/>
          <p:cNvSpPr txBox="1"/>
          <p:nvPr/>
        </p:nvSpPr>
        <p:spPr>
          <a:xfrm>
            <a:off x="225907" y="3542962"/>
            <a:ext cx="43987666" cy="4062651"/>
          </a:xfrm>
          <a:prstGeom prst="rect">
            <a:avLst/>
          </a:prstGeom>
          <a:noFill/>
        </p:spPr>
        <p:txBody>
          <a:bodyPr wrap="square" rtlCol="0">
            <a:spAutoFit/>
          </a:bodyPr>
          <a:lstStyle/>
          <a:p>
            <a:pPr algn="ctr"/>
            <a:r>
              <a:rPr lang="en-US" altLang="x-none" sz="7200" dirty="0">
                <a:solidFill>
                  <a:schemeClr val="bg2"/>
                </a:solidFill>
              </a:rPr>
              <a:t>Yoon-Joo Lee</a:t>
            </a:r>
            <a:r>
              <a:rPr lang="en-US" altLang="x-none" sz="4400" baseline="30000" dirty="0">
                <a:solidFill>
                  <a:schemeClr val="bg2"/>
                </a:solidFill>
              </a:rPr>
              <a:t>1</a:t>
            </a:r>
            <a:r>
              <a:rPr lang="en-US" altLang="x-none" sz="7200" dirty="0">
                <a:solidFill>
                  <a:schemeClr val="bg2"/>
                </a:solidFill>
              </a:rPr>
              <a:t>, Hyejin Yoon</a:t>
            </a:r>
            <a:r>
              <a:rPr lang="en-US" altLang="x-none" sz="4400" baseline="30000" dirty="0">
                <a:solidFill>
                  <a:schemeClr val="bg2"/>
                </a:solidFill>
              </a:rPr>
              <a:t>2</a:t>
            </a:r>
            <a:r>
              <a:rPr lang="en-US" altLang="x-none" sz="7200" dirty="0">
                <a:solidFill>
                  <a:schemeClr val="bg2"/>
                </a:solidFill>
              </a:rPr>
              <a:t>, and Hae Yeon Seo</a:t>
            </a:r>
            <a:r>
              <a:rPr lang="en-US" altLang="x-none" sz="4400" baseline="30000" dirty="0">
                <a:solidFill>
                  <a:schemeClr val="bg2"/>
                </a:solidFill>
              </a:rPr>
              <a:t>1</a:t>
            </a:r>
          </a:p>
          <a:p>
            <a:pPr algn="ctr"/>
            <a:r>
              <a:rPr lang="en-US" altLang="x-none" sz="4800" baseline="30000" dirty="0">
                <a:solidFill>
                  <a:schemeClr val="bg2"/>
                </a:solidFill>
              </a:rPr>
              <a:t>1.</a:t>
            </a:r>
            <a:r>
              <a:rPr lang="en-US" altLang="x-none" sz="4800" dirty="0">
                <a:solidFill>
                  <a:schemeClr val="bg2"/>
                </a:solidFill>
              </a:rPr>
              <a:t>Washington State University, Edward R. Murrow College of Communication</a:t>
            </a:r>
          </a:p>
          <a:p>
            <a:pPr algn="ctr"/>
            <a:r>
              <a:rPr lang="en-US" altLang="x-none" sz="4800" baseline="30000" dirty="0">
                <a:solidFill>
                  <a:schemeClr val="bg2"/>
                </a:solidFill>
              </a:rPr>
              <a:t>2.</a:t>
            </a:r>
            <a:r>
              <a:rPr lang="en-US" altLang="x-none" sz="4800" dirty="0">
                <a:solidFill>
                  <a:schemeClr val="bg2"/>
                </a:solidFill>
              </a:rPr>
              <a:t>University of Georgia, Grady College of Journalism and Mass Communication</a:t>
            </a:r>
          </a:p>
          <a:p>
            <a:pPr algn="ctr">
              <a:lnSpc>
                <a:spcPct val="150000"/>
              </a:lnSpc>
            </a:pPr>
            <a:r>
              <a:rPr lang="en-US" altLang="x-none" sz="4800" dirty="0">
                <a:solidFill>
                  <a:schemeClr val="bg2"/>
                </a:solidFill>
              </a:rPr>
              <a:t>   </a:t>
            </a:r>
          </a:p>
          <a:p>
            <a:endParaRPr lang="en-US" dirty="0"/>
          </a:p>
        </p:txBody>
      </p:sp>
      <p:sp>
        <p:nvSpPr>
          <p:cNvPr id="10" name="TextBox 9"/>
          <p:cNvSpPr txBox="1"/>
          <p:nvPr/>
        </p:nvSpPr>
        <p:spPr>
          <a:xfrm>
            <a:off x="4431140" y="1047278"/>
            <a:ext cx="34297173" cy="2585323"/>
          </a:xfrm>
          <a:prstGeom prst="rect">
            <a:avLst/>
          </a:prstGeom>
          <a:noFill/>
        </p:spPr>
        <p:txBody>
          <a:bodyPr wrap="square" rtlCol="0">
            <a:spAutoFit/>
          </a:bodyPr>
          <a:lstStyle/>
          <a:p>
            <a:pPr marL="0" marR="0" indent="457200" algn="ctr">
              <a:spcBef>
                <a:spcPts val="0"/>
              </a:spcBef>
              <a:spcAft>
                <a:spcPts val="0"/>
              </a:spcAft>
            </a:pPr>
            <a:r>
              <a:rPr lang="en-US" sz="7200" b="1" dirty="0">
                <a:solidFill>
                  <a:schemeClr val="accent1"/>
                </a:solidFill>
                <a:effectLst/>
                <a:latin typeface="+mj-lt"/>
                <a:ea typeface="Batang" panose="02030600000101010101" pitchFamily="18" charset="-127"/>
                <a:cs typeface="Times New Roman" panose="02020603050405020304" pitchFamily="18" charset="0"/>
              </a:rPr>
              <a:t>The Role of Fresh Start Mindset (FSM) and Collectivistic Orientation </a:t>
            </a:r>
          </a:p>
          <a:p>
            <a:pPr marL="0" marR="0" indent="457200" algn="ctr">
              <a:spcBef>
                <a:spcPts val="0"/>
              </a:spcBef>
              <a:spcAft>
                <a:spcPts val="0"/>
              </a:spcAft>
            </a:pPr>
            <a:r>
              <a:rPr lang="en-US" sz="7200" b="1" dirty="0">
                <a:solidFill>
                  <a:schemeClr val="accent1"/>
                </a:solidFill>
                <a:effectLst/>
                <a:latin typeface="+mj-lt"/>
                <a:ea typeface="Batang" panose="02030600000101010101" pitchFamily="18" charset="-127"/>
                <a:cs typeface="Times New Roman" panose="02020603050405020304" pitchFamily="18" charset="0"/>
              </a:rPr>
              <a:t>in Mental Health PSAs </a:t>
            </a:r>
            <a:endParaRPr lang="en-US" sz="7200" dirty="0">
              <a:solidFill>
                <a:schemeClr val="accent1"/>
              </a:solidFill>
              <a:effectLst/>
              <a:latin typeface="+mj-lt"/>
              <a:ea typeface="Malgun Gothic" panose="020B0503020000020004" pitchFamily="34" charset="-127"/>
              <a:cs typeface="Times New Roman" panose="02020603050405020304" pitchFamily="18" charset="0"/>
            </a:endParaRPr>
          </a:p>
          <a:p>
            <a:endParaRPr lang="en-US" dirty="0"/>
          </a:p>
        </p:txBody>
      </p:sp>
      <p:pic>
        <p:nvPicPr>
          <p:cNvPr id="12" name="Picture 11"/>
          <p:cNvPicPr>
            <a:picLocks noChangeAspect="1"/>
          </p:cNvPicPr>
          <p:nvPr/>
        </p:nvPicPr>
        <p:blipFill>
          <a:blip r:embed="rId4"/>
          <a:stretch>
            <a:fillRect/>
          </a:stretch>
        </p:blipFill>
        <p:spPr>
          <a:xfrm>
            <a:off x="2208253" y="1100158"/>
            <a:ext cx="2109399" cy="2603218"/>
          </a:xfrm>
          <a:prstGeom prst="rect">
            <a:avLst/>
          </a:prstGeom>
        </p:spPr>
      </p:pic>
      <p:sp>
        <p:nvSpPr>
          <p:cNvPr id="2" name="Text Box 287">
            <a:extLst>
              <a:ext uri="{FF2B5EF4-FFF2-40B4-BE49-F238E27FC236}">
                <a16:creationId xmlns:a16="http://schemas.microsoft.com/office/drawing/2014/main" id="{1042CEBF-A831-1914-7FB1-A5D994578448}"/>
              </a:ext>
            </a:extLst>
          </p:cNvPr>
          <p:cNvSpPr txBox="1">
            <a:spLocks noChangeArrowheads="1"/>
          </p:cNvSpPr>
          <p:nvPr/>
        </p:nvSpPr>
        <p:spPr bwMode="auto">
          <a:xfrm>
            <a:off x="25531012" y="23937230"/>
            <a:ext cx="17274175" cy="12831455"/>
          </a:xfrm>
          <a:prstGeom prst="rect">
            <a:avLst/>
          </a:prstGeom>
          <a:noFill/>
          <a:ln>
            <a:noFill/>
          </a:ln>
          <a:extLst>
            <a:ext uri="{909E8E84-426E-40DD-AFC4-6F175D3DCCD1}">
              <a14:hiddenFill xmlns:a14="http://schemas.microsoft.com/office/drawing/2010/main">
                <a:solidFill>
                  <a:srgbClr val="FFFFFF"/>
                </a:solidFill>
              </a14:hiddenFill>
            </a:ext>
          </a:extLst>
        </p:spPr>
        <p:txBody>
          <a:bodyPr wrap="square" lIns="88647" tIns="44320" rIns="88647" bIns="44320">
            <a:spAutoFit/>
          </a:bodyPr>
          <a:lstStyle>
            <a:lvl1pPr defTabSz="4389438" eaLnBrk="0" hangingPunct="0">
              <a:defRPr sz="2900">
                <a:solidFill>
                  <a:schemeClr val="tx1"/>
                </a:solidFill>
                <a:latin typeface="Arial Narrow" pitchFamily="34" charset="0"/>
              </a:defRPr>
            </a:lvl1pPr>
            <a:lvl2pPr marL="742950" indent="-285750" defTabSz="4389438" eaLnBrk="0" hangingPunct="0">
              <a:defRPr sz="2900">
                <a:solidFill>
                  <a:schemeClr val="tx1"/>
                </a:solidFill>
                <a:latin typeface="Arial Narrow" pitchFamily="34" charset="0"/>
              </a:defRPr>
            </a:lvl2pPr>
            <a:lvl3pPr marL="1143000" indent="-228600" defTabSz="4389438" eaLnBrk="0" hangingPunct="0">
              <a:defRPr sz="2900">
                <a:solidFill>
                  <a:schemeClr val="tx1"/>
                </a:solidFill>
                <a:latin typeface="Arial Narrow" pitchFamily="34" charset="0"/>
              </a:defRPr>
            </a:lvl3pPr>
            <a:lvl4pPr marL="1600200" indent="-228600" defTabSz="4389438" eaLnBrk="0" hangingPunct="0">
              <a:defRPr sz="2900">
                <a:solidFill>
                  <a:schemeClr val="tx1"/>
                </a:solidFill>
                <a:latin typeface="Arial Narrow" pitchFamily="34" charset="0"/>
              </a:defRPr>
            </a:lvl4pPr>
            <a:lvl5pPr marL="2057400" indent="-228600" defTabSz="4389438" eaLnBrk="0" hangingPunct="0">
              <a:defRPr sz="2900">
                <a:solidFill>
                  <a:schemeClr val="tx1"/>
                </a:solidFill>
                <a:latin typeface="Arial Narrow" pitchFamily="34" charset="0"/>
              </a:defRPr>
            </a:lvl5pPr>
            <a:lvl6pPr marL="2514600" indent="-228600" defTabSz="4389438" eaLnBrk="0" fontAlgn="base" hangingPunct="0">
              <a:spcBef>
                <a:spcPct val="0"/>
              </a:spcBef>
              <a:spcAft>
                <a:spcPct val="0"/>
              </a:spcAft>
              <a:defRPr sz="2900">
                <a:solidFill>
                  <a:schemeClr val="tx1"/>
                </a:solidFill>
                <a:latin typeface="Arial Narrow" pitchFamily="34" charset="0"/>
              </a:defRPr>
            </a:lvl6pPr>
            <a:lvl7pPr marL="2971800" indent="-228600" defTabSz="4389438" eaLnBrk="0" fontAlgn="base" hangingPunct="0">
              <a:spcBef>
                <a:spcPct val="0"/>
              </a:spcBef>
              <a:spcAft>
                <a:spcPct val="0"/>
              </a:spcAft>
              <a:defRPr sz="2900">
                <a:solidFill>
                  <a:schemeClr val="tx1"/>
                </a:solidFill>
                <a:latin typeface="Arial Narrow" pitchFamily="34" charset="0"/>
              </a:defRPr>
            </a:lvl7pPr>
            <a:lvl8pPr marL="3429000" indent="-228600" defTabSz="4389438" eaLnBrk="0" fontAlgn="base" hangingPunct="0">
              <a:spcBef>
                <a:spcPct val="0"/>
              </a:spcBef>
              <a:spcAft>
                <a:spcPct val="0"/>
              </a:spcAft>
              <a:defRPr sz="2900">
                <a:solidFill>
                  <a:schemeClr val="tx1"/>
                </a:solidFill>
                <a:latin typeface="Arial Narrow" pitchFamily="34" charset="0"/>
              </a:defRPr>
            </a:lvl8pPr>
            <a:lvl9pPr marL="3886200" indent="-228600" defTabSz="4389438" eaLnBrk="0" fontAlgn="base" hangingPunct="0">
              <a:spcBef>
                <a:spcPct val="0"/>
              </a:spcBef>
              <a:spcAft>
                <a:spcPct val="0"/>
              </a:spcAft>
              <a:defRPr sz="2900">
                <a:solidFill>
                  <a:schemeClr val="tx1"/>
                </a:solidFill>
                <a:latin typeface="Arial Narrow" pitchFamily="34" charset="0"/>
              </a:defRPr>
            </a:lvl9pPr>
          </a:lstStyle>
          <a:p>
            <a:pPr eaLnBrk="1" hangingPunct="1">
              <a:spcBef>
                <a:spcPts val="0"/>
              </a:spcBef>
            </a:pPr>
            <a:r>
              <a:rPr lang="en-US" sz="3600" b="1" dirty="0">
                <a:solidFill>
                  <a:srgbClr val="0E101A"/>
                </a:solidFill>
                <a:effectLst/>
                <a:latin typeface="+mj-lt"/>
                <a:ea typeface="Malgun Gothic" panose="020B0503020000020004" pitchFamily="34" charset="-127"/>
                <a:cs typeface="Times New Roman" panose="02020603050405020304" pitchFamily="18" charset="0"/>
              </a:rPr>
              <a:t>Findings</a:t>
            </a:r>
          </a:p>
          <a:p>
            <a:pPr eaLnBrk="1" hangingPunct="1">
              <a:spcBef>
                <a:spcPts val="0"/>
              </a:spcBef>
            </a:pPr>
            <a:r>
              <a:rPr lang="en-US" sz="3600" b="1" dirty="0">
                <a:solidFill>
                  <a:srgbClr val="0E101A"/>
                </a:solidFill>
                <a:effectLst/>
                <a:latin typeface="+mj-lt"/>
                <a:ea typeface="Malgun Gothic" panose="020B0503020000020004" pitchFamily="34" charset="-127"/>
                <a:cs typeface="Times New Roman" panose="02020603050405020304" pitchFamily="18" charset="0"/>
              </a:rPr>
              <a:t>H1</a:t>
            </a:r>
            <a:r>
              <a:rPr lang="en-US" sz="3600" dirty="0">
                <a:solidFill>
                  <a:srgbClr val="0E101A"/>
                </a:solidFill>
                <a:effectLst/>
                <a:latin typeface="+mj-lt"/>
                <a:ea typeface="Malgun Gothic" panose="020B0503020000020004" pitchFamily="34" charset="-127"/>
                <a:cs typeface="Times New Roman" panose="02020603050405020304" pitchFamily="18" charset="0"/>
              </a:rPr>
              <a:t>: Among the high collectivists, when they viewed the FSM framing (vs. non-FSM framing), they had a more positive attitude toward the mental health issue (H1a) and perceive the ad message more effective (H1b) than the low collectivists.  </a:t>
            </a:r>
            <a:endParaRPr lang="en-US" sz="3600" dirty="0">
              <a:solidFill>
                <a:srgbClr val="374151"/>
              </a:solidFill>
              <a:effectLst/>
              <a:latin typeface="+mj-lt"/>
              <a:ea typeface="Malgun Gothic" panose="020B0503020000020004" pitchFamily="34" charset="-127"/>
              <a:cs typeface="Times New Roman" panose="02020603050405020304" pitchFamily="18" charset="0"/>
            </a:endParaRPr>
          </a:p>
          <a:p>
            <a:pPr eaLnBrk="1" hangingPunct="1">
              <a:spcBef>
                <a:spcPts val="0"/>
              </a:spcBef>
            </a:pPr>
            <a:r>
              <a:rPr lang="en-US" sz="3600" b="1" dirty="0">
                <a:solidFill>
                  <a:srgbClr val="0E101A"/>
                </a:solidFill>
                <a:effectLst/>
                <a:latin typeface="+mj-lt"/>
                <a:ea typeface="Times New Roman" panose="02020603050405020304" pitchFamily="18" charset="0"/>
                <a:cs typeface="Times New Roman" panose="02020603050405020304" pitchFamily="18" charset="0"/>
              </a:rPr>
              <a:t>H2</a:t>
            </a:r>
            <a:r>
              <a:rPr lang="en-US" sz="3600" dirty="0">
                <a:solidFill>
                  <a:srgbClr val="0E101A"/>
                </a:solidFill>
                <a:effectLst/>
                <a:latin typeface="+mj-lt"/>
                <a:ea typeface="Times New Roman" panose="02020603050405020304" pitchFamily="18" charset="0"/>
                <a:cs typeface="Times New Roman" panose="02020603050405020304" pitchFamily="18" charset="0"/>
              </a:rPr>
              <a:t>: The types of FSM framing influenced the ad effectiveness mediated via the attitude toward the mental health issue advocated in the ad. </a:t>
            </a:r>
          </a:p>
          <a:p>
            <a:pPr eaLnBrk="1" hangingPunct="1">
              <a:spcBef>
                <a:spcPts val="0"/>
              </a:spcBef>
            </a:pPr>
            <a:endParaRPr lang="en-US" sz="3600" dirty="0">
              <a:solidFill>
                <a:srgbClr val="0E101A"/>
              </a:solidFill>
              <a:latin typeface="+mj-lt"/>
              <a:ea typeface="Times New Roman" panose="02020603050405020304" pitchFamily="18" charset="0"/>
              <a:cs typeface="Times New Roman" panose="02020603050405020304" pitchFamily="18" charset="0"/>
            </a:endParaRPr>
          </a:p>
          <a:p>
            <a:pPr eaLnBrk="1" hangingPunct="1">
              <a:spcBef>
                <a:spcPts val="0"/>
              </a:spcBef>
            </a:pPr>
            <a:r>
              <a:rPr lang="en-US" sz="3600" b="1" dirty="0">
                <a:solidFill>
                  <a:schemeClr val="bg2"/>
                </a:solidFill>
                <a:effectLst/>
                <a:latin typeface="+mj-lt"/>
                <a:ea typeface="Times New Roman" panose="02020603050405020304" pitchFamily="18" charset="0"/>
                <a:cs typeface="Times New Roman" panose="02020603050405020304" pitchFamily="18" charset="0"/>
              </a:rPr>
              <a:t>Discussion</a:t>
            </a:r>
            <a:endParaRPr lang="en-US" sz="3600" b="0" i="0" dirty="0">
              <a:solidFill>
                <a:schemeClr val="bg2"/>
              </a:solidFill>
              <a:effectLst/>
              <a:latin typeface="Söhne"/>
            </a:endParaRPr>
          </a:p>
          <a:p>
            <a:pPr algn="l">
              <a:buFont typeface="Arial" panose="020B0604020202020204" pitchFamily="34" charset="0"/>
              <a:buChar char="•"/>
            </a:pPr>
            <a:r>
              <a:rPr lang="en-US" sz="3600" b="0" i="0" dirty="0">
                <a:solidFill>
                  <a:schemeClr val="bg2"/>
                </a:solidFill>
                <a:effectLst/>
                <a:latin typeface="+mj-lt"/>
              </a:rPr>
              <a:t>Highly collectivistic individuals often experience dissonance between socially imposed stigmatizing norms and mental health issues.</a:t>
            </a:r>
          </a:p>
          <a:p>
            <a:pPr>
              <a:buFont typeface="Arial" panose="020B0604020202020204" pitchFamily="34" charset="0"/>
              <a:buChar char="•"/>
            </a:pPr>
            <a:r>
              <a:rPr lang="en-US" sz="3600" b="0" i="0" dirty="0">
                <a:solidFill>
                  <a:schemeClr val="bg2"/>
                </a:solidFill>
                <a:effectLst/>
                <a:latin typeface="+mj-lt"/>
              </a:rPr>
              <a:t>A fresh start mindset framing (FSM) can help high collectivists process mental health issues and advertisement messages more positively and effectively.</a:t>
            </a:r>
          </a:p>
          <a:p>
            <a:pPr>
              <a:buFont typeface="Arial" panose="020B0604020202020204" pitchFamily="34" charset="0"/>
              <a:buChar char="•"/>
            </a:pPr>
            <a:r>
              <a:rPr lang="en-US" sz="3600" dirty="0">
                <a:solidFill>
                  <a:schemeClr val="bg2"/>
                </a:solidFill>
                <a:latin typeface="+mj-lt"/>
              </a:rPr>
              <a:t>The FSM may differ from traditional positive or gain frames as it emphasizes the shift from entrenched societal beliefs, especially within the American context. and may serve as an effective tool to assist high collectivists transition from viewing mental health issues as stigmatizing defects to opportunities for new beginnings, </a:t>
            </a:r>
            <a:r>
              <a:rPr lang="en-US" sz="3600" b="0" i="0" dirty="0">
                <a:solidFill>
                  <a:schemeClr val="bg2"/>
                </a:solidFill>
                <a:effectLst/>
                <a:latin typeface="+mj-lt"/>
              </a:rPr>
              <a:t>reframing mental health issues not as deviance from social norms, but as a platform for a fresh start.</a:t>
            </a:r>
          </a:p>
          <a:p>
            <a:pPr algn="l">
              <a:buFont typeface="Arial" panose="020B0604020202020204" pitchFamily="34" charset="0"/>
              <a:buChar char="•"/>
            </a:pPr>
            <a:r>
              <a:rPr lang="en-US" sz="3600" b="0" i="0" dirty="0">
                <a:solidFill>
                  <a:schemeClr val="bg2"/>
                </a:solidFill>
                <a:effectLst/>
                <a:latin typeface="+mj-lt"/>
              </a:rPr>
              <a:t>The FSM method aligns with the concept of "identity-safe" cues, which can lessen perceived threats to social identity (e.g., being deviant from social norms) and foster a more inclusive environment for stigmatized groups.</a:t>
            </a:r>
          </a:p>
          <a:p>
            <a:pPr>
              <a:spcBef>
                <a:spcPts val="0"/>
              </a:spcBef>
            </a:pPr>
            <a:endParaRPr lang="en-US" sz="3600" dirty="0">
              <a:solidFill>
                <a:schemeClr val="bg2"/>
              </a:solidFill>
              <a:latin typeface="+mj-lt"/>
              <a:cs typeface="Times New Roman" pitchFamily="18" charset="0"/>
            </a:endParaRPr>
          </a:p>
          <a:p>
            <a:pPr>
              <a:spcBef>
                <a:spcPts val="0"/>
              </a:spcBef>
            </a:pPr>
            <a:r>
              <a:rPr lang="en-US" sz="3600" dirty="0">
                <a:solidFill>
                  <a:schemeClr val="bg2"/>
                </a:solidFill>
                <a:latin typeface="+mj-lt"/>
                <a:cs typeface="Times New Roman" pitchFamily="18" charset="0"/>
              </a:rPr>
              <a:t> </a:t>
            </a:r>
          </a:p>
        </p:txBody>
      </p:sp>
      <p:sp>
        <p:nvSpPr>
          <p:cNvPr id="6" name="Text Box 7">
            <a:extLst>
              <a:ext uri="{FF2B5EF4-FFF2-40B4-BE49-F238E27FC236}">
                <a16:creationId xmlns:a16="http://schemas.microsoft.com/office/drawing/2014/main" id="{E337DDA1-3A88-7D15-AA53-C5F3AC71D4C1}"/>
              </a:ext>
            </a:extLst>
          </p:cNvPr>
          <p:cNvSpPr txBox="1">
            <a:spLocks noChangeArrowheads="1"/>
          </p:cNvSpPr>
          <p:nvPr/>
        </p:nvSpPr>
        <p:spPr bwMode="auto">
          <a:xfrm>
            <a:off x="25340710" y="22783904"/>
            <a:ext cx="17646315" cy="914504"/>
          </a:xfrm>
          <a:prstGeom prst="rect">
            <a:avLst/>
          </a:prstGeom>
          <a:solidFill>
            <a:srgbClr val="780000"/>
          </a:solidFill>
          <a:ln w="38100">
            <a:solidFill>
              <a:schemeClr val="bg2">
                <a:lumMod val="65000"/>
                <a:lumOff val="35000"/>
              </a:schemeClr>
            </a:solidFill>
          </a:ln>
        </p:spPr>
        <p:txBody>
          <a:bodyPr wrap="square" lIns="104487" tIns="52240" rIns="104487" bIns="52240">
            <a:spAutoFit/>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algn="ctr">
              <a:spcBef>
                <a:spcPts val="0"/>
              </a:spcBef>
            </a:pPr>
            <a:r>
              <a:rPr lang="en-US" sz="5257" b="1" dirty="0">
                <a:latin typeface="Lucida Sans" pitchFamily="34" charset="0"/>
                <a:cs typeface="Times New Roman" pitchFamily="18" charset="0"/>
              </a:rPr>
              <a:t>FINDINGS &amp; DISCUSSION</a:t>
            </a:r>
          </a:p>
        </p:txBody>
      </p:sp>
      <p:sp>
        <p:nvSpPr>
          <p:cNvPr id="14" name="Rectangle 13">
            <a:extLst>
              <a:ext uri="{FF2B5EF4-FFF2-40B4-BE49-F238E27FC236}">
                <a16:creationId xmlns:a16="http://schemas.microsoft.com/office/drawing/2014/main" id="{9F79121B-E992-71A6-BFB3-80CF336ED6DF}"/>
              </a:ext>
            </a:extLst>
          </p:cNvPr>
          <p:cNvSpPr/>
          <p:nvPr/>
        </p:nvSpPr>
        <p:spPr>
          <a:xfrm>
            <a:off x="22124208" y="8548684"/>
            <a:ext cx="9891178" cy="704941"/>
          </a:xfrm>
          <a:prstGeom prst="rect">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2">
                    <a:lumMod val="95000"/>
                    <a:lumOff val="5000"/>
                  </a:schemeClr>
                </a:solidFill>
              </a:rPr>
              <a:t>Study Design and Procedure</a:t>
            </a:r>
          </a:p>
        </p:txBody>
      </p:sp>
      <p:sp>
        <p:nvSpPr>
          <p:cNvPr id="17" name="Rectangle 16">
            <a:extLst>
              <a:ext uri="{FF2B5EF4-FFF2-40B4-BE49-F238E27FC236}">
                <a16:creationId xmlns:a16="http://schemas.microsoft.com/office/drawing/2014/main" id="{9D056C96-87FE-E8C4-E7D3-D0A310716B52}"/>
              </a:ext>
            </a:extLst>
          </p:cNvPr>
          <p:cNvSpPr/>
          <p:nvPr/>
        </p:nvSpPr>
        <p:spPr>
          <a:xfrm>
            <a:off x="22124207" y="9292127"/>
            <a:ext cx="9891178" cy="380143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2D22099-4101-AAF1-7847-64868B7EA7A6}"/>
              </a:ext>
            </a:extLst>
          </p:cNvPr>
          <p:cNvSpPr/>
          <p:nvPr/>
        </p:nvSpPr>
        <p:spPr>
          <a:xfrm>
            <a:off x="32197224" y="8578139"/>
            <a:ext cx="10512428" cy="675486"/>
          </a:xfrm>
          <a:prstGeom prst="rect">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2">
                    <a:lumMod val="95000"/>
                    <a:lumOff val="5000"/>
                  </a:schemeClr>
                </a:solidFill>
              </a:rPr>
              <a:t>Variables and Measures</a:t>
            </a:r>
          </a:p>
        </p:txBody>
      </p:sp>
      <p:sp>
        <p:nvSpPr>
          <p:cNvPr id="21" name="Rectangle 20">
            <a:extLst>
              <a:ext uri="{FF2B5EF4-FFF2-40B4-BE49-F238E27FC236}">
                <a16:creationId xmlns:a16="http://schemas.microsoft.com/office/drawing/2014/main" id="{A608178F-722D-F224-58CF-8AA1FB95E0E5}"/>
              </a:ext>
            </a:extLst>
          </p:cNvPr>
          <p:cNvSpPr/>
          <p:nvPr/>
        </p:nvSpPr>
        <p:spPr>
          <a:xfrm>
            <a:off x="22124207" y="13250606"/>
            <a:ext cx="9927818" cy="778294"/>
          </a:xfrm>
          <a:prstGeom prst="rect">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2">
                    <a:lumMod val="95000"/>
                    <a:lumOff val="5000"/>
                  </a:schemeClr>
                </a:solidFill>
              </a:rPr>
              <a:t>Stimuli</a:t>
            </a:r>
          </a:p>
        </p:txBody>
      </p:sp>
      <p:sp>
        <p:nvSpPr>
          <p:cNvPr id="22" name="Rectangle 21">
            <a:extLst>
              <a:ext uri="{FF2B5EF4-FFF2-40B4-BE49-F238E27FC236}">
                <a16:creationId xmlns:a16="http://schemas.microsoft.com/office/drawing/2014/main" id="{F3FB987D-2125-50AC-BECB-3A00EBCD3D5F}"/>
              </a:ext>
            </a:extLst>
          </p:cNvPr>
          <p:cNvSpPr/>
          <p:nvPr/>
        </p:nvSpPr>
        <p:spPr>
          <a:xfrm>
            <a:off x="32197223" y="9377167"/>
            <a:ext cx="10512427" cy="1231793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76EB2763-AB0D-7D6C-E39E-99AA4849C0C7}"/>
              </a:ext>
            </a:extLst>
          </p:cNvPr>
          <p:cNvSpPr txBox="1"/>
          <p:nvPr/>
        </p:nvSpPr>
        <p:spPr>
          <a:xfrm>
            <a:off x="22228718" y="9575723"/>
            <a:ext cx="9786667" cy="3539430"/>
          </a:xfrm>
          <a:prstGeom prst="rect">
            <a:avLst/>
          </a:prstGeom>
          <a:noFill/>
        </p:spPr>
        <p:txBody>
          <a:bodyPr wrap="square" rtlCol="0">
            <a:spAutoFit/>
          </a:bodyPr>
          <a:lstStyle/>
          <a:p>
            <a:pPr marL="0" marR="0" indent="457200">
              <a:spcBef>
                <a:spcPts val="0"/>
              </a:spcBef>
              <a:spcAft>
                <a:spcPts val="0"/>
              </a:spcAft>
            </a:pPr>
            <a:r>
              <a:rPr lang="en-US" sz="3200" dirty="0">
                <a:solidFill>
                  <a:schemeClr val="bg2">
                    <a:lumMod val="95000"/>
                    <a:lumOff val="5000"/>
                  </a:schemeClr>
                </a:solidFill>
                <a:effectLst/>
                <a:latin typeface="+mj-lt"/>
                <a:ea typeface="Times New Roman" panose="02020603050405020304" pitchFamily="18" charset="0"/>
              </a:rPr>
              <a:t>Participants in the U.S. (</a:t>
            </a:r>
            <a:r>
              <a:rPr lang="en-US" sz="3200" i="1" dirty="0">
                <a:solidFill>
                  <a:schemeClr val="bg2">
                    <a:lumMod val="95000"/>
                    <a:lumOff val="5000"/>
                  </a:schemeClr>
                </a:solidFill>
                <a:effectLst/>
                <a:latin typeface="+mj-lt"/>
                <a:ea typeface="Times New Roman" panose="02020603050405020304" pitchFamily="18" charset="0"/>
              </a:rPr>
              <a:t>N</a:t>
            </a:r>
            <a:r>
              <a:rPr lang="en-US" sz="3200" dirty="0">
                <a:solidFill>
                  <a:schemeClr val="bg2">
                    <a:lumMod val="95000"/>
                    <a:lumOff val="5000"/>
                  </a:schemeClr>
                </a:solidFill>
                <a:effectLst/>
                <a:latin typeface="+mj-lt"/>
                <a:ea typeface="Times New Roman" panose="02020603050405020304" pitchFamily="18" charset="0"/>
              </a:rPr>
              <a:t>=165) were recruited via Sona  A 2 (Message Strategy: Fresh New Start (FSM) vs. No-FSM) x Collectivism (continuous variable) between-subjects factorial design. </a:t>
            </a:r>
            <a:r>
              <a:rPr lang="en-US" sz="3200" dirty="0">
                <a:solidFill>
                  <a:schemeClr val="bg2">
                    <a:lumMod val="95000"/>
                    <a:lumOff val="5000"/>
                  </a:schemeClr>
                </a:solidFill>
                <a:effectLst/>
                <a:latin typeface="+mj-lt"/>
                <a:ea typeface="Times New Roman" panose="02020603050405020304" pitchFamily="18" charset="0"/>
                <a:cs typeface="Times New Roman" panose="02020603050405020304" pitchFamily="18" charset="0"/>
              </a:rPr>
              <a:t>When participants agreed to participate in the study, they were randomly assigned to one of the two conditions. </a:t>
            </a:r>
            <a:endParaRPr lang="en-US" sz="3200" dirty="0">
              <a:solidFill>
                <a:schemeClr val="bg2">
                  <a:lumMod val="95000"/>
                  <a:lumOff val="5000"/>
                </a:schemeClr>
              </a:solidFill>
              <a:effectLst/>
              <a:latin typeface="+mj-lt"/>
              <a:ea typeface="Malgun Gothic" panose="020B0503020000020004" pitchFamily="34" charset="-127"/>
              <a:cs typeface="Times New Roman" panose="02020603050405020304" pitchFamily="18" charset="0"/>
            </a:endParaRPr>
          </a:p>
          <a:p>
            <a:endParaRPr lang="en-US" sz="3200" dirty="0">
              <a:latin typeface="+mj-lt"/>
            </a:endParaRPr>
          </a:p>
        </p:txBody>
      </p:sp>
      <p:sp>
        <p:nvSpPr>
          <p:cNvPr id="29" name="Rectangle 28">
            <a:extLst>
              <a:ext uri="{FF2B5EF4-FFF2-40B4-BE49-F238E27FC236}">
                <a16:creationId xmlns:a16="http://schemas.microsoft.com/office/drawing/2014/main" id="{5A07BC96-82AD-C37C-2337-75C6A2BBE875}"/>
              </a:ext>
            </a:extLst>
          </p:cNvPr>
          <p:cNvSpPr/>
          <p:nvPr/>
        </p:nvSpPr>
        <p:spPr>
          <a:xfrm>
            <a:off x="1041843" y="8154310"/>
            <a:ext cx="19803223" cy="13964100"/>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469830D-6009-6E6D-80DF-368908DB302F}"/>
              </a:ext>
            </a:extLst>
          </p:cNvPr>
          <p:cNvSpPr/>
          <p:nvPr/>
        </p:nvSpPr>
        <p:spPr>
          <a:xfrm>
            <a:off x="21688983" y="8154309"/>
            <a:ext cx="21298042" cy="13929985"/>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0211C6E-BA3B-FE05-B3D2-93C492B9CC58}"/>
              </a:ext>
            </a:extLst>
          </p:cNvPr>
          <p:cNvPicPr>
            <a:picLocks noChangeAspect="1"/>
          </p:cNvPicPr>
          <p:nvPr/>
        </p:nvPicPr>
        <p:blipFill>
          <a:blip r:embed="rId5"/>
          <a:stretch>
            <a:fillRect/>
          </a:stretch>
        </p:blipFill>
        <p:spPr>
          <a:xfrm>
            <a:off x="35762987" y="35998480"/>
            <a:ext cx="7224037" cy="1795063"/>
          </a:xfrm>
          <a:prstGeom prst="rect">
            <a:avLst/>
          </a:prstGeom>
        </p:spPr>
      </p:pic>
      <p:pic>
        <p:nvPicPr>
          <p:cNvPr id="37" name="Picture 36">
            <a:extLst>
              <a:ext uri="{FF2B5EF4-FFF2-40B4-BE49-F238E27FC236}">
                <a16:creationId xmlns:a16="http://schemas.microsoft.com/office/drawing/2014/main" id="{AABBD858-9C37-6C63-4A5F-D064C59A9C74}"/>
              </a:ext>
            </a:extLst>
          </p:cNvPr>
          <p:cNvPicPr>
            <a:picLocks noChangeAspect="1"/>
          </p:cNvPicPr>
          <p:nvPr/>
        </p:nvPicPr>
        <p:blipFill>
          <a:blip r:embed="rId6"/>
          <a:stretch>
            <a:fillRect/>
          </a:stretch>
        </p:blipFill>
        <p:spPr>
          <a:xfrm>
            <a:off x="39708021" y="1234517"/>
            <a:ext cx="1795792" cy="2643803"/>
          </a:xfrm>
          <a:prstGeom prst="rect">
            <a:avLst/>
          </a:prstGeom>
        </p:spPr>
      </p:pic>
      <p:pic>
        <p:nvPicPr>
          <p:cNvPr id="42" name="Picture 41" descr="Chart, line chart&#10;&#10;Description automatically generated">
            <a:extLst>
              <a:ext uri="{FF2B5EF4-FFF2-40B4-BE49-F238E27FC236}">
                <a16:creationId xmlns:a16="http://schemas.microsoft.com/office/drawing/2014/main" id="{9C651287-92BB-5608-BB79-74A1A40D55B3}"/>
              </a:ext>
            </a:extLst>
          </p:cNvPr>
          <p:cNvPicPr>
            <a:picLocks noChangeAspect="1"/>
          </p:cNvPicPr>
          <p:nvPr/>
        </p:nvPicPr>
        <p:blipFill>
          <a:blip r:embed="rId7"/>
          <a:stretch>
            <a:fillRect/>
          </a:stretch>
        </p:blipFill>
        <p:spPr>
          <a:xfrm>
            <a:off x="17815577" y="25955375"/>
            <a:ext cx="6775068" cy="4397582"/>
          </a:xfrm>
          <a:prstGeom prst="rect">
            <a:avLst/>
          </a:prstGeom>
        </p:spPr>
      </p:pic>
      <p:sp>
        <p:nvSpPr>
          <p:cNvPr id="43" name="Rectangle 42">
            <a:extLst>
              <a:ext uri="{FF2B5EF4-FFF2-40B4-BE49-F238E27FC236}">
                <a16:creationId xmlns:a16="http://schemas.microsoft.com/office/drawing/2014/main" id="{2C58A178-D30E-2B31-6FC8-CF8BAF3603D2}"/>
              </a:ext>
            </a:extLst>
          </p:cNvPr>
          <p:cNvSpPr/>
          <p:nvPr/>
        </p:nvSpPr>
        <p:spPr>
          <a:xfrm>
            <a:off x="22124205" y="14158069"/>
            <a:ext cx="9891181" cy="7537033"/>
          </a:xfrm>
          <a:prstGeom prst="rect">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4" name="Picture 43" descr="Chart, line chart&#10;&#10;Description automatically generated">
            <a:extLst>
              <a:ext uri="{FF2B5EF4-FFF2-40B4-BE49-F238E27FC236}">
                <a16:creationId xmlns:a16="http://schemas.microsoft.com/office/drawing/2014/main" id="{E175A305-C51F-7A9D-827D-57F868DAD0BE}"/>
              </a:ext>
            </a:extLst>
          </p:cNvPr>
          <p:cNvPicPr>
            <a:picLocks noChangeAspect="1"/>
          </p:cNvPicPr>
          <p:nvPr/>
        </p:nvPicPr>
        <p:blipFill>
          <a:blip r:embed="rId8"/>
          <a:stretch>
            <a:fillRect/>
          </a:stretch>
        </p:blipFill>
        <p:spPr>
          <a:xfrm>
            <a:off x="11308974" y="25990391"/>
            <a:ext cx="6749340" cy="3963795"/>
          </a:xfrm>
          <a:prstGeom prst="rect">
            <a:avLst/>
          </a:prstGeom>
        </p:spPr>
      </p:pic>
      <p:pic>
        <p:nvPicPr>
          <p:cNvPr id="46" name="Picture 45">
            <a:extLst>
              <a:ext uri="{FF2B5EF4-FFF2-40B4-BE49-F238E27FC236}">
                <a16:creationId xmlns:a16="http://schemas.microsoft.com/office/drawing/2014/main" id="{F81E250E-2D1C-36EE-B888-A5B7227BC0AF}"/>
              </a:ext>
            </a:extLst>
          </p:cNvPr>
          <p:cNvPicPr>
            <a:picLocks noChangeAspect="1"/>
          </p:cNvPicPr>
          <p:nvPr/>
        </p:nvPicPr>
        <p:blipFill>
          <a:blip r:embed="rId9"/>
          <a:stretch>
            <a:fillRect/>
          </a:stretch>
        </p:blipFill>
        <p:spPr>
          <a:xfrm>
            <a:off x="1072668" y="26649972"/>
            <a:ext cx="10127426" cy="7950374"/>
          </a:xfrm>
          <a:prstGeom prst="rect">
            <a:avLst/>
          </a:prstGeom>
        </p:spPr>
      </p:pic>
      <p:sp>
        <p:nvSpPr>
          <p:cNvPr id="47" name="Rectangle 46">
            <a:extLst>
              <a:ext uri="{FF2B5EF4-FFF2-40B4-BE49-F238E27FC236}">
                <a16:creationId xmlns:a16="http://schemas.microsoft.com/office/drawing/2014/main" id="{641537A5-2BA7-1203-29D8-DD8961B599AF}"/>
              </a:ext>
            </a:extLst>
          </p:cNvPr>
          <p:cNvSpPr/>
          <p:nvPr/>
        </p:nvSpPr>
        <p:spPr>
          <a:xfrm>
            <a:off x="25340709" y="23704674"/>
            <a:ext cx="17646315" cy="12039058"/>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4405D21-9532-CFB9-3CDF-B0DF06C27F31}"/>
              </a:ext>
            </a:extLst>
          </p:cNvPr>
          <p:cNvSpPr/>
          <p:nvPr/>
        </p:nvSpPr>
        <p:spPr>
          <a:xfrm>
            <a:off x="1053002" y="23741444"/>
            <a:ext cx="23768771" cy="12039058"/>
          </a:xfrm>
          <a:prstGeom prst="rect">
            <a:avLst/>
          </a:prstGeom>
          <a:no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8" name="Picture 57">
            <a:extLst>
              <a:ext uri="{FF2B5EF4-FFF2-40B4-BE49-F238E27FC236}">
                <a16:creationId xmlns:a16="http://schemas.microsoft.com/office/drawing/2014/main" id="{E0F8B60C-C2AF-05AC-67FC-E42071D59A2F}"/>
              </a:ext>
            </a:extLst>
          </p:cNvPr>
          <p:cNvPicPr>
            <a:picLocks noChangeAspect="1"/>
          </p:cNvPicPr>
          <p:nvPr/>
        </p:nvPicPr>
        <p:blipFill>
          <a:blip r:embed="rId10"/>
          <a:stretch>
            <a:fillRect/>
          </a:stretch>
        </p:blipFill>
        <p:spPr>
          <a:xfrm>
            <a:off x="13337168" y="30083355"/>
            <a:ext cx="9275989" cy="5468837"/>
          </a:xfrm>
          <a:prstGeom prst="rect">
            <a:avLst/>
          </a:prstGeom>
        </p:spPr>
      </p:pic>
      <p:pic>
        <p:nvPicPr>
          <p:cNvPr id="60" name="Picture 59">
            <a:extLst>
              <a:ext uri="{FF2B5EF4-FFF2-40B4-BE49-F238E27FC236}">
                <a16:creationId xmlns:a16="http://schemas.microsoft.com/office/drawing/2014/main" id="{6ABC511D-5CF0-CFA7-4EB4-197134494CB3}"/>
              </a:ext>
            </a:extLst>
          </p:cNvPr>
          <p:cNvPicPr>
            <a:picLocks noChangeAspect="1"/>
          </p:cNvPicPr>
          <p:nvPr/>
        </p:nvPicPr>
        <p:blipFill>
          <a:blip r:embed="rId11"/>
          <a:stretch>
            <a:fillRect/>
          </a:stretch>
        </p:blipFill>
        <p:spPr>
          <a:xfrm>
            <a:off x="32299453" y="10711071"/>
            <a:ext cx="10344609" cy="9850366"/>
          </a:xfrm>
          <a:prstGeom prst="rect">
            <a:avLst/>
          </a:prstGeom>
        </p:spPr>
      </p:pic>
      <p:pic>
        <p:nvPicPr>
          <p:cNvPr id="61" name="image4.png">
            <a:extLst>
              <a:ext uri="{FF2B5EF4-FFF2-40B4-BE49-F238E27FC236}">
                <a16:creationId xmlns:a16="http://schemas.microsoft.com/office/drawing/2014/main" id="{C5411ED1-1253-D7EF-4C77-0F44C527DC8A}"/>
              </a:ext>
            </a:extLst>
          </p:cNvPr>
          <p:cNvPicPr/>
          <p:nvPr/>
        </p:nvPicPr>
        <p:blipFill>
          <a:blip r:embed="rId12"/>
          <a:stretch>
            <a:fillRect/>
          </a:stretch>
        </p:blipFill>
        <p:spPr>
          <a:xfrm>
            <a:off x="22215123" y="15500508"/>
            <a:ext cx="9709341" cy="5821149"/>
          </a:xfrm>
          <a:prstGeom prst="rect">
            <a:avLst/>
          </a:prstGeom>
        </p:spPr>
      </p:pic>
      <p:sp>
        <p:nvSpPr>
          <p:cNvPr id="62" name="TextBox 61">
            <a:extLst>
              <a:ext uri="{FF2B5EF4-FFF2-40B4-BE49-F238E27FC236}">
                <a16:creationId xmlns:a16="http://schemas.microsoft.com/office/drawing/2014/main" id="{2BD2D5D2-812F-44DE-80DE-96199D7D5757}"/>
              </a:ext>
            </a:extLst>
          </p:cNvPr>
          <p:cNvSpPr txBox="1"/>
          <p:nvPr/>
        </p:nvSpPr>
        <p:spPr>
          <a:xfrm>
            <a:off x="22215123" y="14820239"/>
            <a:ext cx="4133726" cy="523220"/>
          </a:xfrm>
          <a:prstGeom prst="rect">
            <a:avLst/>
          </a:prstGeom>
          <a:noFill/>
        </p:spPr>
        <p:txBody>
          <a:bodyPr wrap="square" rtlCol="0">
            <a:spAutoFit/>
          </a:bodyPr>
          <a:lstStyle/>
          <a:p>
            <a:r>
              <a:rPr lang="en-US" sz="2800" i="1" dirty="0">
                <a:solidFill>
                  <a:schemeClr val="bg2"/>
                </a:solidFill>
              </a:rPr>
              <a:t>FSM Stimuli Example: </a:t>
            </a:r>
          </a:p>
        </p:txBody>
      </p:sp>
    </p:spTree>
  </p:cSld>
  <p:clrMapOvr>
    <a:masterClrMapping/>
  </p:clrMapOvr>
  <p:transition/>
</p:sld>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Default Design">
  <a:themeElements>
    <a:clrScheme name="WSU Brand HEX">
      <a:dk1>
        <a:srgbClr val="000000"/>
      </a:dk1>
      <a:lt1>
        <a:srgbClr val="FFFFFF"/>
      </a:lt1>
      <a:dk2>
        <a:srgbClr val="003C69"/>
      </a:dk2>
      <a:lt2>
        <a:srgbClr val="DBCEAC"/>
      </a:lt2>
      <a:accent1>
        <a:srgbClr val="981E32"/>
      </a:accent1>
      <a:accent2>
        <a:srgbClr val="5E6A71"/>
      </a:accent2>
      <a:accent3>
        <a:srgbClr val="C60C30"/>
      </a:accent3>
      <a:accent4>
        <a:srgbClr val="EC7A08"/>
      </a:accent4>
      <a:accent5>
        <a:srgbClr val="3CB6CE"/>
      </a:accent5>
      <a:accent6>
        <a:srgbClr val="B6BF00"/>
      </a:accent6>
      <a:hlink>
        <a:srgbClr val="452325"/>
      </a:hlink>
      <a:folHlink>
        <a:srgbClr val="FF00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C0C0C0"/>
        </a:lt2>
        <a:accent1>
          <a:srgbClr val="CC0033"/>
        </a:accent1>
        <a:accent2>
          <a:srgbClr val="333399"/>
        </a:accent2>
        <a:accent3>
          <a:srgbClr val="FFFFFF"/>
        </a:accent3>
        <a:accent4>
          <a:srgbClr val="000000"/>
        </a:accent4>
        <a:accent5>
          <a:srgbClr val="E2AA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000000"/>
        </a:dk2>
        <a:lt2>
          <a:srgbClr val="C0C0C0"/>
        </a:lt2>
        <a:accent1>
          <a:srgbClr val="CC0033"/>
        </a:accent1>
        <a:accent2>
          <a:srgbClr val="000099"/>
        </a:accent2>
        <a:accent3>
          <a:srgbClr val="FFFFFF"/>
        </a:accent3>
        <a:accent4>
          <a:srgbClr val="000000"/>
        </a:accent4>
        <a:accent5>
          <a:srgbClr val="E2AAAD"/>
        </a:accent5>
        <a:accent6>
          <a:srgbClr val="00008A"/>
        </a:accent6>
        <a:hlink>
          <a:srgbClr val="009999"/>
        </a:hlink>
        <a:folHlink>
          <a:srgbClr val="33CC33"/>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000099"/>
        </a:dk2>
        <a:lt2>
          <a:srgbClr val="FFFFFF"/>
        </a:lt2>
        <a:accent1>
          <a:srgbClr val="CC0033"/>
        </a:accent1>
        <a:accent2>
          <a:srgbClr val="000099"/>
        </a:accent2>
        <a:accent3>
          <a:srgbClr val="AAA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
      <a:clrScheme name="Default Design 16">
        <a:dk1>
          <a:srgbClr val="000000"/>
        </a:dk1>
        <a:lt1>
          <a:srgbClr val="FFFFFF"/>
        </a:lt1>
        <a:dk2>
          <a:srgbClr val="009999"/>
        </a:dk2>
        <a:lt2>
          <a:srgbClr val="FFFFFF"/>
        </a:lt2>
        <a:accent1>
          <a:srgbClr val="CC0033"/>
        </a:accent1>
        <a:accent2>
          <a:srgbClr val="000099"/>
        </a:accent2>
        <a:accent3>
          <a:srgbClr val="AACACA"/>
        </a:accent3>
        <a:accent4>
          <a:srgbClr val="DADADA"/>
        </a:accent4>
        <a:accent5>
          <a:srgbClr val="E2AAAD"/>
        </a:accent5>
        <a:accent6>
          <a:srgbClr val="00008A"/>
        </a:accent6>
        <a:hlink>
          <a:srgbClr val="009999"/>
        </a:hlink>
        <a:folHlink>
          <a:srgbClr val="33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ports and Media- Lebron Jam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larity">
  <a:themeElements>
    <a:clrScheme name="Custom 9">
      <a:dk1>
        <a:srgbClr val="292934"/>
      </a:dk1>
      <a:lt1>
        <a:srgbClr val="FFFFFF"/>
      </a:lt1>
      <a:dk2>
        <a:srgbClr val="5E6A71"/>
      </a:dk2>
      <a:lt2>
        <a:srgbClr val="F3F2DC"/>
      </a:lt2>
      <a:accent1>
        <a:srgbClr val="981E32"/>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27454</TotalTime>
  <Words>694</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vt:i4>
      </vt:variant>
    </vt:vector>
  </HeadingPairs>
  <TitlesOfParts>
    <vt:vector size="10" baseType="lpstr">
      <vt:lpstr>Söhne</vt:lpstr>
      <vt:lpstr>Arial</vt:lpstr>
      <vt:lpstr>Calibri</vt:lpstr>
      <vt:lpstr>Cambria</vt:lpstr>
      <vt:lpstr>Lucida Sans</vt:lpstr>
      <vt:lpstr>Wingdings</vt:lpstr>
      <vt:lpstr>Default Design</vt:lpstr>
      <vt:lpstr>Sports and Media- Lebron James</vt:lpstr>
      <vt:lpstr>Clarity</vt:lpstr>
      <vt:lpstr>PowerPoint Presentation</vt:lpstr>
    </vt:vector>
  </TitlesOfParts>
  <Company>Washington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Marketing</dc:creator>
  <cp:lastModifiedBy>Lee, Yoon Joo</cp:lastModifiedBy>
  <cp:revision>744</cp:revision>
  <cp:lastPrinted>2016-03-19T05:21:02Z</cp:lastPrinted>
  <dcterms:created xsi:type="dcterms:W3CDTF">2001-10-04T20:08:10Z</dcterms:created>
  <dcterms:modified xsi:type="dcterms:W3CDTF">2023-07-20T15:07:41Z</dcterms:modified>
</cp:coreProperties>
</file>