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72" r:id="rId4"/>
    <p:sldMasterId id="2147483682" r:id="rId5"/>
    <p:sldMasterId id="2147483695" r:id="rId6"/>
  </p:sldMasterIdLst>
  <p:notesMasterIdLst>
    <p:notesMasterId r:id="rId25"/>
  </p:notesMasterIdLst>
  <p:sldIdLst>
    <p:sldId id="304" r:id="rId7"/>
    <p:sldId id="340" r:id="rId8"/>
    <p:sldId id="341" r:id="rId9"/>
    <p:sldId id="436" r:id="rId10"/>
    <p:sldId id="419" r:id="rId11"/>
    <p:sldId id="410" r:id="rId12"/>
    <p:sldId id="437" r:id="rId13"/>
    <p:sldId id="422" r:id="rId14"/>
    <p:sldId id="421" r:id="rId15"/>
    <p:sldId id="426" r:id="rId16"/>
    <p:sldId id="427" r:id="rId17"/>
    <p:sldId id="428" r:id="rId18"/>
    <p:sldId id="429" r:id="rId19"/>
    <p:sldId id="434" r:id="rId20"/>
    <p:sldId id="435" r:id="rId21"/>
    <p:sldId id="414" r:id="rId22"/>
    <p:sldId id="415" r:id="rId23"/>
    <p:sldId id="40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249" autoAdjust="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2.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4FF28-1552-4BDD-B9B1-5F17C6F9B58E}" type="datetimeFigureOut">
              <a:rPr lang="en-US" smtClean="0"/>
              <a:t>4/9/2019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A6E42-2A1E-4AC5-BEA0-25F4C160ACEC}" type="slidenum">
              <a:rPr lang="en-US" smtClean="0"/>
              <a:t>‹#›</a:t>
            </a:fld>
            <a:endParaRPr lang="en-US" dirty="0"/>
          </a:p>
        </p:txBody>
      </p:sp>
    </p:spTree>
    <p:extLst>
      <p:ext uri="{BB962C8B-B14F-4D97-AF65-F5344CB8AC3E}">
        <p14:creationId xmlns:p14="http://schemas.microsoft.com/office/powerpoint/2010/main" val="496747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84921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25259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77637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178416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854932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855449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15493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902324E1-D406-4274-825C-956B41C3A6AA}"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493687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642056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187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61974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51852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38908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037248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6782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185075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rgbClr val="981E32"/>
            </a:gs>
            <a:gs pos="39999">
              <a:srgbClr val="981E32"/>
            </a:gs>
            <a:gs pos="100000">
              <a:srgbClr val="4B0512"/>
            </a:gs>
          </a:gsLst>
          <a:lin ang="5400000"/>
        </a:gradFill>
        <a:effectLst/>
      </p:bgPr>
    </p:bg>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0" y="6705600"/>
            <a:ext cx="12192000" cy="152400"/>
            <a:chOff x="0" y="6705600"/>
            <a:chExt cx="9144000" cy="152400"/>
          </a:xfrm>
        </p:grpSpPr>
        <p:sp>
          <p:nvSpPr>
            <p:cNvPr id="5" name="Rectangle 4"/>
            <p:cNvSpPr/>
            <p:nvPr userDrawn="1"/>
          </p:nvSpPr>
          <p:spPr bwMode="auto">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6" name="Rectangle 5"/>
            <p:cNvSpPr/>
            <p:nvPr userDrawn="1"/>
          </p:nvSpPr>
          <p:spPr bwMode="auto">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7" name="Rectangle 6"/>
            <p:cNvSpPr/>
            <p:nvPr userDrawn="1"/>
          </p:nvSpPr>
          <p:spPr bwMode="auto">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pic>
        <p:nvPicPr>
          <p:cNvPr id="8" name="Picture 18" descr="wsuTLSigRvs-201.g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black">
          <a:xfrm>
            <a:off x="5164667" y="5943600"/>
            <a:ext cx="1862667"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bwMode="black">
          <a:xfrm>
            <a:off x="668349" y="3337389"/>
            <a:ext cx="10855305" cy="480131"/>
          </a:xfrm>
          <a:noFill/>
          <a:ln w="9525">
            <a:noFill/>
            <a:miter lim="800000"/>
            <a:headEnd/>
            <a:tailEnd/>
          </a:ln>
        </p:spPr>
        <p:txBody>
          <a:bodyPr/>
          <a:lstStyle>
            <a:lvl1pPr algn="ctr" rtl="0" eaLnBrk="0" fontAlgn="base" hangingPunct="0">
              <a:lnSpc>
                <a:spcPct val="90000"/>
              </a:lnSpc>
              <a:spcBef>
                <a:spcPct val="0"/>
              </a:spcBef>
              <a:spcAft>
                <a:spcPct val="0"/>
              </a:spcAft>
              <a:defRPr lang="en-US" sz="2800" b="1" dirty="0">
                <a:solidFill>
                  <a:schemeClr val="tx1"/>
                </a:solidFill>
                <a:effectLst/>
                <a:latin typeface="Lucida Sans" pitchFamily="34" charset="0"/>
                <a:ea typeface="+mj-ea"/>
                <a:cs typeface="+mj-cs"/>
              </a:defRPr>
            </a:lvl1pPr>
          </a:lstStyle>
          <a:p>
            <a:r>
              <a:rPr lang="en-US" dirty="0"/>
              <a:t>Click to edit Master title style</a:t>
            </a:r>
          </a:p>
        </p:txBody>
      </p:sp>
      <p:sp>
        <p:nvSpPr>
          <p:cNvPr id="3077" name="Rectangle 5"/>
          <p:cNvSpPr>
            <a:spLocks noGrp="1" noChangeArrowheads="1"/>
          </p:cNvSpPr>
          <p:nvPr>
            <p:ph type="subTitle" idx="1"/>
          </p:nvPr>
        </p:nvSpPr>
        <p:spPr bwMode="black">
          <a:xfrm>
            <a:off x="654293" y="3939050"/>
            <a:ext cx="10883417" cy="430887"/>
          </a:xfrm>
        </p:spPr>
        <p:txBody>
          <a:bodyPr rIns="0" anchorCtr="0"/>
          <a:lstStyle>
            <a:lvl1pPr marL="0" indent="0" algn="ctr">
              <a:buFont typeface="Arial" pitchFamily="34" charset="0"/>
              <a:buNone/>
              <a:defRPr sz="2200" b="0">
                <a:solidFill>
                  <a:schemeClr val="tx1"/>
                </a:solidFill>
                <a:effectLst/>
                <a:latin typeface="Lucida Sans" pitchFamily="34" charset="0"/>
              </a:defRPr>
            </a:lvl1pPr>
          </a:lstStyle>
          <a:p>
            <a:r>
              <a:rPr lang="en-US" dirty="0"/>
              <a:t>Click to edit Master subtitle style</a:t>
            </a:r>
          </a:p>
        </p:txBody>
      </p:sp>
      <p:sp>
        <p:nvSpPr>
          <p:cNvPr id="9" name="Rectangle 6"/>
          <p:cNvSpPr>
            <a:spLocks noGrp="1" noChangeArrowheads="1"/>
          </p:cNvSpPr>
          <p:nvPr userDrawn="1">
            <p:ph type="dt" sz="half" idx="10"/>
          </p:nvPr>
        </p:nvSpPr>
        <p:spPr>
          <a:xfrm>
            <a:off x="0" y="6464300"/>
            <a:ext cx="2067984" cy="393700"/>
          </a:xfrm>
        </p:spPr>
        <p:txBody>
          <a:bodyPr/>
          <a:lstStyle>
            <a:lvl1pPr>
              <a:defRPr/>
            </a:lvl1pPr>
          </a:lstStyle>
          <a:p>
            <a:pPr>
              <a:defRPr/>
            </a:pPr>
            <a:endParaRPr lang="en-US" dirty="0">
              <a:solidFill>
                <a:srgbClr val="000000"/>
              </a:solidFill>
            </a:endParaRPr>
          </a:p>
        </p:txBody>
      </p:sp>
      <p:sp>
        <p:nvSpPr>
          <p:cNvPr id="10" name="Rectangle 7"/>
          <p:cNvSpPr>
            <a:spLocks noGrp="1" noChangeArrowheads="1"/>
          </p:cNvSpPr>
          <p:nvPr userDrawn="1">
            <p:ph type="ftr" sz="quarter" idx="11"/>
          </p:nvPr>
        </p:nvSpPr>
        <p:spPr>
          <a:xfrm>
            <a:off x="2097618" y="6464300"/>
            <a:ext cx="8602133" cy="393700"/>
          </a:xfrm>
        </p:spPr>
        <p:txBody>
          <a:bodyPr/>
          <a:lstStyle>
            <a:lvl1pPr>
              <a:defRPr/>
            </a:lvl1pPr>
          </a:lstStyle>
          <a:p>
            <a:pPr>
              <a:defRPr/>
            </a:pPr>
            <a:endParaRPr lang="en-US" dirty="0">
              <a:solidFill>
                <a:srgbClr val="000000"/>
              </a:solidFill>
            </a:endParaRPr>
          </a:p>
        </p:txBody>
      </p:sp>
      <p:sp>
        <p:nvSpPr>
          <p:cNvPr id="11" name="Rectangle 8"/>
          <p:cNvSpPr>
            <a:spLocks noGrp="1" noChangeArrowheads="1"/>
          </p:cNvSpPr>
          <p:nvPr userDrawn="1">
            <p:ph type="sldNum" sz="quarter" idx="12"/>
          </p:nvPr>
        </p:nvSpPr>
        <p:spPr>
          <a:xfrm>
            <a:off x="10892368" y="6464300"/>
            <a:ext cx="1299633" cy="393700"/>
          </a:xfrm>
        </p:spPr>
        <p:txBody>
          <a:bodyPr/>
          <a:lstStyle>
            <a:lvl1pPr>
              <a:defRPr/>
            </a:lvl1pPr>
          </a:lstStyle>
          <a:p>
            <a:fld id="{F9017A07-22C5-4A07-BE88-6AD729DF045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9722844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1"/>
            <a:ext cx="7467600" cy="480131"/>
          </a:xfrm>
        </p:spPr>
        <p:txBody>
          <a:bodyPr/>
          <a:lstStyle/>
          <a:p>
            <a:r>
              <a:rPr lang="en-US"/>
              <a:t>Click to edit Master title style</a:t>
            </a:r>
          </a:p>
        </p:txBody>
      </p:sp>
      <p:sp>
        <p:nvSpPr>
          <p:cNvPr id="3" name="Vertical Text Placeholder 2"/>
          <p:cNvSpPr>
            <a:spLocks noGrp="1"/>
          </p:cNvSpPr>
          <p:nvPr>
            <p:ph type="body" orient="vert" idx="1"/>
          </p:nvPr>
        </p:nvSpPr>
        <p:spPr>
          <a:xfrm>
            <a:off x="4997711" y="2667002"/>
            <a:ext cx="4832092" cy="1851025"/>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E1929067-4027-4161-AD06-6E8ABA3DDE3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38577752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32589" y="1981200"/>
            <a:ext cx="1348061" cy="2514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85295" y="1981200"/>
            <a:ext cx="2774606" cy="251460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D87A5052-FB0D-45A1-8377-14AB1AC56636}"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24902460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l="19514" t="25705" r="20018" b="25449"/>
          <a:stretch>
            <a:fillRect/>
          </a:stretch>
        </p:blipFill>
        <p:spPr bwMode="auto">
          <a:xfrm>
            <a:off x="1" y="0"/>
            <a:ext cx="6477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1" y="1047750"/>
            <a:ext cx="647700" cy="58102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3076" name="Rectangle 4"/>
          <p:cNvSpPr>
            <a:spLocks noGrp="1" noChangeArrowheads="1"/>
          </p:cNvSpPr>
          <p:nvPr>
            <p:ph type="ctrTitle"/>
          </p:nvPr>
        </p:nvSpPr>
        <p:spPr bwMode="invGray">
          <a:xfrm>
            <a:off x="645458" y="2122098"/>
            <a:ext cx="11546537" cy="424732"/>
          </a:xfrm>
        </p:spPr>
        <p:txBody>
          <a:bodyPr/>
          <a:lstStyle>
            <a:lvl1pPr algn="ctr">
              <a:defRPr>
                <a:solidFill>
                  <a:schemeClr val="accent1"/>
                </a:solidFill>
                <a:effectLst/>
              </a:defRPr>
            </a:lvl1pPr>
          </a:lstStyle>
          <a:p>
            <a:r>
              <a:rPr lang="en-US" dirty="0"/>
              <a:t>Click to edit Master title style</a:t>
            </a:r>
          </a:p>
        </p:txBody>
      </p:sp>
      <p:sp>
        <p:nvSpPr>
          <p:cNvPr id="3077" name="Rectangle 5"/>
          <p:cNvSpPr>
            <a:spLocks noGrp="1" noChangeArrowheads="1"/>
          </p:cNvSpPr>
          <p:nvPr>
            <p:ph type="subTitle" idx="1"/>
          </p:nvPr>
        </p:nvSpPr>
        <p:spPr bwMode="invGray">
          <a:xfrm>
            <a:off x="645457" y="2754910"/>
            <a:ext cx="11546539" cy="430887"/>
          </a:xfrm>
        </p:spPr>
        <p:txBody>
          <a:bodyPr rIns="0"/>
          <a:lstStyle>
            <a:lvl1pPr marL="0" indent="0" algn="ctr">
              <a:buFont typeface="Arial" pitchFamily="34" charset="0"/>
              <a:buNone/>
              <a:defRPr sz="2200" b="0">
                <a:solidFill>
                  <a:schemeClr val="bg2">
                    <a:lumMod val="50000"/>
                    <a:lumOff val="50000"/>
                  </a:schemeClr>
                </a:solidFill>
                <a:effectLst/>
                <a:latin typeface="Lucida Sans" pitchFamily="34" charset="0"/>
              </a:defRPr>
            </a:lvl1pPr>
          </a:lstStyle>
          <a:p>
            <a:r>
              <a:rPr lang="en-US" dirty="0"/>
              <a:t>Click to edit Master subtitle style</a:t>
            </a:r>
          </a:p>
        </p:txBody>
      </p:sp>
      <p:sp>
        <p:nvSpPr>
          <p:cNvPr id="6" name="Rectangle 6"/>
          <p:cNvSpPr>
            <a:spLocks noGrp="1" noChangeArrowheads="1"/>
          </p:cNvSpPr>
          <p:nvPr>
            <p:ph type="dt" sz="half" idx="10"/>
          </p:nvPr>
        </p:nvSpPr>
        <p:spPr>
          <a:xfrm>
            <a:off x="645585" y="6381750"/>
            <a:ext cx="2067983" cy="476250"/>
          </a:xfrm>
        </p:spPr>
        <p:txBody>
          <a:bodyPr/>
          <a:lstStyle>
            <a:lvl1pPr>
              <a:defRPr sz="1000"/>
            </a:lvl1pPr>
          </a:lstStyle>
          <a:p>
            <a:pPr>
              <a:defRPr/>
            </a:pPr>
            <a:endParaRPr lang="en-US" dirty="0"/>
          </a:p>
        </p:txBody>
      </p:sp>
      <p:sp>
        <p:nvSpPr>
          <p:cNvPr id="7" name="Rectangle 7"/>
          <p:cNvSpPr>
            <a:spLocks noGrp="1" noChangeArrowheads="1"/>
          </p:cNvSpPr>
          <p:nvPr>
            <p:ph type="ftr" sz="quarter" idx="11"/>
          </p:nvPr>
        </p:nvSpPr>
        <p:spPr>
          <a:xfrm>
            <a:off x="2755901" y="6381750"/>
            <a:ext cx="8134351" cy="476250"/>
          </a:xfrm>
        </p:spPr>
        <p:txBody>
          <a:bodyPr anchorCtr="1"/>
          <a:lstStyle>
            <a:lvl1pPr>
              <a:defRPr sz="1000"/>
            </a:lvl1pPr>
          </a:lstStyle>
          <a:p>
            <a:pPr>
              <a:defRPr/>
            </a:pPr>
            <a:endParaRPr lang="en-US" dirty="0"/>
          </a:p>
        </p:txBody>
      </p:sp>
      <p:sp>
        <p:nvSpPr>
          <p:cNvPr id="8" name="Rectangle 8"/>
          <p:cNvSpPr>
            <a:spLocks noGrp="1" noChangeArrowheads="1"/>
          </p:cNvSpPr>
          <p:nvPr>
            <p:ph type="sldNum" sz="quarter" idx="12"/>
          </p:nvPr>
        </p:nvSpPr>
        <p:spPr>
          <a:xfrm>
            <a:off x="10892368" y="6381750"/>
            <a:ext cx="1299633" cy="476250"/>
          </a:xfrm>
        </p:spPr>
        <p:txBody>
          <a:bodyPr/>
          <a:lstStyle>
            <a:lvl1pPr>
              <a:defRPr/>
            </a:lvl1pPr>
          </a:lstStyle>
          <a:p>
            <a:pPr>
              <a:defRPr/>
            </a:pPr>
            <a:fld id="{7720DEF0-C229-4AD1-BD9B-9E6F5576E492}" type="slidenum">
              <a:rPr lang="en-US" altLang="en-US"/>
              <a:pPr>
                <a:defRPr/>
              </a:pPr>
              <a:t>‹#›</a:t>
            </a:fld>
            <a:endParaRPr lang="en-US" altLang="en-US" dirty="0"/>
          </a:p>
        </p:txBody>
      </p:sp>
    </p:spTree>
    <p:extLst>
      <p:ext uri="{BB962C8B-B14F-4D97-AF65-F5344CB8AC3E}">
        <p14:creationId xmlns:p14="http://schemas.microsoft.com/office/powerpoint/2010/main" val="393506471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5704" y="734315"/>
            <a:ext cx="11536296" cy="424732"/>
          </a:xfrm>
        </p:spPr>
        <p:txBody>
          <a:bodyPr/>
          <a:lstStyle>
            <a:lvl1pPr algn="ctr">
              <a:defRPr sz="24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2327166" y="1507920"/>
            <a:ext cx="8193373" cy="1599412"/>
          </a:xfrm>
        </p:spPr>
        <p:txBody>
          <a:bodyPr lIns="457200" rIns="457200"/>
          <a:lstStyle>
            <a:lvl1pPr marL="344488" indent="-179388">
              <a:spcBef>
                <a:spcPts val="1200"/>
              </a:spcBef>
              <a:buSzPct val="100000"/>
              <a:buFont typeface="Arial" pitchFamily="34" charset="0"/>
              <a:buChar char="•"/>
              <a:defRPr sz="2000" b="0"/>
            </a:lvl1pPr>
            <a:lvl2pPr marL="509588" indent="-165100">
              <a:spcBef>
                <a:spcPts val="400"/>
              </a:spcBef>
              <a:buSzPct val="75000"/>
              <a:buFont typeface="Wingdings" pitchFamily="2" charset="2"/>
              <a:buChar char="§"/>
              <a:defRPr sz="1800"/>
            </a:lvl2pPr>
            <a:lvl3pPr marL="795337" indent="-219456">
              <a:spcBef>
                <a:spcPts val="400"/>
              </a:spcBef>
              <a:buSzPct val="100000"/>
              <a:buFont typeface="Arial" panose="020B0604020202020204" pitchFamily="34" charset="0"/>
              <a:buChar char="•"/>
              <a:defRPr sz="1800"/>
            </a:lvl3pPr>
            <a:lvl4pPr marL="914400" indent="-165100">
              <a:spcBef>
                <a:spcPts val="400"/>
              </a:spcBef>
              <a:buSzPct val="100000"/>
              <a:buFont typeface="Arial" pitchFamily="34" charset="0"/>
              <a:buChar char="•"/>
              <a:defRPr sz="1600"/>
            </a:lvl4pPr>
            <a:lvl5pPr marL="1079500" indent="-165100">
              <a:spcBef>
                <a:spcPts val="400"/>
              </a:spcBef>
              <a:buSzPct val="100000"/>
              <a:buFont typeface="Arial"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4B1707B0-EE9A-4957-A764-EA75F8E1B516}" type="slidenum">
              <a:rPr lang="en-US" altLang="en-US"/>
              <a:pPr>
                <a:defRPr/>
              </a:pPr>
              <a:t>‹#›</a:t>
            </a:fld>
            <a:endParaRPr lang="en-US" altLang="en-US" dirty="0"/>
          </a:p>
        </p:txBody>
      </p:sp>
    </p:spTree>
    <p:extLst>
      <p:ext uri="{BB962C8B-B14F-4D97-AF65-F5344CB8AC3E}">
        <p14:creationId xmlns:p14="http://schemas.microsoft.com/office/powerpoint/2010/main" val="37091576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4"/>
          <p:cNvSpPr>
            <a:spLocks noGrp="1" noChangeArrowheads="1"/>
          </p:cNvSpPr>
          <p:nvPr>
            <p:ph type="ctrTitle"/>
          </p:nvPr>
        </p:nvSpPr>
        <p:spPr>
          <a:xfrm>
            <a:off x="655704" y="344837"/>
            <a:ext cx="11536296" cy="369332"/>
          </a:xfrm>
        </p:spPr>
        <p:txBody>
          <a:bodyPr/>
          <a:lstStyle>
            <a:lvl1pPr algn="ctr">
              <a:lnSpc>
                <a:spcPct val="100000"/>
              </a:lnSpc>
              <a:defRPr sz="18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55704" y="709196"/>
            <a:ext cx="11536296" cy="338554"/>
          </a:xfrm>
        </p:spPr>
        <p:txBody>
          <a:bodyPr rIns="0"/>
          <a:lstStyle>
            <a:lvl1pPr marL="0" indent="0" algn="ctr">
              <a:buFontTx/>
              <a:buNone/>
              <a:defRPr sz="1600" b="0">
                <a:solidFill>
                  <a:schemeClr val="bg2">
                    <a:lumMod val="50000"/>
                    <a:lumOff val="50000"/>
                  </a:schemeClr>
                </a:solidFill>
                <a:effectLst/>
                <a:latin typeface="Lucida Sans" pitchFamily="34" charset="0"/>
              </a:defRPr>
            </a:lvl1pPr>
          </a:lstStyle>
          <a:p>
            <a:r>
              <a:rPr lang="en-US" dirty="0"/>
              <a:t>Click to edit Master subtitle style</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DE0ED46D-6DF2-493E-BF5B-1D24DD962FE8}" type="slidenum">
              <a:rPr lang="en-US" altLang="en-US"/>
              <a:pPr>
                <a:defRPr/>
              </a:pPr>
              <a:t>‹#›</a:t>
            </a:fld>
            <a:endParaRPr lang="en-US" altLang="en-US" dirty="0"/>
          </a:p>
        </p:txBody>
      </p:sp>
    </p:spTree>
    <p:extLst>
      <p:ext uri="{BB962C8B-B14F-4D97-AF65-F5344CB8AC3E}">
        <p14:creationId xmlns:p14="http://schemas.microsoft.com/office/powerpoint/2010/main" val="19521663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45459" y="733000"/>
            <a:ext cx="11546543" cy="424732"/>
          </a:xfrm>
        </p:spPr>
        <p:txBody>
          <a:bodyPr/>
          <a:lstStyle/>
          <a:p>
            <a:r>
              <a:rPr lang="en-US" dirty="0"/>
              <a:t>Click to edit Master title style</a:t>
            </a:r>
          </a:p>
        </p:txBody>
      </p:sp>
      <p:sp>
        <p:nvSpPr>
          <p:cNvPr id="3" name="Content Placeholder 2"/>
          <p:cNvSpPr>
            <a:spLocks noGrp="1"/>
          </p:cNvSpPr>
          <p:nvPr>
            <p:ph sz="half" idx="1"/>
          </p:nvPr>
        </p:nvSpPr>
        <p:spPr>
          <a:xfrm>
            <a:off x="967434" y="1790760"/>
            <a:ext cx="5336428"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507060" y="1790760"/>
            <a:ext cx="5293264"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039B4FC4-9ADA-41A0-85B1-8A2388279A37}" type="slidenum">
              <a:rPr lang="en-US" altLang="en-US"/>
              <a:pPr>
                <a:defRPr/>
              </a:pPr>
              <a:t>‹#›</a:t>
            </a:fld>
            <a:endParaRPr lang="en-US" altLang="en-US" dirty="0"/>
          </a:p>
        </p:txBody>
      </p:sp>
    </p:spTree>
    <p:extLst>
      <p:ext uri="{BB962C8B-B14F-4D97-AF65-F5344CB8AC3E}">
        <p14:creationId xmlns:p14="http://schemas.microsoft.com/office/powerpoint/2010/main" val="257989228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38279"/>
            <a:ext cx="11582400" cy="424732"/>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916963" y="1681734"/>
            <a:ext cx="5386917"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916962" y="2136455"/>
            <a:ext cx="5386917" cy="1498872"/>
          </a:xfrm>
        </p:spPr>
        <p:txBody>
          <a:bodyPr/>
          <a:lstStyle>
            <a:lvl1pPr>
              <a:defRPr lang="en-US" sz="2000" b="0" dirty="0" smtClean="0">
                <a:solidFill>
                  <a:schemeClr val="bg2"/>
                </a:solidFill>
                <a:latin typeface="Lucida Sans" pitchFamily="34" charset="0"/>
                <a:ea typeface="+mn-ea"/>
                <a:cs typeface="+mn-cs"/>
              </a:defRPr>
            </a:lvl1pPr>
            <a:lvl2pPr>
              <a:defRPr lang="en-US" sz="1800" dirty="0" smtClean="0">
                <a:solidFill>
                  <a:schemeClr val="bg2"/>
                </a:solidFill>
                <a:latin typeface="Lucida Sans" pitchFamily="34" charset="0"/>
                <a:ea typeface="+mn-ea"/>
                <a:cs typeface="+mn-cs"/>
              </a:defRPr>
            </a:lvl2pPr>
            <a:lvl3pPr>
              <a:defRPr lang="en-US" sz="1800" dirty="0" smtClean="0">
                <a:solidFill>
                  <a:schemeClr val="bg2"/>
                </a:solidFill>
                <a:latin typeface="Lucida Sans" pitchFamily="34" charset="0"/>
                <a:ea typeface="+mn-ea"/>
                <a:cs typeface="+mn-cs"/>
              </a:defRPr>
            </a:lvl3pPr>
            <a:lvl4pPr>
              <a:defRPr lang="en-US" sz="1600" dirty="0" smtClean="0">
                <a:solidFill>
                  <a:schemeClr val="bg2"/>
                </a:solidFill>
                <a:latin typeface="Lucida Sans" pitchFamily="34" charset="0"/>
                <a:ea typeface="+mn-ea"/>
                <a:cs typeface="+mn-cs"/>
              </a:defRPr>
            </a:lvl4pPr>
            <a:lvl5pPr>
              <a:defRPr lang="en-US" sz="16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500730" y="1681734"/>
            <a:ext cx="5389033"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00729" y="2136455"/>
            <a:ext cx="5389033" cy="1498872"/>
          </a:xfrm>
        </p:spPr>
        <p:txBody>
          <a:bodyPr/>
          <a:lstStyle>
            <a:lvl1pPr>
              <a:defRPr lang="en-US" sz="2000" b="0" dirty="0" smtClean="0">
                <a:solidFill>
                  <a:schemeClr val="bg2"/>
                </a:solidFill>
                <a:latin typeface="Lucida Sans" pitchFamily="34" charset="0"/>
                <a:ea typeface="+mn-ea"/>
                <a:cs typeface="+mn-cs"/>
              </a:defRPr>
            </a:lvl1pPr>
            <a:lvl2pPr>
              <a:defRPr lang="en-US" sz="1800" dirty="0" smtClean="0">
                <a:solidFill>
                  <a:schemeClr val="bg2"/>
                </a:solidFill>
                <a:latin typeface="Lucida Sans" pitchFamily="34" charset="0"/>
                <a:ea typeface="+mn-ea"/>
                <a:cs typeface="+mn-cs"/>
              </a:defRPr>
            </a:lvl2pPr>
            <a:lvl3pPr>
              <a:defRPr lang="en-US" sz="1800" dirty="0" smtClean="0">
                <a:solidFill>
                  <a:schemeClr val="bg2"/>
                </a:solidFill>
                <a:latin typeface="Lucida Sans" pitchFamily="34" charset="0"/>
                <a:ea typeface="+mn-ea"/>
                <a:cs typeface="+mn-cs"/>
              </a:defRPr>
            </a:lvl3pPr>
            <a:lvl4pPr>
              <a:defRPr lang="en-US" sz="1600" dirty="0" smtClean="0">
                <a:solidFill>
                  <a:schemeClr val="bg2"/>
                </a:solidFill>
                <a:latin typeface="Lucida Sans" pitchFamily="34" charset="0"/>
                <a:ea typeface="+mn-ea"/>
                <a:cs typeface="+mn-cs"/>
              </a:defRPr>
            </a:lvl4pPr>
            <a:lvl5pPr>
              <a:defRPr lang="en-US" sz="16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userDrawn="1">
            <p:ph type="sldNum" sz="quarter" idx="12"/>
          </p:nvPr>
        </p:nvSpPr>
        <p:spPr>
          <a:ln/>
        </p:spPr>
        <p:txBody>
          <a:bodyPr/>
          <a:lstStyle>
            <a:lvl1pPr>
              <a:defRPr/>
            </a:lvl1pPr>
          </a:lstStyle>
          <a:p>
            <a:pPr>
              <a:defRPr/>
            </a:pPr>
            <a:fld id="{62C16091-951A-44DE-8314-E183D7509866}" type="slidenum">
              <a:rPr lang="en-US" altLang="en-US"/>
              <a:pPr>
                <a:defRPr/>
              </a:pPr>
              <a:t>‹#›</a:t>
            </a:fld>
            <a:endParaRPr lang="en-US" altLang="en-US" dirty="0"/>
          </a:p>
        </p:txBody>
      </p:sp>
    </p:spTree>
    <p:extLst>
      <p:ext uri="{BB962C8B-B14F-4D97-AF65-F5344CB8AC3E}">
        <p14:creationId xmlns:p14="http://schemas.microsoft.com/office/powerpoint/2010/main" val="402255346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4968" y="2136492"/>
            <a:ext cx="11567032" cy="424732"/>
          </a:xfrm>
        </p:spPr>
        <p:txBody>
          <a:bodyPr/>
          <a:lstStyle/>
          <a:p>
            <a:r>
              <a:rPr lang="en-US" dirty="0"/>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userDrawn="1">
            <p:ph type="sldNum" sz="quarter" idx="12"/>
          </p:nvPr>
        </p:nvSpPr>
        <p:spPr>
          <a:ln/>
        </p:spPr>
        <p:txBody>
          <a:bodyPr/>
          <a:lstStyle>
            <a:lvl1pPr>
              <a:defRPr/>
            </a:lvl1pPr>
          </a:lstStyle>
          <a:p>
            <a:pPr>
              <a:defRPr/>
            </a:pPr>
            <a:fld id="{D0900A34-2574-49A8-9D72-10FFBF8CF14C}" type="slidenum">
              <a:rPr lang="en-US" altLang="en-US"/>
              <a:pPr>
                <a:defRPr/>
              </a:pPr>
              <a:t>‹#›</a:t>
            </a:fld>
            <a:endParaRPr lang="en-US" altLang="en-US" dirty="0"/>
          </a:p>
        </p:txBody>
      </p:sp>
    </p:spTree>
    <p:extLst>
      <p:ext uri="{BB962C8B-B14F-4D97-AF65-F5344CB8AC3E}">
        <p14:creationId xmlns:p14="http://schemas.microsoft.com/office/powerpoint/2010/main" val="59518600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userDrawn="1">
            <p:ph type="sldNum" sz="quarter" idx="12"/>
          </p:nvPr>
        </p:nvSpPr>
        <p:spPr>
          <a:ln/>
        </p:spPr>
        <p:txBody>
          <a:bodyPr/>
          <a:lstStyle>
            <a:lvl1pPr>
              <a:defRPr/>
            </a:lvl1pPr>
          </a:lstStyle>
          <a:p>
            <a:pPr>
              <a:defRPr/>
            </a:pPr>
            <a:fld id="{EEB06A1B-8EC8-451F-A85D-C9F335DBBA48}" type="slidenum">
              <a:rPr lang="en-US" altLang="en-US"/>
              <a:pPr>
                <a:defRPr/>
              </a:pPr>
              <a:t>‹#›</a:t>
            </a:fld>
            <a:endParaRPr lang="en-US" altLang="en-US" dirty="0"/>
          </a:p>
        </p:txBody>
      </p:sp>
    </p:spTree>
    <p:extLst>
      <p:ext uri="{BB962C8B-B14F-4D97-AF65-F5344CB8AC3E}">
        <p14:creationId xmlns:p14="http://schemas.microsoft.com/office/powerpoint/2010/main" val="302882922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1"/>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8" cy="1851276"/>
          </a:xfrm>
        </p:spPr>
        <p:txBody>
          <a:bodyPr/>
          <a:lstStyle>
            <a:lvl1pPr marL="165100" indent="-165100">
              <a:buSzPct val="125000"/>
              <a:buFont typeface="Arial" pitchFamily="34" charset="0"/>
              <a:buChar char="•"/>
              <a:defRPr lang="en-US" sz="2400" b="0" dirty="0" smtClean="0">
                <a:solidFill>
                  <a:schemeClr val="bg2"/>
                </a:solidFill>
                <a:latin typeface="Lucida Sans" pitchFamily="34" charset="0"/>
                <a:ea typeface="+mn-ea"/>
                <a:cs typeface="+mn-cs"/>
              </a:defRPr>
            </a:lvl1pPr>
            <a:lvl2pPr marL="457200" indent="-165100" defTabSz="914400">
              <a:buSzPct val="125000"/>
              <a:buFont typeface="Arial" pitchFamily="34" charset="0"/>
              <a:buChar char="•"/>
              <a:defRPr lang="en-US" sz="2200" dirty="0" smtClean="0">
                <a:solidFill>
                  <a:schemeClr val="bg2"/>
                </a:solidFill>
                <a:latin typeface="Lucida Sans" pitchFamily="34" charset="0"/>
                <a:ea typeface="+mn-ea"/>
                <a:cs typeface="+mn-cs"/>
              </a:defRPr>
            </a:lvl2pPr>
            <a:lvl3pPr>
              <a:buSzPct val="125000"/>
              <a:buFont typeface="Arial" pitchFamily="34" charset="0"/>
              <a:buChar char="•"/>
              <a:defRPr lang="en-US" sz="2200" dirty="0" smtClean="0">
                <a:solidFill>
                  <a:schemeClr val="bg2"/>
                </a:solidFill>
                <a:latin typeface="Lucida Sans" pitchFamily="34" charset="0"/>
                <a:ea typeface="+mn-ea"/>
                <a:cs typeface="+mn-cs"/>
              </a:defRPr>
            </a:lvl3pPr>
            <a:lvl4pPr marL="974725" indent="-180975">
              <a:buSzPct val="125000"/>
              <a:buFont typeface="Arial" pitchFamily="34" charset="0"/>
              <a:buChar char="•"/>
              <a:defRPr lang="en-US" sz="2000" dirty="0" smtClean="0">
                <a:solidFill>
                  <a:schemeClr val="bg2"/>
                </a:solidFill>
                <a:latin typeface="Lucida Sans" pitchFamily="34" charset="0"/>
                <a:ea typeface="+mn-ea"/>
                <a:cs typeface="+mn-cs"/>
              </a:defRPr>
            </a:lvl4pPr>
            <a:lvl5pPr>
              <a:buSzPct val="125000"/>
              <a:buFont typeface="Arial" pitchFamily="34" charset="0"/>
              <a:buChar char="•"/>
              <a:defRPr lang="en-US" sz="2000" dirty="0">
                <a:solidFill>
                  <a:schemeClr val="bg2"/>
                </a:solidFill>
                <a:latin typeface="Lucida Sans" pitchFamily="34" charset="0"/>
                <a:ea typeface="+mn-ea"/>
                <a:cs typeface="+mn-cs"/>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DD83FEC1-6F2E-4377-AE23-B4E822A7D897}" type="slidenum">
              <a:rPr lang="en-US" altLang="en-US"/>
              <a:pPr>
                <a:defRPr/>
              </a:pPr>
              <a:t>‹#›</a:t>
            </a:fld>
            <a:endParaRPr lang="en-US" altLang="en-US" dirty="0"/>
          </a:p>
        </p:txBody>
      </p:sp>
    </p:spTree>
    <p:extLst>
      <p:ext uri="{BB962C8B-B14F-4D97-AF65-F5344CB8AC3E}">
        <p14:creationId xmlns:p14="http://schemas.microsoft.com/office/powerpoint/2010/main" val="41650942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219" y="903117"/>
            <a:ext cx="10363200" cy="480131"/>
          </a:xfrm>
        </p:spPr>
        <p:txBody>
          <a:bodyPr/>
          <a:lstStyle>
            <a:lvl1pPr>
              <a:defRPr sz="28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1069219" y="1543943"/>
            <a:ext cx="10363200" cy="1954894"/>
          </a:xfrm>
        </p:spPr>
        <p:txBody>
          <a:bodyPr/>
          <a:lstStyle>
            <a:lvl1pPr marL="344488" indent="-179388">
              <a:spcBef>
                <a:spcPts val="1200"/>
              </a:spcBef>
              <a:buSzPct val="100000"/>
              <a:buFont typeface="Arial" pitchFamily="34" charset="0"/>
              <a:buChar char="•"/>
              <a:defRPr sz="2600" b="0"/>
            </a:lvl1pPr>
            <a:lvl2pPr marL="509588" indent="-165100">
              <a:spcBef>
                <a:spcPts val="400"/>
              </a:spcBef>
              <a:buSzPct val="75000"/>
              <a:buFont typeface="Wingdings" pitchFamily="2" charset="2"/>
              <a:buChar char="§"/>
              <a:defRPr sz="2400"/>
            </a:lvl2pPr>
            <a:lvl3pPr marL="688975" indent="-179388">
              <a:spcBef>
                <a:spcPts val="400"/>
              </a:spcBef>
              <a:buSzPct val="100000"/>
              <a:buFont typeface="Lucida Sans" pitchFamily="34" charset="0"/>
              <a:buChar char="–"/>
              <a:defRPr/>
            </a:lvl3pPr>
            <a:lvl4pPr marL="914400" indent="-165100">
              <a:spcBef>
                <a:spcPts val="400"/>
              </a:spcBef>
              <a:buSzPct val="100000"/>
              <a:buFont typeface="Arial" pitchFamily="34" charset="0"/>
              <a:buChar char="•"/>
              <a:defRPr lang="en-US" sz="2000" dirty="0" smtClean="0">
                <a:solidFill>
                  <a:schemeClr val="bg2"/>
                </a:solidFill>
                <a:latin typeface="Lucida Sans" pitchFamily="34" charset="0"/>
              </a:defRPr>
            </a:lvl4pPr>
            <a:lvl5pPr marL="1079500" indent="-165100">
              <a:spcBef>
                <a:spcPts val="400"/>
              </a:spcBef>
              <a:buSzPct val="100000"/>
              <a:buFont typeface="Arial" pitchFamily="34" charset="0"/>
              <a:buChar char="•"/>
              <a:defRPr lang="en-US" sz="2000" dirty="0">
                <a:solidFill>
                  <a:schemeClr val="bg2"/>
                </a:solidFill>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610F81A7-F8F5-4D9A-9CDB-DAE331DD32A7}"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01029276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423007"/>
            <a:ext cx="7315200" cy="369332"/>
          </a:xfrm>
        </p:spPr>
        <p:txBody>
          <a:bodyPr/>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86680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ACB03CA2-357A-4C46-B8E7-F1C93D7B7BA4}" type="slidenum">
              <a:rPr lang="en-US" altLang="en-US"/>
              <a:pPr>
                <a:defRPr/>
              </a:pPr>
              <a:t>‹#›</a:t>
            </a:fld>
            <a:endParaRPr lang="en-US" altLang="en-US" dirty="0"/>
          </a:p>
        </p:txBody>
      </p:sp>
    </p:spTree>
    <p:extLst>
      <p:ext uri="{BB962C8B-B14F-4D97-AF65-F5344CB8AC3E}">
        <p14:creationId xmlns:p14="http://schemas.microsoft.com/office/powerpoint/2010/main" val="342361957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rgbClr val="981E32"/>
            </a:gs>
            <a:gs pos="39999">
              <a:srgbClr val="981E32"/>
            </a:gs>
            <a:gs pos="100000">
              <a:srgbClr val="4B0512"/>
            </a:gs>
          </a:gsLst>
          <a:lin ang="5400000"/>
        </a:gradFill>
        <a:effectLst/>
      </p:bgPr>
    </p:bg>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0" y="6705600"/>
            <a:ext cx="12192000" cy="152400"/>
            <a:chOff x="0" y="6705600"/>
            <a:chExt cx="9144000" cy="152400"/>
          </a:xfrm>
        </p:grpSpPr>
        <p:sp>
          <p:nvSpPr>
            <p:cNvPr id="5" name="Rectangle 4"/>
            <p:cNvSpPr/>
            <p:nvPr userDrawn="1"/>
          </p:nvSpPr>
          <p:spPr bwMode="auto">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6" name="Rectangle 5"/>
            <p:cNvSpPr/>
            <p:nvPr userDrawn="1"/>
          </p:nvSpPr>
          <p:spPr bwMode="auto">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7" name="Rectangle 6"/>
            <p:cNvSpPr/>
            <p:nvPr userDrawn="1"/>
          </p:nvSpPr>
          <p:spPr bwMode="auto">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pic>
        <p:nvPicPr>
          <p:cNvPr id="8" name="Picture 18" descr="wsuTLSigRvs-201.g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black">
          <a:xfrm>
            <a:off x="5164668" y="5943600"/>
            <a:ext cx="1862667"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bwMode="black">
          <a:xfrm>
            <a:off x="668350" y="3337391"/>
            <a:ext cx="10855305" cy="480131"/>
          </a:xfrm>
          <a:noFill/>
          <a:ln w="9525">
            <a:noFill/>
            <a:miter lim="800000"/>
            <a:headEnd/>
            <a:tailEnd/>
          </a:ln>
        </p:spPr>
        <p:txBody>
          <a:bodyPr/>
          <a:lstStyle>
            <a:lvl1pPr algn="ctr" rtl="0" eaLnBrk="0" fontAlgn="base" hangingPunct="0">
              <a:lnSpc>
                <a:spcPct val="90000"/>
              </a:lnSpc>
              <a:spcBef>
                <a:spcPct val="0"/>
              </a:spcBef>
              <a:spcAft>
                <a:spcPct val="0"/>
              </a:spcAft>
              <a:defRPr lang="en-US" sz="2800" b="1" dirty="0">
                <a:solidFill>
                  <a:schemeClr val="tx1"/>
                </a:solidFill>
                <a:effectLst/>
                <a:latin typeface="Lucida Sans" pitchFamily="34" charset="0"/>
                <a:ea typeface="+mj-ea"/>
                <a:cs typeface="+mj-cs"/>
              </a:defRPr>
            </a:lvl1pPr>
          </a:lstStyle>
          <a:p>
            <a:r>
              <a:rPr lang="en-US" dirty="0"/>
              <a:t>Click to edit Master title style</a:t>
            </a:r>
          </a:p>
        </p:txBody>
      </p:sp>
      <p:sp>
        <p:nvSpPr>
          <p:cNvPr id="3077" name="Rectangle 5"/>
          <p:cNvSpPr>
            <a:spLocks noGrp="1" noChangeArrowheads="1"/>
          </p:cNvSpPr>
          <p:nvPr>
            <p:ph type="subTitle" idx="1"/>
          </p:nvPr>
        </p:nvSpPr>
        <p:spPr bwMode="black">
          <a:xfrm>
            <a:off x="654294" y="3939050"/>
            <a:ext cx="10883417" cy="430887"/>
          </a:xfrm>
        </p:spPr>
        <p:txBody>
          <a:bodyPr rIns="0" anchorCtr="0"/>
          <a:lstStyle>
            <a:lvl1pPr marL="0" indent="0" algn="ctr">
              <a:buFont typeface="Arial" pitchFamily="34" charset="0"/>
              <a:buNone/>
              <a:defRPr sz="2200" b="0">
                <a:solidFill>
                  <a:schemeClr val="tx1"/>
                </a:solidFill>
                <a:effectLst/>
                <a:latin typeface="Lucida Sans" pitchFamily="34" charset="0"/>
              </a:defRPr>
            </a:lvl1pPr>
          </a:lstStyle>
          <a:p>
            <a:r>
              <a:rPr lang="en-US" dirty="0"/>
              <a:t>Click to edit Master subtitle style</a:t>
            </a:r>
          </a:p>
        </p:txBody>
      </p:sp>
      <p:sp>
        <p:nvSpPr>
          <p:cNvPr id="9" name="Rectangle 6"/>
          <p:cNvSpPr>
            <a:spLocks noGrp="1" noChangeArrowheads="1"/>
          </p:cNvSpPr>
          <p:nvPr userDrawn="1">
            <p:ph type="dt" sz="half" idx="10"/>
          </p:nvPr>
        </p:nvSpPr>
        <p:spPr>
          <a:xfrm>
            <a:off x="0" y="6464300"/>
            <a:ext cx="2067984" cy="393700"/>
          </a:xfrm>
        </p:spPr>
        <p:txBody>
          <a:bodyPr/>
          <a:lstStyle>
            <a:lvl1pPr>
              <a:defRPr/>
            </a:lvl1pPr>
          </a:lstStyle>
          <a:p>
            <a:pPr>
              <a:defRPr/>
            </a:pPr>
            <a:endParaRPr lang="en-US" dirty="0">
              <a:solidFill>
                <a:srgbClr val="000000"/>
              </a:solidFill>
            </a:endParaRPr>
          </a:p>
        </p:txBody>
      </p:sp>
      <p:sp>
        <p:nvSpPr>
          <p:cNvPr id="10" name="Rectangle 7"/>
          <p:cNvSpPr>
            <a:spLocks noGrp="1" noChangeArrowheads="1"/>
          </p:cNvSpPr>
          <p:nvPr userDrawn="1">
            <p:ph type="ftr" sz="quarter" idx="11"/>
          </p:nvPr>
        </p:nvSpPr>
        <p:spPr>
          <a:xfrm>
            <a:off x="2097619" y="6464300"/>
            <a:ext cx="8602133" cy="393700"/>
          </a:xfrm>
        </p:spPr>
        <p:txBody>
          <a:bodyPr/>
          <a:lstStyle>
            <a:lvl1pPr>
              <a:defRPr/>
            </a:lvl1pPr>
          </a:lstStyle>
          <a:p>
            <a:pPr>
              <a:defRPr/>
            </a:pPr>
            <a:endParaRPr lang="en-US" dirty="0">
              <a:solidFill>
                <a:srgbClr val="000000"/>
              </a:solidFill>
            </a:endParaRPr>
          </a:p>
        </p:txBody>
      </p:sp>
      <p:sp>
        <p:nvSpPr>
          <p:cNvPr id="11" name="Rectangle 8"/>
          <p:cNvSpPr>
            <a:spLocks noGrp="1" noChangeArrowheads="1"/>
          </p:cNvSpPr>
          <p:nvPr userDrawn="1">
            <p:ph type="sldNum" sz="quarter" idx="12"/>
          </p:nvPr>
        </p:nvSpPr>
        <p:spPr>
          <a:xfrm>
            <a:off x="10892369" y="6464300"/>
            <a:ext cx="1299633" cy="393700"/>
          </a:xfrm>
        </p:spPr>
        <p:txBody>
          <a:bodyPr/>
          <a:lstStyle>
            <a:lvl1pPr>
              <a:defRPr/>
            </a:lvl1pPr>
          </a:lstStyle>
          <a:p>
            <a:pPr>
              <a:defRPr/>
            </a:pPr>
            <a:fld id="{FE2CD716-8C48-498B-B04C-94CC59E3AD3E}"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6930898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219" y="903119"/>
            <a:ext cx="10363200" cy="480131"/>
          </a:xfrm>
        </p:spPr>
        <p:txBody>
          <a:bodyPr/>
          <a:lstStyle>
            <a:lvl1pPr>
              <a:defRPr sz="28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1069219" y="1543943"/>
            <a:ext cx="10363200" cy="1954894"/>
          </a:xfrm>
        </p:spPr>
        <p:txBody>
          <a:bodyPr/>
          <a:lstStyle>
            <a:lvl1pPr marL="344488" indent="-179388">
              <a:spcBef>
                <a:spcPts val="1200"/>
              </a:spcBef>
              <a:buSzPct val="100000"/>
              <a:buFont typeface="Arial" pitchFamily="34" charset="0"/>
              <a:buChar char="•"/>
              <a:defRPr sz="2600" b="0"/>
            </a:lvl1pPr>
            <a:lvl2pPr marL="509588" indent="-165100">
              <a:spcBef>
                <a:spcPts val="400"/>
              </a:spcBef>
              <a:buSzPct val="75000"/>
              <a:buFont typeface="Wingdings" pitchFamily="2" charset="2"/>
              <a:buChar char="§"/>
              <a:defRPr sz="2400"/>
            </a:lvl2pPr>
            <a:lvl3pPr marL="688975" indent="-179388">
              <a:spcBef>
                <a:spcPts val="400"/>
              </a:spcBef>
              <a:buSzPct val="100000"/>
              <a:buFont typeface="Lucida Sans" pitchFamily="34" charset="0"/>
              <a:buChar char="–"/>
              <a:defRPr/>
            </a:lvl3pPr>
            <a:lvl4pPr marL="914400" indent="-165100">
              <a:spcBef>
                <a:spcPts val="400"/>
              </a:spcBef>
              <a:buSzPct val="100000"/>
              <a:buFont typeface="Arial" pitchFamily="34" charset="0"/>
              <a:buChar char="•"/>
              <a:defRPr lang="en-US" sz="2000" dirty="0" smtClean="0">
                <a:solidFill>
                  <a:schemeClr val="bg2"/>
                </a:solidFill>
                <a:latin typeface="Lucida Sans" pitchFamily="34" charset="0"/>
              </a:defRPr>
            </a:lvl4pPr>
            <a:lvl5pPr marL="1079500" indent="-165100">
              <a:spcBef>
                <a:spcPts val="400"/>
              </a:spcBef>
              <a:buSzPct val="100000"/>
              <a:buFont typeface="Arial" pitchFamily="34" charset="0"/>
              <a:buChar char="•"/>
              <a:defRPr lang="en-US" sz="2000" dirty="0">
                <a:solidFill>
                  <a:schemeClr val="bg2"/>
                </a:solidFill>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708A654E-285F-41AE-9672-6288445AECA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605778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2152" y="6030916"/>
            <a:ext cx="1835149"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a:spLocks noGrp="1" noChangeArrowheads="1"/>
          </p:cNvSpPr>
          <p:nvPr>
            <p:ph type="ctrTitle"/>
          </p:nvPr>
        </p:nvSpPr>
        <p:spPr>
          <a:xfrm>
            <a:off x="691791" y="2393726"/>
            <a:ext cx="6760397" cy="492443"/>
          </a:xfrm>
        </p:spPr>
        <p:txBody>
          <a:bodyPr anchorCtr="0"/>
          <a:lstStyle>
            <a:lvl1pPr algn="l">
              <a:lnSpc>
                <a:spcPct val="100000"/>
              </a:lnSpc>
              <a:defRPr sz="26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91791" y="2978478"/>
            <a:ext cx="6760397" cy="430887"/>
          </a:xfrm>
        </p:spPr>
        <p:txBody>
          <a:bodyPr rIns="0" anchorCtr="0"/>
          <a:lstStyle>
            <a:lvl1pPr marL="0" indent="0" algn="l">
              <a:buFontTx/>
              <a:buNone/>
              <a:defRPr sz="2200" b="0">
                <a:solidFill>
                  <a:schemeClr val="bg2"/>
                </a:solidFill>
                <a:effectLst/>
                <a:latin typeface="Lucida Sans" pitchFamily="34" charset="0"/>
              </a:defRPr>
            </a:lvl1pPr>
          </a:lstStyle>
          <a:p>
            <a:r>
              <a:rPr lang="en-US" dirty="0"/>
              <a:t>Click to edit Master subtitle style</a:t>
            </a:r>
          </a:p>
        </p:txBody>
      </p:sp>
      <p:sp>
        <p:nvSpPr>
          <p:cNvPr id="5" name="Rectangle 4"/>
          <p:cNvSpPr>
            <a:spLocks noGrp="1" noChangeArrowheads="1"/>
          </p:cNvSpPr>
          <p:nvPr userDrawn="1">
            <p:ph type="dt" sz="half" idx="10"/>
          </p:nvPr>
        </p:nvSpPr>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p:txBody>
          <a:bodyPr/>
          <a:lstStyle>
            <a:lvl1pPr>
              <a:defRPr/>
            </a:lvl1pPr>
          </a:lstStyle>
          <a:p>
            <a:pPr>
              <a:defRPr/>
            </a:pPr>
            <a:fld id="{DF2CC720-FFA4-46DD-A6C8-7BE8DEEA41A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63090054"/>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62201" y="969595"/>
            <a:ext cx="7467600" cy="480131"/>
          </a:xfrm>
        </p:spPr>
        <p:txBody>
          <a:bodyPr/>
          <a:lstStyle/>
          <a:p>
            <a:r>
              <a:rPr lang="en-US" dirty="0"/>
              <a:t>Click to edit Master title style</a:t>
            </a:r>
          </a:p>
        </p:txBody>
      </p:sp>
      <p:sp>
        <p:nvSpPr>
          <p:cNvPr id="3" name="Content Placeholder 2"/>
          <p:cNvSpPr>
            <a:spLocks noGrp="1"/>
          </p:cNvSpPr>
          <p:nvPr>
            <p:ph sz="half" idx="1"/>
          </p:nvPr>
        </p:nvSpPr>
        <p:spPr>
          <a:xfrm>
            <a:off x="639583" y="1813812"/>
            <a:ext cx="5336428"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9208" y="1813812"/>
            <a:ext cx="5293264"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B33916C6-0E32-4BD2-A305-264B0810774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877407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1"/>
            <a:ext cx="10972800" cy="48013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904447"/>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6"/>
            <a:ext cx="5386917"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70" y="1904447"/>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6"/>
            <a:ext cx="5389033"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a:ln/>
        </p:spPr>
        <p:txBody>
          <a:bodyPr/>
          <a:lstStyle>
            <a:lvl1pPr>
              <a:defRPr/>
            </a:lvl1pPr>
          </a:lstStyle>
          <a:p>
            <a:pPr>
              <a:defRPr/>
            </a:pPr>
            <a:fld id="{ADD9F42E-80F6-4B38-821C-EFF0F148EBF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1204279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3"/>
            <a:ext cx="7467600" cy="480131"/>
          </a:xfrm>
        </p:spPr>
        <p:txBody>
          <a:bodyPr/>
          <a:lstStyle/>
          <a:p>
            <a:r>
              <a:rPr lang="en-US"/>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userDrawn="1">
            <p:ph type="sldNum" sz="quarter" idx="12"/>
          </p:nvPr>
        </p:nvSpPr>
        <p:spPr>
          <a:ln/>
        </p:spPr>
        <p:txBody>
          <a:bodyPr/>
          <a:lstStyle>
            <a:lvl1pPr>
              <a:defRPr/>
            </a:lvl1pPr>
          </a:lstStyle>
          <a:p>
            <a:pPr>
              <a:defRPr/>
            </a:pPr>
            <a:fld id="{39FB55D1-317E-4C59-A02E-0D152FFB1B3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7041048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userDrawn="1">
            <p:ph type="sldNum" sz="quarter" idx="12"/>
          </p:nvPr>
        </p:nvSpPr>
        <p:spPr>
          <a:ln/>
        </p:spPr>
        <p:txBody>
          <a:bodyPr/>
          <a:lstStyle>
            <a:lvl1pPr>
              <a:defRPr/>
            </a:lvl1pPr>
          </a:lstStyle>
          <a:p>
            <a:pPr>
              <a:defRPr/>
            </a:pPr>
            <a:fld id="{777B0689-9EC7-46C8-A728-0CB01CE3297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098134455"/>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3"/>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2"/>
            <a:ext cx="6815668" cy="1882054"/>
          </a:xfrm>
        </p:spPr>
        <p:txBody>
          <a:bodyPr/>
          <a:lstStyle>
            <a:lvl1pPr marL="165100" indent="-165100">
              <a:buSzPct val="125000"/>
              <a:buFont typeface="Arial" pitchFamily="34" charset="0"/>
              <a:buChar char="•"/>
              <a:defRPr lang="en-US" sz="2600" b="0" dirty="0" smtClean="0">
                <a:solidFill>
                  <a:schemeClr val="bg2"/>
                </a:solidFill>
                <a:latin typeface="Lucida Sans" pitchFamily="34" charset="0"/>
                <a:ea typeface="+mn-ea"/>
                <a:cs typeface="+mn-cs"/>
              </a:defRPr>
            </a:lvl1pPr>
            <a:lvl2pPr marL="509588" indent="-165100">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marL="974725" indent="-180975">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3" y="1435103"/>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DF4FC299-40F2-44B3-9504-05A6BE42C0B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15377272"/>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369332"/>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4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0EE24F98-1250-4BF9-888B-15D247DB494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600209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2151" y="6030914"/>
            <a:ext cx="1835149"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a:spLocks noGrp="1" noChangeArrowheads="1"/>
          </p:cNvSpPr>
          <p:nvPr>
            <p:ph type="ctrTitle"/>
          </p:nvPr>
        </p:nvSpPr>
        <p:spPr>
          <a:xfrm>
            <a:off x="691790" y="2393724"/>
            <a:ext cx="6760397" cy="492443"/>
          </a:xfrm>
        </p:spPr>
        <p:txBody>
          <a:bodyPr anchorCtr="0"/>
          <a:lstStyle>
            <a:lvl1pPr algn="l">
              <a:lnSpc>
                <a:spcPct val="100000"/>
              </a:lnSpc>
              <a:defRPr sz="26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91790" y="2978476"/>
            <a:ext cx="6760397" cy="430887"/>
          </a:xfrm>
        </p:spPr>
        <p:txBody>
          <a:bodyPr rIns="0" anchorCtr="0"/>
          <a:lstStyle>
            <a:lvl1pPr marL="0" indent="0" algn="l">
              <a:buFontTx/>
              <a:buNone/>
              <a:defRPr sz="2200" b="0">
                <a:solidFill>
                  <a:schemeClr val="bg2"/>
                </a:solidFill>
                <a:effectLst/>
                <a:latin typeface="Lucida Sans" pitchFamily="34" charset="0"/>
              </a:defRPr>
            </a:lvl1pPr>
          </a:lstStyle>
          <a:p>
            <a:r>
              <a:rPr lang="en-US" dirty="0"/>
              <a:t>Click to edit Master subtitle style</a:t>
            </a:r>
          </a:p>
        </p:txBody>
      </p:sp>
      <p:sp>
        <p:nvSpPr>
          <p:cNvPr id="5" name="Rectangle 4"/>
          <p:cNvSpPr>
            <a:spLocks noGrp="1" noChangeArrowheads="1"/>
          </p:cNvSpPr>
          <p:nvPr userDrawn="1">
            <p:ph type="dt" sz="half" idx="10"/>
          </p:nvPr>
        </p:nvSpPr>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p:txBody>
          <a:bodyPr/>
          <a:lstStyle>
            <a:lvl1pPr>
              <a:defRPr/>
            </a:lvl1pPr>
          </a:lstStyle>
          <a:p>
            <a:fld id="{C71DF287-59B2-4210-BF0E-D9FA046349E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920837574"/>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3"/>
            <a:ext cx="7467600" cy="480131"/>
          </a:xfrm>
        </p:spPr>
        <p:txBody>
          <a:bodyPr/>
          <a:lstStyle/>
          <a:p>
            <a:r>
              <a:rPr lang="en-US"/>
              <a:t>Click to edit Master title style</a:t>
            </a:r>
          </a:p>
        </p:txBody>
      </p:sp>
      <p:sp>
        <p:nvSpPr>
          <p:cNvPr id="3" name="Vertical Text Placeholder 2"/>
          <p:cNvSpPr>
            <a:spLocks noGrp="1"/>
          </p:cNvSpPr>
          <p:nvPr>
            <p:ph type="body" orient="vert" idx="1"/>
          </p:nvPr>
        </p:nvSpPr>
        <p:spPr>
          <a:xfrm>
            <a:off x="4997711" y="2667002"/>
            <a:ext cx="4832092" cy="1851025"/>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D9FD2BEC-F8BC-4E01-A684-2B22E34841A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4705851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32590" y="1981200"/>
            <a:ext cx="1348061" cy="2514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85295" y="1981200"/>
            <a:ext cx="2774606" cy="251460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55025AEE-5087-45BF-8504-8BB45071A96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6966299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21"/>
          <p:cNvSpPr>
            <a:spLocks noGrp="1"/>
          </p:cNvSpPr>
          <p:nvPr>
            <p:ph type="body" sz="quarter" idx="12" hasCustomPrompt="1"/>
          </p:nvPr>
        </p:nvSpPr>
        <p:spPr>
          <a:xfrm>
            <a:off x="609600" y="5638800"/>
            <a:ext cx="6197600" cy="369506"/>
          </a:xfrm>
        </p:spPr>
        <p:txBody>
          <a:bodyPr/>
          <a:lstStyle>
            <a:lvl1pPr>
              <a:buNone/>
              <a:defRPr sz="1800" baseline="0">
                <a:solidFill>
                  <a:srgbClr val="D9D9D9"/>
                </a:solidFill>
                <a:latin typeface="Tahoma" pitchFamily="34" charset="0"/>
                <a:ea typeface="Tahoma" pitchFamily="34" charset="0"/>
                <a:cs typeface="Tahoma" pitchFamily="34" charset="0"/>
              </a:defRPr>
            </a:lvl1pPr>
          </a:lstStyle>
          <a:p>
            <a:pPr lvl="0"/>
            <a:r>
              <a:rPr lang="en-US" dirty="0"/>
              <a:t>Author</a:t>
            </a:r>
          </a:p>
        </p:txBody>
      </p:sp>
      <p:sp>
        <p:nvSpPr>
          <p:cNvPr id="12" name="TextBox 11"/>
          <p:cNvSpPr txBox="1"/>
          <p:nvPr userDrawn="1"/>
        </p:nvSpPr>
        <p:spPr>
          <a:xfrm>
            <a:off x="609600" y="6096001"/>
            <a:ext cx="11480801" cy="507831"/>
          </a:xfrm>
          <a:prstGeom prst="rect">
            <a:avLst/>
          </a:prstGeom>
          <a:noFill/>
        </p:spPr>
        <p:txBody>
          <a:bodyPr wrap="square" rtlCol="0">
            <a:spAutoFit/>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900" dirty="0">
                <a:solidFill>
                  <a:schemeClr val="bg1"/>
                </a:solidFill>
              </a:rPr>
              <a:t>This project was supported by Grant No. 2009-DG-BX-K021 awarded by the Bureau of Justice Assistance. The Bureau of Justice Assistance is a component of the Office of Justice Programs, which also includes the Bureau of Justice Statistics, the National Institute of Justice, the Office of Juvenile Justice and Delinquency Prevention, and the Office for Victims of Crime. Points of view or opinions in this document are those of the author and do not necessarily represent the official position or policies of the U.S. Department of Justice.</a:t>
            </a:r>
          </a:p>
        </p:txBody>
      </p:sp>
      <p:sp>
        <p:nvSpPr>
          <p:cNvPr id="15" name="Text Placeholder 21"/>
          <p:cNvSpPr>
            <a:spLocks noGrp="1"/>
          </p:cNvSpPr>
          <p:nvPr>
            <p:ph type="body" sz="quarter" idx="13" hasCustomPrompt="1"/>
          </p:nvPr>
        </p:nvSpPr>
        <p:spPr>
          <a:xfrm>
            <a:off x="7315200" y="5638800"/>
            <a:ext cx="4673600" cy="369506"/>
          </a:xfrm>
        </p:spPr>
        <p:txBody>
          <a:bodyPr/>
          <a:lstStyle>
            <a:lvl1pPr algn="r">
              <a:buNone/>
              <a:defRPr sz="1800" baseline="0">
                <a:solidFill>
                  <a:srgbClr val="D9D9D9"/>
                </a:solidFill>
                <a:latin typeface="Tahoma" pitchFamily="34" charset="0"/>
                <a:ea typeface="Tahoma" pitchFamily="34" charset="0"/>
                <a:cs typeface="Tahoma" pitchFamily="34" charset="0"/>
              </a:defRPr>
            </a:lvl1pPr>
          </a:lstStyle>
          <a:p>
            <a:pPr lvl="0"/>
            <a:r>
              <a:rPr lang="en-US" dirty="0"/>
              <a:t>Month Day, Year</a:t>
            </a:r>
          </a:p>
        </p:txBody>
      </p:sp>
      <p:sp>
        <p:nvSpPr>
          <p:cNvPr id="10" name="Text Placeholder 21"/>
          <p:cNvSpPr>
            <a:spLocks noGrp="1"/>
          </p:cNvSpPr>
          <p:nvPr>
            <p:ph type="body" sz="quarter" idx="14" hasCustomPrompt="1"/>
          </p:nvPr>
        </p:nvSpPr>
        <p:spPr>
          <a:xfrm>
            <a:off x="609598" y="4191000"/>
            <a:ext cx="11379201" cy="646331"/>
          </a:xfrm>
        </p:spPr>
        <p:txBody>
          <a:bodyPr/>
          <a:lstStyle>
            <a:lvl1pPr>
              <a:buNone/>
              <a:defRPr sz="3600" baseline="0">
                <a:solidFill>
                  <a:srgbClr val="D9D9D9"/>
                </a:solidFill>
                <a:latin typeface="+mj-lt"/>
              </a:defRPr>
            </a:lvl1pPr>
          </a:lstStyle>
          <a:p>
            <a:pPr lvl="0"/>
            <a:r>
              <a:rPr lang="en-US" dirty="0"/>
              <a:t>Title</a:t>
            </a:r>
          </a:p>
        </p:txBody>
      </p:sp>
      <p:sp>
        <p:nvSpPr>
          <p:cNvPr id="11" name="Text Placeholder 21"/>
          <p:cNvSpPr>
            <a:spLocks noGrp="1"/>
          </p:cNvSpPr>
          <p:nvPr>
            <p:ph type="body" sz="quarter" idx="15" hasCustomPrompt="1"/>
          </p:nvPr>
        </p:nvSpPr>
        <p:spPr>
          <a:xfrm>
            <a:off x="609600" y="5029200"/>
            <a:ext cx="11379201" cy="457200"/>
          </a:xfrm>
        </p:spPr>
        <p:txBody>
          <a:bodyPr/>
          <a:lstStyle>
            <a:lvl1pPr>
              <a:buNone/>
              <a:defRPr sz="2400" baseline="0">
                <a:solidFill>
                  <a:srgbClr val="D9D9D9"/>
                </a:solidFill>
                <a:latin typeface="Tahoma" pitchFamily="34" charset="0"/>
                <a:ea typeface="Tahoma" pitchFamily="34" charset="0"/>
                <a:cs typeface="Tahoma" pitchFamily="34" charset="0"/>
              </a:defRPr>
            </a:lvl1pPr>
          </a:lstStyle>
          <a:p>
            <a:pPr lvl="0"/>
            <a:r>
              <a:rPr lang="en-US" dirty="0"/>
              <a:t>Subtitle (if desired)</a:t>
            </a:r>
          </a:p>
        </p:txBody>
      </p:sp>
    </p:spTree>
    <p:extLst>
      <p:ext uri="{BB962C8B-B14F-4D97-AF65-F5344CB8AC3E}">
        <p14:creationId xmlns:p14="http://schemas.microsoft.com/office/powerpoint/2010/main" val="3663738821"/>
      </p:ext>
    </p:extLst>
  </p:cSld>
  <p:clrMapOvr>
    <a:masterClrMapping/>
  </p:clrMapOvr>
  <p:transition/>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a:extLst>
              <a:ext uri="{FF2B5EF4-FFF2-40B4-BE49-F238E27FC236}">
                <a16:creationId xmlns:a16="http://schemas.microsoft.com/office/drawing/2014/main" id="{A150A8D1-EE16-472B-AE24-1F06E927DEE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
            <a:ext cx="1219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1EB4621A-5740-4680-A485-EDDD5BE38D31}"/>
              </a:ext>
            </a:extLst>
          </p:cNvPr>
          <p:cNvCxnSpPr/>
          <p:nvPr userDrawn="1"/>
        </p:nvCxnSpPr>
        <p:spPr>
          <a:xfrm>
            <a:off x="0" y="833438"/>
            <a:ext cx="12192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076" name="Rectangle 4"/>
          <p:cNvSpPr>
            <a:spLocks noGrp="1" noChangeArrowheads="1"/>
          </p:cNvSpPr>
          <p:nvPr>
            <p:ph type="ctrTitle"/>
          </p:nvPr>
        </p:nvSpPr>
        <p:spPr bwMode="invGray">
          <a:xfrm>
            <a:off x="1" y="2392432"/>
            <a:ext cx="12191995" cy="424732"/>
          </a:xfrm>
        </p:spPr>
        <p:txBody>
          <a:bodyPr anchorCtr="0"/>
          <a:lstStyle>
            <a:lvl1pPr algn="ctr">
              <a:defRPr sz="2400">
                <a:solidFill>
                  <a:schemeClr val="bg2"/>
                </a:solidFill>
                <a:effectLst/>
              </a:defRPr>
            </a:lvl1pPr>
          </a:lstStyle>
          <a:p>
            <a:r>
              <a:rPr lang="en-US" dirty="0"/>
              <a:t>Click to edit Master title style</a:t>
            </a:r>
          </a:p>
        </p:txBody>
      </p:sp>
      <p:sp>
        <p:nvSpPr>
          <p:cNvPr id="3077" name="Rectangle 5"/>
          <p:cNvSpPr>
            <a:spLocks noGrp="1" noChangeArrowheads="1"/>
          </p:cNvSpPr>
          <p:nvPr>
            <p:ph type="subTitle" idx="1"/>
          </p:nvPr>
        </p:nvSpPr>
        <p:spPr bwMode="invGray">
          <a:xfrm>
            <a:off x="1" y="3025244"/>
            <a:ext cx="12191996" cy="430887"/>
          </a:xfrm>
        </p:spPr>
        <p:txBody>
          <a:bodyPr rIns="0" anchorCtr="0"/>
          <a:lstStyle>
            <a:lvl1pPr marL="0" indent="0" algn="ctr">
              <a:buFont typeface="Arial" pitchFamily="34" charset="0"/>
              <a:buNone/>
              <a:defRPr sz="2200" b="0">
                <a:solidFill>
                  <a:schemeClr val="accent1"/>
                </a:solidFill>
                <a:effectLst/>
                <a:latin typeface="Lucida Sans" pitchFamily="34" charset="0"/>
              </a:defRPr>
            </a:lvl1pPr>
          </a:lstStyle>
          <a:p>
            <a:r>
              <a:rPr lang="en-US" dirty="0"/>
              <a:t>Click to edit Master subtitle style</a:t>
            </a:r>
          </a:p>
        </p:txBody>
      </p:sp>
      <p:sp>
        <p:nvSpPr>
          <p:cNvPr id="6" name="Date Placeholder 5">
            <a:extLst>
              <a:ext uri="{FF2B5EF4-FFF2-40B4-BE49-F238E27FC236}">
                <a16:creationId xmlns:a16="http://schemas.microsoft.com/office/drawing/2014/main" id="{BD12E72E-797D-4C61-904C-028625F3FF08}"/>
              </a:ext>
            </a:extLst>
          </p:cNvPr>
          <p:cNvSpPr>
            <a:spLocks noGrp="1" noChangeArrowheads="1"/>
          </p:cNvSpPr>
          <p:nvPr>
            <p:ph type="dt" sz="half" idx="10"/>
          </p:nvPr>
        </p:nvSpPr>
        <p:spPr>
          <a:xfrm>
            <a:off x="645585" y="6381750"/>
            <a:ext cx="2067983" cy="476250"/>
          </a:xfrm>
        </p:spPr>
        <p:txBody>
          <a:bodyPr/>
          <a:lstStyle>
            <a:lvl1pPr>
              <a:defRPr sz="1000"/>
            </a:lvl1pPr>
          </a:lstStyle>
          <a:p>
            <a:pPr>
              <a:defRPr/>
            </a:pPr>
            <a:endParaRPr lang="en-US"/>
          </a:p>
        </p:txBody>
      </p:sp>
      <p:sp>
        <p:nvSpPr>
          <p:cNvPr id="7" name="Footer Placeholder 6">
            <a:extLst>
              <a:ext uri="{FF2B5EF4-FFF2-40B4-BE49-F238E27FC236}">
                <a16:creationId xmlns:a16="http://schemas.microsoft.com/office/drawing/2014/main" id="{7627B523-3A92-47D9-8136-72BB54DE75C6}"/>
              </a:ext>
            </a:extLst>
          </p:cNvPr>
          <p:cNvSpPr>
            <a:spLocks noGrp="1" noChangeArrowheads="1"/>
          </p:cNvSpPr>
          <p:nvPr>
            <p:ph type="ftr" sz="quarter" idx="11"/>
          </p:nvPr>
        </p:nvSpPr>
        <p:spPr>
          <a:xfrm>
            <a:off x="2755901" y="6381750"/>
            <a:ext cx="8134351" cy="476250"/>
          </a:xfrm>
        </p:spPr>
        <p:txBody>
          <a:bodyPr anchorCtr="1"/>
          <a:lstStyle>
            <a:lvl1pPr>
              <a:defRPr sz="1000"/>
            </a:lvl1pPr>
          </a:lstStyle>
          <a:p>
            <a:pPr>
              <a:defRPr/>
            </a:pPr>
            <a:endParaRPr lang="en-US"/>
          </a:p>
        </p:txBody>
      </p:sp>
      <p:sp>
        <p:nvSpPr>
          <p:cNvPr id="8" name="Slide Number Placeholder 7">
            <a:extLst>
              <a:ext uri="{FF2B5EF4-FFF2-40B4-BE49-F238E27FC236}">
                <a16:creationId xmlns:a16="http://schemas.microsoft.com/office/drawing/2014/main" id="{316B648B-DACE-4CBE-9669-9A9FF00B0F7D}"/>
              </a:ext>
            </a:extLst>
          </p:cNvPr>
          <p:cNvSpPr>
            <a:spLocks noGrp="1" noChangeArrowheads="1"/>
          </p:cNvSpPr>
          <p:nvPr>
            <p:ph type="sldNum" sz="quarter" idx="12"/>
          </p:nvPr>
        </p:nvSpPr>
        <p:spPr>
          <a:xfrm>
            <a:off x="10892368" y="6381750"/>
            <a:ext cx="1299633" cy="476250"/>
          </a:xfrm>
        </p:spPr>
        <p:txBody>
          <a:bodyPr/>
          <a:lstStyle>
            <a:lvl1pPr>
              <a:defRPr/>
            </a:lvl1pPr>
          </a:lstStyle>
          <a:p>
            <a:pPr>
              <a:defRPr/>
            </a:pPr>
            <a:fld id="{0F6CCDB7-5EBB-477B-AC3A-912DD7987ADF}" type="slidenum">
              <a:rPr lang="en-US" altLang="en-US"/>
              <a:pPr>
                <a:defRPr/>
              </a:pPr>
              <a:t>‹#›</a:t>
            </a:fld>
            <a:endParaRPr lang="en-US" altLang="en-US"/>
          </a:p>
        </p:txBody>
      </p:sp>
    </p:spTree>
    <p:extLst>
      <p:ext uri="{BB962C8B-B14F-4D97-AF65-F5344CB8AC3E}">
        <p14:creationId xmlns:p14="http://schemas.microsoft.com/office/powerpoint/2010/main" val="1280086348"/>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513543"/>
            <a:ext cx="12192000" cy="424732"/>
          </a:xfrm>
        </p:spPr>
        <p:txBody>
          <a:bodyPr/>
          <a:lstStyle>
            <a:lvl1pPr>
              <a:defRPr sz="24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994776" y="2287149"/>
            <a:ext cx="10202448" cy="1688667"/>
          </a:xfrm>
        </p:spPr>
        <p:txBody>
          <a:bodyPr lIns="457200" rIns="457200"/>
          <a:lstStyle>
            <a:lvl1pPr marL="344488" indent="-179388">
              <a:spcBef>
                <a:spcPts val="1200"/>
              </a:spcBef>
              <a:buSzPct val="100000"/>
              <a:buFont typeface="Arial" pitchFamily="34" charset="0"/>
              <a:buChar char="•"/>
              <a:defRPr sz="2200" b="0"/>
            </a:lvl1pPr>
            <a:lvl2pPr marL="509588" indent="-165100">
              <a:spcBef>
                <a:spcPts val="400"/>
              </a:spcBef>
              <a:buSzPct val="75000"/>
              <a:buFont typeface="Lucida Sans" panose="020B0602030504020204" pitchFamily="34" charset="0"/>
              <a:buChar char="–"/>
              <a:defRPr sz="2000"/>
            </a:lvl2pPr>
            <a:lvl3pPr marL="795337" indent="-219456">
              <a:spcBef>
                <a:spcPts val="400"/>
              </a:spcBef>
              <a:buSzPct val="100000"/>
              <a:buFont typeface="Arial" panose="020B0604020202020204" pitchFamily="34" charset="0"/>
              <a:buChar char="•"/>
              <a:defRPr sz="1800"/>
            </a:lvl3pPr>
            <a:lvl4pPr marL="914400" indent="-165100">
              <a:spcBef>
                <a:spcPts val="400"/>
              </a:spcBef>
              <a:buSzPct val="100000"/>
              <a:buFont typeface="Lucida Sans" panose="020B0602030504020204" pitchFamily="34" charset="0"/>
              <a:buChar char="–"/>
              <a:defRPr sz="1600"/>
            </a:lvl4pPr>
            <a:lvl5pPr marL="1079500" indent="-165100">
              <a:spcBef>
                <a:spcPts val="400"/>
              </a:spcBef>
              <a:buSzPct val="100000"/>
              <a:buFont typeface="Arial"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E14FC733-CB7A-407C-82F6-EE2776B20E3C}"/>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C4FAAB6-0224-428E-A76D-A85659CC5AFE}"/>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787B5B5-BB27-4CF2-9198-E1C1FBF2EAAC}"/>
              </a:ext>
            </a:extLst>
          </p:cNvPr>
          <p:cNvSpPr>
            <a:spLocks noGrp="1" noChangeArrowheads="1"/>
          </p:cNvSpPr>
          <p:nvPr userDrawn="1">
            <p:ph type="sldNum" sz="quarter" idx="12"/>
          </p:nvPr>
        </p:nvSpPr>
        <p:spPr>
          <a:ln/>
        </p:spPr>
        <p:txBody>
          <a:bodyPr/>
          <a:lstStyle>
            <a:lvl1pPr>
              <a:defRPr/>
            </a:lvl1pPr>
          </a:lstStyle>
          <a:p>
            <a:pPr>
              <a:defRPr/>
            </a:pPr>
            <a:fld id="{61EBB495-6EB8-4EF0-B19C-EF681F933F44}" type="slidenum">
              <a:rPr lang="en-US" altLang="en-US"/>
              <a:pPr>
                <a:defRPr/>
              </a:pPr>
              <a:t>‹#›</a:t>
            </a:fld>
            <a:endParaRPr lang="en-US" altLang="en-US"/>
          </a:p>
        </p:txBody>
      </p:sp>
    </p:spTree>
    <p:extLst>
      <p:ext uri="{BB962C8B-B14F-4D97-AF65-F5344CB8AC3E}">
        <p14:creationId xmlns:p14="http://schemas.microsoft.com/office/powerpoint/2010/main" val="77272799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4"/>
          <p:cNvSpPr>
            <a:spLocks noGrp="1" noChangeArrowheads="1"/>
          </p:cNvSpPr>
          <p:nvPr>
            <p:ph type="ctrTitle"/>
          </p:nvPr>
        </p:nvSpPr>
        <p:spPr>
          <a:xfrm>
            <a:off x="327852" y="998507"/>
            <a:ext cx="11536296" cy="461665"/>
          </a:xfrm>
        </p:spPr>
        <p:txBody>
          <a:bodyPr/>
          <a:lstStyle>
            <a:lvl1pPr algn="ctr">
              <a:lnSpc>
                <a:spcPct val="100000"/>
              </a:lnSpc>
              <a:defRPr sz="2400">
                <a:solidFill>
                  <a:schemeClr val="bg2"/>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327852" y="1496680"/>
            <a:ext cx="11536296" cy="430887"/>
          </a:xfrm>
        </p:spPr>
        <p:txBody>
          <a:bodyPr rIns="0"/>
          <a:lstStyle>
            <a:lvl1pPr marL="0" indent="0" algn="ctr">
              <a:buFontTx/>
              <a:buNone/>
              <a:defRPr sz="2200" b="0">
                <a:solidFill>
                  <a:schemeClr val="accent1"/>
                </a:solidFill>
                <a:effectLst/>
                <a:latin typeface="Lucida Sans" pitchFamily="34" charset="0"/>
              </a:defRPr>
            </a:lvl1pPr>
          </a:lstStyle>
          <a:p>
            <a:r>
              <a:rPr lang="en-US" dirty="0"/>
              <a:t>Click to edit Master subtitle style</a:t>
            </a:r>
          </a:p>
        </p:txBody>
      </p:sp>
      <p:sp>
        <p:nvSpPr>
          <p:cNvPr id="4" name="Rectangle 4">
            <a:extLst>
              <a:ext uri="{FF2B5EF4-FFF2-40B4-BE49-F238E27FC236}">
                <a16:creationId xmlns:a16="http://schemas.microsoft.com/office/drawing/2014/main" id="{E4FDCC5D-4BF7-4072-B78B-E8DD8BBB2C0D}"/>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122CBC-BA21-4375-8C9B-80444911CE32}"/>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3981FBE-99D9-4328-946C-9A6F7C6D2230}"/>
              </a:ext>
            </a:extLst>
          </p:cNvPr>
          <p:cNvSpPr>
            <a:spLocks noGrp="1" noChangeArrowheads="1"/>
          </p:cNvSpPr>
          <p:nvPr userDrawn="1">
            <p:ph type="sldNum" sz="quarter" idx="12"/>
          </p:nvPr>
        </p:nvSpPr>
        <p:spPr>
          <a:ln/>
        </p:spPr>
        <p:txBody>
          <a:bodyPr/>
          <a:lstStyle>
            <a:lvl1pPr>
              <a:defRPr/>
            </a:lvl1pPr>
          </a:lstStyle>
          <a:p>
            <a:pPr>
              <a:defRPr/>
            </a:pPr>
            <a:fld id="{78E7B84A-AB15-4A57-930A-281F08E2A85C}" type="slidenum">
              <a:rPr lang="en-US" altLang="en-US"/>
              <a:pPr>
                <a:defRPr/>
              </a:pPr>
              <a:t>‹#›</a:t>
            </a:fld>
            <a:endParaRPr lang="en-US" altLang="en-US"/>
          </a:p>
        </p:txBody>
      </p:sp>
    </p:spTree>
    <p:extLst>
      <p:ext uri="{BB962C8B-B14F-4D97-AF65-F5344CB8AC3E}">
        <p14:creationId xmlns:p14="http://schemas.microsoft.com/office/powerpoint/2010/main" val="3611307206"/>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583789"/>
            <a:ext cx="12192001" cy="424732"/>
          </a:xfrm>
        </p:spPr>
        <p:txBody>
          <a:bodyPr/>
          <a:lstStyle/>
          <a:p>
            <a:r>
              <a:rPr lang="en-US" dirty="0"/>
              <a:t>Click to edit Master title style</a:t>
            </a:r>
          </a:p>
        </p:txBody>
      </p:sp>
      <p:sp>
        <p:nvSpPr>
          <p:cNvPr id="3" name="Content Placeholder 2"/>
          <p:cNvSpPr>
            <a:spLocks noGrp="1"/>
          </p:cNvSpPr>
          <p:nvPr>
            <p:ph sz="half" idx="1"/>
          </p:nvPr>
        </p:nvSpPr>
        <p:spPr>
          <a:xfrm>
            <a:off x="670597" y="2275789"/>
            <a:ext cx="5336428"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23" y="2275789"/>
            <a:ext cx="5293264"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B074C29B-B6A1-4199-AEB0-C63D00CE67CF}"/>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1EBEC49-EEC3-4808-8307-768B0949BA15}"/>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3EC4E09-D316-4672-879D-FE3F2BC7863B}"/>
              </a:ext>
            </a:extLst>
          </p:cNvPr>
          <p:cNvSpPr>
            <a:spLocks noGrp="1" noChangeArrowheads="1"/>
          </p:cNvSpPr>
          <p:nvPr userDrawn="1">
            <p:ph type="sldNum" sz="quarter" idx="12"/>
          </p:nvPr>
        </p:nvSpPr>
        <p:spPr>
          <a:ln/>
        </p:spPr>
        <p:txBody>
          <a:bodyPr/>
          <a:lstStyle>
            <a:lvl1pPr>
              <a:defRPr/>
            </a:lvl1pPr>
          </a:lstStyle>
          <a:p>
            <a:pPr>
              <a:defRPr/>
            </a:pPr>
            <a:fld id="{8C03BBD8-4FF4-4E1C-8BBC-B10456BE345D}" type="slidenum">
              <a:rPr lang="en-US" altLang="en-US"/>
              <a:pPr>
                <a:defRPr/>
              </a:pPr>
              <a:t>‹#›</a:t>
            </a:fld>
            <a:endParaRPr lang="en-US" altLang="en-US"/>
          </a:p>
        </p:txBody>
      </p:sp>
    </p:spTree>
    <p:extLst>
      <p:ext uri="{BB962C8B-B14F-4D97-AF65-F5344CB8AC3E}">
        <p14:creationId xmlns:p14="http://schemas.microsoft.com/office/powerpoint/2010/main" val="3753531987"/>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358481"/>
            <a:ext cx="12192000" cy="424732"/>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30727" y="2166763"/>
            <a:ext cx="5386917"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726" y="2621484"/>
            <a:ext cx="5386917"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4494" y="2166763"/>
            <a:ext cx="5389033"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4493" y="2621484"/>
            <a:ext cx="5389033"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a:extLst>
              <a:ext uri="{FF2B5EF4-FFF2-40B4-BE49-F238E27FC236}">
                <a16:creationId xmlns:a16="http://schemas.microsoft.com/office/drawing/2014/main" id="{EC368202-CF8A-45FE-AE03-A8A36F7CFC49}"/>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4E46C78-08F5-4BE2-944B-E01A512F2395}"/>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FCA6247-3A21-4C65-9622-CAA533A881B6}"/>
              </a:ext>
            </a:extLst>
          </p:cNvPr>
          <p:cNvSpPr>
            <a:spLocks noGrp="1" noChangeArrowheads="1"/>
          </p:cNvSpPr>
          <p:nvPr userDrawn="1">
            <p:ph type="sldNum" sz="quarter" idx="12"/>
          </p:nvPr>
        </p:nvSpPr>
        <p:spPr>
          <a:ln/>
        </p:spPr>
        <p:txBody>
          <a:bodyPr/>
          <a:lstStyle>
            <a:lvl1pPr>
              <a:defRPr/>
            </a:lvl1pPr>
          </a:lstStyle>
          <a:p>
            <a:pPr>
              <a:defRPr/>
            </a:pPr>
            <a:fld id="{31FA89AB-D632-4BA1-9903-706738BA4A81}" type="slidenum">
              <a:rPr lang="en-US" altLang="en-US"/>
              <a:pPr>
                <a:defRPr/>
              </a:pPr>
              <a:t>‹#›</a:t>
            </a:fld>
            <a:endParaRPr lang="en-US" altLang="en-US"/>
          </a:p>
        </p:txBody>
      </p:sp>
    </p:spTree>
    <p:extLst>
      <p:ext uri="{BB962C8B-B14F-4D97-AF65-F5344CB8AC3E}">
        <p14:creationId xmlns:p14="http://schemas.microsoft.com/office/powerpoint/2010/main" val="1906732593"/>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2136492"/>
            <a:ext cx="12192000" cy="424732"/>
          </a:xfrm>
        </p:spPr>
        <p:txBody>
          <a:bodyPr/>
          <a:lstStyle/>
          <a:p>
            <a:r>
              <a:rPr lang="en-US" dirty="0"/>
              <a:t>Click to edit Master title style</a:t>
            </a:r>
          </a:p>
        </p:txBody>
      </p:sp>
      <p:sp>
        <p:nvSpPr>
          <p:cNvPr id="3" name="Rectangle 4">
            <a:extLst>
              <a:ext uri="{FF2B5EF4-FFF2-40B4-BE49-F238E27FC236}">
                <a16:creationId xmlns:a16="http://schemas.microsoft.com/office/drawing/2014/main" id="{8C8F9EC6-8761-46D6-8FD9-682948EBF9BB}"/>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4D8772B-A033-4D78-8865-47D4CA79DC3B}"/>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A34809C-D17E-4CB4-960C-87BF2653E2D6}"/>
              </a:ext>
            </a:extLst>
          </p:cNvPr>
          <p:cNvSpPr>
            <a:spLocks noGrp="1" noChangeArrowheads="1"/>
          </p:cNvSpPr>
          <p:nvPr userDrawn="1">
            <p:ph type="sldNum" sz="quarter" idx="12"/>
          </p:nvPr>
        </p:nvSpPr>
        <p:spPr>
          <a:ln/>
        </p:spPr>
        <p:txBody>
          <a:bodyPr/>
          <a:lstStyle>
            <a:lvl1pPr>
              <a:defRPr/>
            </a:lvl1pPr>
          </a:lstStyle>
          <a:p>
            <a:pPr>
              <a:defRPr/>
            </a:pPr>
            <a:fld id="{023DEA4F-72BE-46B3-9B56-F60FA72A3E21}" type="slidenum">
              <a:rPr lang="en-US" altLang="en-US"/>
              <a:pPr>
                <a:defRPr/>
              </a:pPr>
              <a:t>‹#›</a:t>
            </a:fld>
            <a:endParaRPr lang="en-US" altLang="en-US"/>
          </a:p>
        </p:txBody>
      </p:sp>
    </p:spTree>
    <p:extLst>
      <p:ext uri="{BB962C8B-B14F-4D97-AF65-F5344CB8AC3E}">
        <p14:creationId xmlns:p14="http://schemas.microsoft.com/office/powerpoint/2010/main" val="3584113775"/>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15ADE9A-EAAB-4CD6-9E50-351A2A0B75BD}"/>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0EFAE8A-183A-4F54-AA20-EB8217D2EED7}"/>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0D526AB-AFE5-40B7-A5C8-85B0ECAA6E47}"/>
              </a:ext>
            </a:extLst>
          </p:cNvPr>
          <p:cNvSpPr>
            <a:spLocks noGrp="1" noChangeArrowheads="1"/>
          </p:cNvSpPr>
          <p:nvPr userDrawn="1">
            <p:ph type="sldNum" sz="quarter" idx="12"/>
          </p:nvPr>
        </p:nvSpPr>
        <p:spPr>
          <a:ln/>
        </p:spPr>
        <p:txBody>
          <a:bodyPr/>
          <a:lstStyle>
            <a:lvl1pPr>
              <a:defRPr/>
            </a:lvl1pPr>
          </a:lstStyle>
          <a:p>
            <a:pPr>
              <a:defRPr/>
            </a:pPr>
            <a:fld id="{C2B81278-F7A6-46DA-BE52-64AF46A7D650}" type="slidenum">
              <a:rPr lang="en-US" altLang="en-US"/>
              <a:pPr>
                <a:defRPr/>
              </a:pPr>
              <a:t>‹#›</a:t>
            </a:fld>
            <a:endParaRPr lang="en-US" altLang="en-US"/>
          </a:p>
        </p:txBody>
      </p:sp>
    </p:spTree>
    <p:extLst>
      <p:ext uri="{BB962C8B-B14F-4D97-AF65-F5344CB8AC3E}">
        <p14:creationId xmlns:p14="http://schemas.microsoft.com/office/powerpoint/2010/main" val="21172645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62201" y="969593"/>
            <a:ext cx="7467600" cy="480131"/>
          </a:xfrm>
        </p:spPr>
        <p:txBody>
          <a:bodyPr/>
          <a:lstStyle/>
          <a:p>
            <a:r>
              <a:rPr lang="en-US" dirty="0"/>
              <a:t>Click to edit Master title style</a:t>
            </a:r>
          </a:p>
        </p:txBody>
      </p:sp>
      <p:sp>
        <p:nvSpPr>
          <p:cNvPr id="3" name="Content Placeholder 2"/>
          <p:cNvSpPr>
            <a:spLocks noGrp="1"/>
          </p:cNvSpPr>
          <p:nvPr>
            <p:ph sz="half" idx="1"/>
          </p:nvPr>
        </p:nvSpPr>
        <p:spPr>
          <a:xfrm>
            <a:off x="639582" y="1813811"/>
            <a:ext cx="5336428"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9208" y="1813811"/>
            <a:ext cx="5293264"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A6F3AA20-0284-44F7-B71A-AD336E8F25FE}"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69038964"/>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0319"/>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0319"/>
            <a:ext cx="6815668" cy="1851276"/>
          </a:xfrm>
        </p:spPr>
        <p:txBody>
          <a:bodyPr/>
          <a:lstStyle>
            <a:lvl1pPr marL="165100" indent="-165100">
              <a:buSzPct val="125000"/>
              <a:buFont typeface="Arial" pitchFamily="34" charset="0"/>
              <a:buChar char="•"/>
              <a:defRPr lang="en-US" sz="2400" b="0" dirty="0" smtClean="0">
                <a:solidFill>
                  <a:schemeClr val="bg2"/>
                </a:solidFill>
                <a:latin typeface="Lucida Sans" pitchFamily="34" charset="0"/>
                <a:ea typeface="+mn-ea"/>
                <a:cs typeface="+mn-cs"/>
              </a:defRPr>
            </a:lvl1pPr>
            <a:lvl2pPr marL="457200" indent="-165100" defTabSz="914400">
              <a:buSzPct val="125000"/>
              <a:buFont typeface="Arial" pitchFamily="34" charset="0"/>
              <a:buChar char="•"/>
              <a:defRPr lang="en-US" sz="2200" dirty="0" smtClean="0">
                <a:solidFill>
                  <a:schemeClr val="bg2"/>
                </a:solidFill>
                <a:latin typeface="Lucida Sans" pitchFamily="34" charset="0"/>
                <a:ea typeface="+mn-ea"/>
                <a:cs typeface="+mn-cs"/>
              </a:defRPr>
            </a:lvl2pPr>
            <a:lvl3pPr>
              <a:buSzPct val="125000"/>
              <a:buFont typeface="Arial" pitchFamily="34" charset="0"/>
              <a:buChar char="•"/>
              <a:defRPr lang="en-US" sz="2200" dirty="0" smtClean="0">
                <a:solidFill>
                  <a:schemeClr val="bg2"/>
                </a:solidFill>
                <a:latin typeface="Lucida Sans" pitchFamily="34" charset="0"/>
                <a:ea typeface="+mn-ea"/>
                <a:cs typeface="+mn-cs"/>
              </a:defRPr>
            </a:lvl3pPr>
            <a:lvl4pPr marL="974725" indent="-180975">
              <a:buSzPct val="125000"/>
              <a:buFont typeface="Arial" pitchFamily="34" charset="0"/>
              <a:buChar char="•"/>
              <a:defRPr lang="en-US" sz="2000" dirty="0" smtClean="0">
                <a:solidFill>
                  <a:schemeClr val="bg2"/>
                </a:solidFill>
                <a:latin typeface="Lucida Sans" pitchFamily="34" charset="0"/>
                <a:ea typeface="+mn-ea"/>
                <a:cs typeface="+mn-cs"/>
              </a:defRPr>
            </a:lvl4pPr>
            <a:lvl5pPr>
              <a:buSzPct val="125000"/>
              <a:buFont typeface="Arial" pitchFamily="34" charset="0"/>
              <a:buChar char="•"/>
              <a:defRPr lang="en-US" sz="2000" dirty="0">
                <a:solidFill>
                  <a:schemeClr val="bg2"/>
                </a:solidFill>
                <a:latin typeface="Lucida Sans" pitchFamily="34" charset="0"/>
                <a:ea typeface="+mn-ea"/>
                <a:cs typeface="+mn-cs"/>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2532369"/>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02FFA0E-E660-4769-A80E-294162442E2E}"/>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C24E1F0-1DAE-4A32-86F1-4E0CDB9ABF9A}"/>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CF0ECC9-F1A5-485F-B500-D815E8D827A5}"/>
              </a:ext>
            </a:extLst>
          </p:cNvPr>
          <p:cNvSpPr>
            <a:spLocks noGrp="1" noChangeArrowheads="1"/>
          </p:cNvSpPr>
          <p:nvPr userDrawn="1">
            <p:ph type="sldNum" sz="quarter" idx="12"/>
          </p:nvPr>
        </p:nvSpPr>
        <p:spPr>
          <a:ln/>
        </p:spPr>
        <p:txBody>
          <a:bodyPr/>
          <a:lstStyle>
            <a:lvl1pPr>
              <a:defRPr/>
            </a:lvl1pPr>
          </a:lstStyle>
          <a:p>
            <a:pPr>
              <a:defRPr/>
            </a:pPr>
            <a:fld id="{A1B11CF7-CC25-4F57-B856-EF741C750AF2}" type="slidenum">
              <a:rPr lang="en-US" altLang="en-US"/>
              <a:pPr>
                <a:defRPr/>
              </a:pPr>
              <a:t>‹#›</a:t>
            </a:fld>
            <a:endParaRPr lang="en-US" altLang="en-US"/>
          </a:p>
        </p:txBody>
      </p:sp>
    </p:spTree>
    <p:extLst>
      <p:ext uri="{BB962C8B-B14F-4D97-AF65-F5344CB8AC3E}">
        <p14:creationId xmlns:p14="http://schemas.microsoft.com/office/powerpoint/2010/main" val="3150059761"/>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423007"/>
            <a:ext cx="7315200" cy="369332"/>
          </a:xfrm>
        </p:spPr>
        <p:txBody>
          <a:bodyPr/>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2389717" y="1193221"/>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86680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4">
            <a:extLst>
              <a:ext uri="{FF2B5EF4-FFF2-40B4-BE49-F238E27FC236}">
                <a16:creationId xmlns:a16="http://schemas.microsoft.com/office/drawing/2014/main" id="{93292826-9CC7-4EB0-8796-619611725511}"/>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6ECD4BD-98C7-4C30-A659-6A4EF7A0C322}"/>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CD936FF-3EF0-4AA9-9D0D-1068C9327961}"/>
              </a:ext>
            </a:extLst>
          </p:cNvPr>
          <p:cNvSpPr>
            <a:spLocks noGrp="1" noChangeArrowheads="1"/>
          </p:cNvSpPr>
          <p:nvPr userDrawn="1">
            <p:ph type="sldNum" sz="quarter" idx="12"/>
          </p:nvPr>
        </p:nvSpPr>
        <p:spPr>
          <a:ln/>
        </p:spPr>
        <p:txBody>
          <a:bodyPr/>
          <a:lstStyle>
            <a:lvl1pPr>
              <a:defRPr/>
            </a:lvl1pPr>
          </a:lstStyle>
          <a:p>
            <a:pPr>
              <a:defRPr/>
            </a:pPr>
            <a:fld id="{52A81403-F245-462D-84CA-796543CD1372}" type="slidenum">
              <a:rPr lang="en-US" altLang="en-US"/>
              <a:pPr>
                <a:defRPr/>
              </a:pPr>
              <a:t>‹#›</a:t>
            </a:fld>
            <a:endParaRPr lang="en-US" altLang="en-US"/>
          </a:p>
        </p:txBody>
      </p:sp>
    </p:spTree>
    <p:extLst>
      <p:ext uri="{BB962C8B-B14F-4D97-AF65-F5344CB8AC3E}">
        <p14:creationId xmlns:p14="http://schemas.microsoft.com/office/powerpoint/2010/main" val="111227601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0"/>
            <a:ext cx="10972800" cy="48013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904446"/>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9" y="1904446"/>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a:ln/>
        </p:spPr>
        <p:txBody>
          <a:bodyPr/>
          <a:lstStyle>
            <a:lvl1pPr>
              <a:defRPr/>
            </a:lvl1pPr>
          </a:lstStyle>
          <a:p>
            <a:fld id="{1EFEA115-84A7-4AEB-B9B4-3EDE8ADE41B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2262195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1"/>
            <a:ext cx="7467600" cy="480131"/>
          </a:xfrm>
        </p:spPr>
        <p:txBody>
          <a:bodyPr/>
          <a:lstStyle/>
          <a:p>
            <a:r>
              <a:rPr lang="en-US"/>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userDrawn="1">
            <p:ph type="sldNum" sz="quarter" idx="12"/>
          </p:nvPr>
        </p:nvSpPr>
        <p:spPr>
          <a:ln/>
        </p:spPr>
        <p:txBody>
          <a:bodyPr/>
          <a:lstStyle>
            <a:lvl1pPr>
              <a:defRPr/>
            </a:lvl1pPr>
          </a:lstStyle>
          <a:p>
            <a:fld id="{5C1B8980-B1BA-444C-A10B-2E2D1804DFE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7004901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userDrawn="1">
            <p:ph type="sldNum" sz="quarter" idx="12"/>
          </p:nvPr>
        </p:nvSpPr>
        <p:spPr>
          <a:ln/>
        </p:spPr>
        <p:txBody>
          <a:bodyPr/>
          <a:lstStyle>
            <a:lvl1pPr>
              <a:defRPr/>
            </a:lvl1pPr>
          </a:lstStyle>
          <a:p>
            <a:fld id="{0390F250-C199-4460-B530-06375B4343F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74875355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1"/>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8" cy="1882054"/>
          </a:xfrm>
        </p:spPr>
        <p:txBody>
          <a:bodyPr/>
          <a:lstStyle>
            <a:lvl1pPr marL="165100" indent="-165100">
              <a:buSzPct val="125000"/>
              <a:buFont typeface="Arial" pitchFamily="34" charset="0"/>
              <a:buChar char="•"/>
              <a:defRPr lang="en-US" sz="2600" b="0" dirty="0" smtClean="0">
                <a:solidFill>
                  <a:schemeClr val="bg2"/>
                </a:solidFill>
                <a:latin typeface="Lucida Sans" pitchFamily="34" charset="0"/>
                <a:ea typeface="+mn-ea"/>
                <a:cs typeface="+mn-cs"/>
              </a:defRPr>
            </a:lvl1pPr>
            <a:lvl2pPr marL="509588" indent="-165100">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marL="974725" indent="-180975">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405CA5CA-1A06-42FB-875B-EB84F4194E20}"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30004442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369332"/>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40"/>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568AEE97-B4F3-48AD-8CA6-EB1BD378E336}"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03235632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image" Target="../media/image5.png"/><Relationship Id="rId5" Type="http://schemas.openxmlformats.org/officeDocument/2006/relationships/slideLayout" Target="../slideLayouts/slideLayout37.xml"/><Relationship Id="rId10" Type="http://schemas.openxmlformats.org/officeDocument/2006/relationships/theme" Target="../theme/theme4.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026" name="Group 15"/>
          <p:cNvGrpSpPr>
            <a:grpSpLocks/>
          </p:cNvGrpSpPr>
          <p:nvPr userDrawn="1"/>
        </p:nvGrpSpPr>
        <p:grpSpPr bwMode="auto">
          <a:xfrm>
            <a:off x="0" y="6705600"/>
            <a:ext cx="12192000" cy="152400"/>
            <a:chOff x="0" y="6705600"/>
            <a:chExt cx="9144000" cy="152400"/>
          </a:xfrm>
        </p:grpSpPr>
        <p:sp>
          <p:nvSpPr>
            <p:cNvPr id="17" name="Rectangle 16"/>
            <p:cNvSpPr/>
            <p:nvPr userDrawn="1"/>
          </p:nvSpPr>
          <p:spPr>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8" name="Rectangle 17"/>
            <p:cNvSpPr/>
            <p:nvPr userDrawn="1"/>
          </p:nvSpPr>
          <p:spPr>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9" name="Rectangle 18"/>
            <p:cNvSpPr/>
            <p:nvPr userDrawn="1"/>
          </p:nvSpPr>
          <p:spPr>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sp>
        <p:nvSpPr>
          <p:cNvPr id="1027" name="Rectangle 3"/>
          <p:cNvSpPr>
            <a:spLocks noGrp="1" noChangeArrowheads="1"/>
          </p:cNvSpPr>
          <p:nvPr userDrawn="1">
            <p:ph type="body" idx="1"/>
          </p:nvPr>
        </p:nvSpPr>
        <p:spPr bwMode="black">
          <a:xfrm>
            <a:off x="2499784" y="1592263"/>
            <a:ext cx="7467600"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p:cNvSpPr>
            <a:spLocks noGrp="1" noChangeArrowheads="1"/>
          </p:cNvSpPr>
          <p:nvPr userDrawn="1">
            <p:ph type="title"/>
          </p:nvPr>
        </p:nvSpPr>
        <p:spPr bwMode="black">
          <a:xfrm>
            <a:off x="607484" y="906464"/>
            <a:ext cx="112522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165100" y="6469064"/>
            <a:ext cx="2025651"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4" name="Rectangle 5"/>
          <p:cNvSpPr>
            <a:spLocks noGrp="1" noChangeArrowheads="1"/>
          </p:cNvSpPr>
          <p:nvPr userDrawn="1">
            <p:ph type="ftr" sz="quarter" idx="3"/>
          </p:nvPr>
        </p:nvSpPr>
        <p:spPr bwMode="black">
          <a:xfrm>
            <a:off x="2059517" y="6469064"/>
            <a:ext cx="8204200"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2" name="Rectangle 6"/>
          <p:cNvSpPr>
            <a:spLocks noGrp="1" noChangeArrowheads="1"/>
          </p:cNvSpPr>
          <p:nvPr userDrawn="1">
            <p:ph type="sldNum" sz="quarter" idx="4"/>
          </p:nvPr>
        </p:nvSpPr>
        <p:spPr bwMode="black">
          <a:xfrm>
            <a:off x="10354733" y="6469064"/>
            <a:ext cx="1735667"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2"/>
                </a:solidFill>
              </a:defRPr>
            </a:lvl1pPr>
          </a:lstStyle>
          <a:p>
            <a:pPr fontAlgn="base">
              <a:spcBef>
                <a:spcPct val="0"/>
              </a:spcBef>
              <a:spcAft>
                <a:spcPct val="0"/>
              </a:spcAft>
            </a:pPr>
            <a:fld id="{B5A33994-1867-4A44-85FF-B29F68368AA0}" type="slidenum">
              <a:rPr lang="en-US" altLang="en-US">
                <a:solidFill>
                  <a:srgbClr val="000000"/>
                </a:solidFill>
              </a:rPr>
              <a:pPr fontAlgn="base">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2605411470"/>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lnSpc>
          <a:spcPct val="90000"/>
        </a:lnSpc>
        <a:spcBef>
          <a:spcPct val="0"/>
        </a:spcBef>
        <a:spcAft>
          <a:spcPct val="0"/>
        </a:spcAft>
        <a:defRPr sz="2800" b="1">
          <a:solidFill>
            <a:schemeClr val="accent1"/>
          </a:solidFill>
          <a:latin typeface="Lucida Sans" pitchFamily="34" charset="0"/>
          <a:ea typeface="+mj-ea"/>
          <a:cs typeface="+mj-cs"/>
        </a:defRPr>
      </a:lvl1pPr>
      <a:lvl2pPr algn="l" rtl="0" eaLnBrk="0" fontAlgn="base" hangingPunct="0">
        <a:lnSpc>
          <a:spcPct val="90000"/>
        </a:lnSpc>
        <a:spcBef>
          <a:spcPct val="0"/>
        </a:spcBef>
        <a:spcAft>
          <a:spcPct val="0"/>
        </a:spcAft>
        <a:defRPr sz="2800" b="1">
          <a:solidFill>
            <a:schemeClr val="accent1"/>
          </a:solidFill>
          <a:latin typeface="Lucida Sans" pitchFamily="34" charset="0"/>
        </a:defRPr>
      </a:lvl2pPr>
      <a:lvl3pPr algn="l" rtl="0" eaLnBrk="0" fontAlgn="base" hangingPunct="0">
        <a:lnSpc>
          <a:spcPct val="90000"/>
        </a:lnSpc>
        <a:spcBef>
          <a:spcPct val="0"/>
        </a:spcBef>
        <a:spcAft>
          <a:spcPct val="0"/>
        </a:spcAft>
        <a:defRPr sz="2800" b="1">
          <a:solidFill>
            <a:schemeClr val="accent1"/>
          </a:solidFill>
          <a:latin typeface="Lucida Sans" pitchFamily="34" charset="0"/>
        </a:defRPr>
      </a:lvl3pPr>
      <a:lvl4pPr algn="l" rtl="0" eaLnBrk="0" fontAlgn="base" hangingPunct="0">
        <a:lnSpc>
          <a:spcPct val="90000"/>
        </a:lnSpc>
        <a:spcBef>
          <a:spcPct val="0"/>
        </a:spcBef>
        <a:spcAft>
          <a:spcPct val="0"/>
        </a:spcAft>
        <a:defRPr sz="2800" b="1">
          <a:solidFill>
            <a:schemeClr val="accent1"/>
          </a:solidFill>
          <a:latin typeface="Lucida Sans" pitchFamily="34" charset="0"/>
        </a:defRPr>
      </a:lvl4pPr>
      <a:lvl5pPr algn="l" rtl="0" eaLnBrk="0" fontAlgn="base" hangingPunct="0">
        <a:lnSpc>
          <a:spcPct val="90000"/>
        </a:lnSpc>
        <a:spcBef>
          <a:spcPct val="0"/>
        </a:spcBef>
        <a:spcAft>
          <a:spcPct val="0"/>
        </a:spcAft>
        <a:defRPr sz="28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6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400" dirty="0">
          <a:solidFill>
            <a:schemeClr val="bg2"/>
          </a:solidFill>
          <a:latin typeface="Lucida Sans" pitchFamily="34" charset="0"/>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200" dirty="0">
          <a:solidFill>
            <a:schemeClr val="bg2"/>
          </a:solidFill>
          <a:latin typeface="Lucida Sans" pitchFamily="34" charset="0"/>
        </a:defRPr>
      </a:lvl3pPr>
      <a:lvl4pPr marL="688975"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black">
          <a:xfrm>
            <a:off x="1938866" y="1490664"/>
            <a:ext cx="8959851" cy="150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Rectangle 2"/>
          <p:cNvSpPr>
            <a:spLocks noGrp="1" noChangeArrowheads="1"/>
          </p:cNvSpPr>
          <p:nvPr>
            <p:ph type="title"/>
          </p:nvPr>
        </p:nvSpPr>
        <p:spPr bwMode="black">
          <a:xfrm>
            <a:off x="645584" y="731838"/>
            <a:ext cx="11546416"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0" tIns="45720" rIns="45720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645585" y="6438900"/>
            <a:ext cx="1670049"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chemeClr val="bg2"/>
                </a:solidFill>
                <a:latin typeface="Arial" charset="0"/>
              </a:defRPr>
            </a:lvl1pPr>
          </a:lstStyle>
          <a:p>
            <a:pPr>
              <a:defRPr/>
            </a:pPr>
            <a:endParaRPr lang="en-US" dirty="0"/>
          </a:p>
        </p:txBody>
      </p:sp>
      <p:sp>
        <p:nvSpPr>
          <p:cNvPr id="4" name="Rectangle 5"/>
          <p:cNvSpPr>
            <a:spLocks noGrp="1" noChangeArrowheads="1"/>
          </p:cNvSpPr>
          <p:nvPr userDrawn="1">
            <p:ph type="ftr" sz="quarter" idx="3"/>
          </p:nvPr>
        </p:nvSpPr>
        <p:spPr bwMode="black">
          <a:xfrm>
            <a:off x="2315633" y="6438900"/>
            <a:ext cx="82042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chemeClr val="bg2"/>
                </a:solidFill>
                <a:latin typeface="Arial" charset="0"/>
              </a:defRPr>
            </a:lvl1pPr>
          </a:lstStyle>
          <a:p>
            <a:pPr>
              <a:defRPr/>
            </a:pPr>
            <a:endParaRPr lang="en-US" dirty="0"/>
          </a:p>
        </p:txBody>
      </p:sp>
      <p:sp>
        <p:nvSpPr>
          <p:cNvPr id="2" name="Rectangle 6"/>
          <p:cNvSpPr>
            <a:spLocks noGrp="1" noChangeArrowheads="1"/>
          </p:cNvSpPr>
          <p:nvPr userDrawn="1">
            <p:ph type="sldNum" sz="quarter" idx="4"/>
          </p:nvPr>
        </p:nvSpPr>
        <p:spPr bwMode="black">
          <a:xfrm>
            <a:off x="10532533" y="6438900"/>
            <a:ext cx="165946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chemeClr val="bg2"/>
                </a:solidFill>
              </a:defRPr>
            </a:lvl1pPr>
          </a:lstStyle>
          <a:p>
            <a:pPr>
              <a:defRPr/>
            </a:pPr>
            <a:fld id="{CBB933DD-83EC-4DAD-A993-8240FE9E9B68}" type="slidenum">
              <a:rPr lang="en-US" altLang="en-US"/>
              <a:pPr>
                <a:defRPr/>
              </a:pPr>
              <a:t>‹#›</a:t>
            </a:fld>
            <a:endParaRPr lang="en-US" altLang="en-US" dirty="0"/>
          </a:p>
        </p:txBody>
      </p:sp>
      <p:sp>
        <p:nvSpPr>
          <p:cNvPr id="12" name="Rectangle 11"/>
          <p:cNvSpPr/>
          <p:nvPr userDrawn="1"/>
        </p:nvSpPr>
        <p:spPr>
          <a:xfrm>
            <a:off x="1" y="1047750"/>
            <a:ext cx="647700" cy="58102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13" name="Rectangle 12"/>
          <p:cNvSpPr/>
          <p:nvPr userDrawn="1"/>
        </p:nvSpPr>
        <p:spPr>
          <a:xfrm>
            <a:off x="1" y="0"/>
            <a:ext cx="647700" cy="1047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Tree>
    <p:extLst>
      <p:ext uri="{BB962C8B-B14F-4D97-AF65-F5344CB8AC3E}">
        <p14:creationId xmlns:p14="http://schemas.microsoft.com/office/powerpoint/2010/main" val="3670345802"/>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ransition/>
  <p:txStyles>
    <p:titleStyle>
      <a:lvl1pPr algn="ctr" rtl="0" eaLnBrk="0" fontAlgn="base" hangingPunct="0">
        <a:lnSpc>
          <a:spcPct val="90000"/>
        </a:lnSpc>
        <a:spcBef>
          <a:spcPct val="0"/>
        </a:spcBef>
        <a:spcAft>
          <a:spcPct val="0"/>
        </a:spcAft>
        <a:defRPr sz="2400" b="1">
          <a:solidFill>
            <a:schemeClr val="accent1"/>
          </a:solidFill>
          <a:latin typeface="Lucida Sans" pitchFamily="34" charset="0"/>
          <a:ea typeface="+mj-ea"/>
          <a:cs typeface="+mj-cs"/>
        </a:defRPr>
      </a:lvl1pPr>
      <a:lvl2pPr algn="ctr" rtl="0" eaLnBrk="0" fontAlgn="base" hangingPunct="0">
        <a:lnSpc>
          <a:spcPct val="90000"/>
        </a:lnSpc>
        <a:spcBef>
          <a:spcPct val="0"/>
        </a:spcBef>
        <a:spcAft>
          <a:spcPct val="0"/>
        </a:spcAft>
        <a:defRPr sz="2400" b="1">
          <a:solidFill>
            <a:schemeClr val="accent1"/>
          </a:solidFill>
          <a:latin typeface="Lucida Sans" pitchFamily="34" charset="0"/>
        </a:defRPr>
      </a:lvl2pPr>
      <a:lvl3pPr algn="ctr" rtl="0" eaLnBrk="0" fontAlgn="base" hangingPunct="0">
        <a:lnSpc>
          <a:spcPct val="90000"/>
        </a:lnSpc>
        <a:spcBef>
          <a:spcPct val="0"/>
        </a:spcBef>
        <a:spcAft>
          <a:spcPct val="0"/>
        </a:spcAft>
        <a:defRPr sz="2400" b="1">
          <a:solidFill>
            <a:schemeClr val="accent1"/>
          </a:solidFill>
          <a:latin typeface="Lucida Sans" pitchFamily="34" charset="0"/>
        </a:defRPr>
      </a:lvl3pPr>
      <a:lvl4pPr algn="ctr" rtl="0" eaLnBrk="0" fontAlgn="base" hangingPunct="0">
        <a:lnSpc>
          <a:spcPct val="90000"/>
        </a:lnSpc>
        <a:spcBef>
          <a:spcPct val="0"/>
        </a:spcBef>
        <a:spcAft>
          <a:spcPct val="0"/>
        </a:spcAft>
        <a:defRPr sz="2400" b="1">
          <a:solidFill>
            <a:schemeClr val="accent1"/>
          </a:solidFill>
          <a:latin typeface="Lucida Sans" pitchFamily="34" charset="0"/>
        </a:defRPr>
      </a:lvl4pPr>
      <a:lvl5pPr algn="ctr" rtl="0" eaLnBrk="0" fontAlgn="base" hangingPunct="0">
        <a:lnSpc>
          <a:spcPct val="90000"/>
        </a:lnSpc>
        <a:spcBef>
          <a:spcPct val="0"/>
        </a:spcBef>
        <a:spcAft>
          <a:spcPct val="0"/>
        </a:spcAft>
        <a:defRPr sz="24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dirty="0">
          <a:solidFill>
            <a:schemeClr val="bg2"/>
          </a:solidFill>
          <a:latin typeface="Lucida Sans" pitchFamily="34" charset="0"/>
          <a:ea typeface="+mn-ea"/>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dirty="0">
          <a:solidFill>
            <a:schemeClr val="bg2"/>
          </a:solidFill>
          <a:latin typeface="Lucida Sans" pitchFamily="34" charset="0"/>
          <a:ea typeface="+mn-ea"/>
          <a:cs typeface="+mn-cs"/>
        </a:defRPr>
      </a:lvl3pPr>
      <a:lvl4pPr marL="688975"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n-ea"/>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n-ea"/>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026" name="Group 15"/>
          <p:cNvGrpSpPr>
            <a:grpSpLocks/>
          </p:cNvGrpSpPr>
          <p:nvPr userDrawn="1"/>
        </p:nvGrpSpPr>
        <p:grpSpPr bwMode="auto">
          <a:xfrm>
            <a:off x="0" y="6705600"/>
            <a:ext cx="12192000" cy="152400"/>
            <a:chOff x="0" y="6705600"/>
            <a:chExt cx="9144000" cy="152400"/>
          </a:xfrm>
        </p:grpSpPr>
        <p:sp>
          <p:nvSpPr>
            <p:cNvPr id="17" name="Rectangle 16"/>
            <p:cNvSpPr/>
            <p:nvPr userDrawn="1"/>
          </p:nvSpPr>
          <p:spPr>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8" name="Rectangle 17"/>
            <p:cNvSpPr/>
            <p:nvPr userDrawn="1"/>
          </p:nvSpPr>
          <p:spPr>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9" name="Rectangle 18"/>
            <p:cNvSpPr/>
            <p:nvPr userDrawn="1"/>
          </p:nvSpPr>
          <p:spPr>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sp>
        <p:nvSpPr>
          <p:cNvPr id="1027" name="Rectangle 3"/>
          <p:cNvSpPr>
            <a:spLocks noGrp="1" noChangeArrowheads="1"/>
          </p:cNvSpPr>
          <p:nvPr userDrawn="1">
            <p:ph type="body" idx="1"/>
          </p:nvPr>
        </p:nvSpPr>
        <p:spPr bwMode="black">
          <a:xfrm>
            <a:off x="2499784" y="1592263"/>
            <a:ext cx="7467600"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p:cNvSpPr>
            <a:spLocks noGrp="1" noChangeArrowheads="1"/>
          </p:cNvSpPr>
          <p:nvPr userDrawn="1">
            <p:ph type="title"/>
          </p:nvPr>
        </p:nvSpPr>
        <p:spPr bwMode="black">
          <a:xfrm>
            <a:off x="607484" y="906466"/>
            <a:ext cx="112522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165101" y="6469066"/>
            <a:ext cx="2025651"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4" name="Rectangle 5"/>
          <p:cNvSpPr>
            <a:spLocks noGrp="1" noChangeArrowheads="1"/>
          </p:cNvSpPr>
          <p:nvPr userDrawn="1">
            <p:ph type="ftr" sz="quarter" idx="3"/>
          </p:nvPr>
        </p:nvSpPr>
        <p:spPr bwMode="black">
          <a:xfrm>
            <a:off x="2059517" y="6469066"/>
            <a:ext cx="8204200"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2" name="Rectangle 6"/>
          <p:cNvSpPr>
            <a:spLocks noGrp="1" noChangeArrowheads="1"/>
          </p:cNvSpPr>
          <p:nvPr userDrawn="1">
            <p:ph type="sldNum" sz="quarter" idx="4"/>
          </p:nvPr>
        </p:nvSpPr>
        <p:spPr bwMode="black">
          <a:xfrm>
            <a:off x="10354733" y="6469066"/>
            <a:ext cx="1735667"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2"/>
                </a:solidFill>
                <a:latin typeface="Arial" charset="0"/>
              </a:defRPr>
            </a:lvl1pPr>
          </a:lstStyle>
          <a:p>
            <a:pPr fontAlgn="base">
              <a:spcBef>
                <a:spcPct val="0"/>
              </a:spcBef>
              <a:spcAft>
                <a:spcPct val="0"/>
              </a:spcAft>
              <a:defRPr/>
            </a:pPr>
            <a:fld id="{4B37A8AA-2133-4F00-9A6A-8C96E90EF096}" type="slidenum">
              <a:rPr lang="en-US">
                <a:solidFill>
                  <a:srgbClr val="000000"/>
                </a:solidFill>
              </a:rPr>
              <a:pPr fontAlgn="base">
                <a:spcBef>
                  <a:spcPct val="0"/>
                </a:spcBef>
                <a:spcAft>
                  <a:spcPct val="0"/>
                </a:spcAft>
                <a:defRPr/>
              </a:pPr>
              <a:t>‹#›</a:t>
            </a:fld>
            <a:endParaRPr lang="en-US" dirty="0">
              <a:solidFill>
                <a:srgbClr val="000000"/>
              </a:solidFill>
            </a:endParaRPr>
          </a:p>
        </p:txBody>
      </p:sp>
    </p:spTree>
    <p:extLst>
      <p:ext uri="{BB962C8B-B14F-4D97-AF65-F5344CB8AC3E}">
        <p14:creationId xmlns:p14="http://schemas.microsoft.com/office/powerpoint/2010/main" val="3019124420"/>
      </p:ext>
    </p:extLst>
  </p:cSld>
  <p:clrMap bg1="dk2" tx1="lt1" bg2="dk1"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transition/>
  <p:txStyles>
    <p:titleStyle>
      <a:lvl1pPr algn="l" rtl="0" eaLnBrk="0" fontAlgn="base" hangingPunct="0">
        <a:lnSpc>
          <a:spcPct val="90000"/>
        </a:lnSpc>
        <a:spcBef>
          <a:spcPct val="0"/>
        </a:spcBef>
        <a:spcAft>
          <a:spcPct val="0"/>
        </a:spcAft>
        <a:defRPr sz="2800" b="1">
          <a:solidFill>
            <a:schemeClr val="accent1"/>
          </a:solidFill>
          <a:latin typeface="Lucida Sans" pitchFamily="34" charset="0"/>
          <a:ea typeface="+mj-ea"/>
          <a:cs typeface="+mj-cs"/>
        </a:defRPr>
      </a:lvl1pPr>
      <a:lvl2pPr algn="l" rtl="0" eaLnBrk="0" fontAlgn="base" hangingPunct="0">
        <a:lnSpc>
          <a:spcPct val="90000"/>
        </a:lnSpc>
        <a:spcBef>
          <a:spcPct val="0"/>
        </a:spcBef>
        <a:spcAft>
          <a:spcPct val="0"/>
        </a:spcAft>
        <a:defRPr sz="2800" b="1">
          <a:solidFill>
            <a:schemeClr val="accent1"/>
          </a:solidFill>
          <a:latin typeface="Lucida Sans" pitchFamily="34" charset="0"/>
        </a:defRPr>
      </a:lvl2pPr>
      <a:lvl3pPr algn="l" rtl="0" eaLnBrk="0" fontAlgn="base" hangingPunct="0">
        <a:lnSpc>
          <a:spcPct val="90000"/>
        </a:lnSpc>
        <a:spcBef>
          <a:spcPct val="0"/>
        </a:spcBef>
        <a:spcAft>
          <a:spcPct val="0"/>
        </a:spcAft>
        <a:defRPr sz="2800" b="1">
          <a:solidFill>
            <a:schemeClr val="accent1"/>
          </a:solidFill>
          <a:latin typeface="Lucida Sans" pitchFamily="34" charset="0"/>
        </a:defRPr>
      </a:lvl3pPr>
      <a:lvl4pPr algn="l" rtl="0" eaLnBrk="0" fontAlgn="base" hangingPunct="0">
        <a:lnSpc>
          <a:spcPct val="90000"/>
        </a:lnSpc>
        <a:spcBef>
          <a:spcPct val="0"/>
        </a:spcBef>
        <a:spcAft>
          <a:spcPct val="0"/>
        </a:spcAft>
        <a:defRPr sz="2800" b="1">
          <a:solidFill>
            <a:schemeClr val="accent1"/>
          </a:solidFill>
          <a:latin typeface="Lucida Sans" pitchFamily="34" charset="0"/>
        </a:defRPr>
      </a:lvl4pPr>
      <a:lvl5pPr algn="l" rtl="0" eaLnBrk="0" fontAlgn="base" hangingPunct="0">
        <a:lnSpc>
          <a:spcPct val="90000"/>
        </a:lnSpc>
        <a:spcBef>
          <a:spcPct val="0"/>
        </a:spcBef>
        <a:spcAft>
          <a:spcPct val="0"/>
        </a:spcAft>
        <a:defRPr sz="28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charset="0"/>
        <a:buChar char="•"/>
        <a:defRPr lang="en-US" sz="26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charset="0"/>
        <a:buChar char="•"/>
        <a:defRPr lang="en-US" sz="2400" dirty="0">
          <a:solidFill>
            <a:schemeClr val="bg2"/>
          </a:solidFill>
          <a:latin typeface="Lucida Sans" pitchFamily="34" charset="0"/>
        </a:defRPr>
      </a:lvl2pPr>
      <a:lvl3pPr marL="509588" indent="-165100" algn="l" rtl="0" eaLnBrk="0" fontAlgn="base" hangingPunct="0">
        <a:lnSpc>
          <a:spcPct val="95000"/>
        </a:lnSpc>
        <a:spcBef>
          <a:spcPct val="10000"/>
        </a:spcBef>
        <a:spcAft>
          <a:spcPct val="0"/>
        </a:spcAft>
        <a:buClr>
          <a:srgbClr val="C60C30"/>
        </a:buClr>
        <a:buSzPct val="100000"/>
        <a:buFont typeface="Arial" charset="0"/>
        <a:buChar char="•"/>
        <a:defRPr lang="en-US" sz="2200" dirty="0">
          <a:solidFill>
            <a:schemeClr val="bg2"/>
          </a:solidFill>
          <a:latin typeface="Lucida Sans" pitchFamily="34" charset="0"/>
        </a:defRPr>
      </a:lvl3pPr>
      <a:lvl4pPr marL="688975" indent="-179388" algn="l" rtl="0" eaLnBrk="0" fontAlgn="base" hangingPunct="0">
        <a:lnSpc>
          <a:spcPct val="95000"/>
        </a:lnSpc>
        <a:spcBef>
          <a:spcPct val="10000"/>
        </a:spcBef>
        <a:spcAft>
          <a:spcPct val="0"/>
        </a:spcAft>
        <a:buClr>
          <a:srgbClr val="C60C30"/>
        </a:buClr>
        <a:buSzPct val="100000"/>
        <a:buFont typeface="Arial" charset="0"/>
        <a:buChar char="•"/>
        <a:defRPr lang="en-US" sz="2000" dirty="0">
          <a:solidFill>
            <a:schemeClr val="bg2"/>
          </a:solidFill>
          <a:latin typeface="Lucida Sans" pitchFamily="34" charset="0"/>
        </a:defRPr>
      </a:lvl4pPr>
      <a:lvl5pPr marL="854075" indent="-165100" algn="l" rtl="0" eaLnBrk="0" fontAlgn="base" hangingPunct="0">
        <a:lnSpc>
          <a:spcPct val="95000"/>
        </a:lnSpc>
        <a:spcBef>
          <a:spcPct val="10000"/>
        </a:spcBef>
        <a:spcAft>
          <a:spcPct val="0"/>
        </a:spcAft>
        <a:buClr>
          <a:srgbClr val="C60C30"/>
        </a:buClr>
        <a:buSzPct val="100000"/>
        <a:buFont typeface="Arial" charset="0"/>
        <a:buChar char="•"/>
        <a:defRPr lang="en-US" sz="2000" dirty="0">
          <a:solidFill>
            <a:schemeClr val="bg2"/>
          </a:solidFill>
          <a:latin typeface="Lucida Sans" pitchFamily="34" charset="0"/>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tx1"/>
            </a:gs>
            <a:gs pos="100000">
              <a:srgbClr val="EAEAEA"/>
            </a:gs>
          </a:gsLst>
          <a:lin ang="5400000" scaled="1"/>
        </a:gra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E9B32065-6160-4AED-BB84-417F2D03D9CB}"/>
              </a:ext>
            </a:extLst>
          </p:cNvPr>
          <p:cNvSpPr/>
          <p:nvPr userDrawn="1"/>
        </p:nvSpPr>
        <p:spPr bwMode="gray">
          <a:xfrm flipH="1">
            <a:off x="0" y="0"/>
            <a:ext cx="12192000" cy="6111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1027" name="Rectangle 3">
            <a:extLst>
              <a:ext uri="{FF2B5EF4-FFF2-40B4-BE49-F238E27FC236}">
                <a16:creationId xmlns:a16="http://schemas.microsoft.com/office/drawing/2014/main" id="{F030D274-7274-4EB8-926E-010DCAEC9410}"/>
              </a:ext>
            </a:extLst>
          </p:cNvPr>
          <p:cNvSpPr>
            <a:spLocks noGrp="1" noChangeArrowheads="1"/>
          </p:cNvSpPr>
          <p:nvPr>
            <p:ph type="body" idx="1"/>
          </p:nvPr>
        </p:nvSpPr>
        <p:spPr bwMode="black">
          <a:xfrm>
            <a:off x="1219200" y="2298700"/>
            <a:ext cx="9753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a:extLst>
              <a:ext uri="{FF2B5EF4-FFF2-40B4-BE49-F238E27FC236}">
                <a16:creationId xmlns:a16="http://schemas.microsoft.com/office/drawing/2014/main" id="{458DAD93-36BD-4307-AECB-274626078F41}"/>
              </a:ext>
            </a:extLst>
          </p:cNvPr>
          <p:cNvSpPr>
            <a:spLocks noGrp="1" noChangeArrowheads="1"/>
          </p:cNvSpPr>
          <p:nvPr>
            <p:ph type="title"/>
          </p:nvPr>
        </p:nvSpPr>
        <p:spPr bwMode="black">
          <a:xfrm>
            <a:off x="0" y="1512888"/>
            <a:ext cx="121920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0" tIns="45720" rIns="457200" bIns="45720" numCol="1" anchor="b" anchorCtr="1" compatLnSpc="1">
            <a:prstTxWarp prst="textNoShape">
              <a:avLst/>
            </a:prstTxWarp>
            <a:spAutoFit/>
          </a:bodyPr>
          <a:lstStyle/>
          <a:p>
            <a:pPr lvl="0"/>
            <a:r>
              <a:rPr lang="en-US" altLang="en-US"/>
              <a:t>Click to edit Master title style</a:t>
            </a:r>
          </a:p>
        </p:txBody>
      </p:sp>
      <p:sp>
        <p:nvSpPr>
          <p:cNvPr id="3" name="Rectangle 4">
            <a:extLst>
              <a:ext uri="{FF2B5EF4-FFF2-40B4-BE49-F238E27FC236}">
                <a16:creationId xmlns:a16="http://schemas.microsoft.com/office/drawing/2014/main" id="{1E676978-DD1F-4FA3-8BBE-D58BDE0A76CD}"/>
              </a:ext>
            </a:extLst>
          </p:cNvPr>
          <p:cNvSpPr>
            <a:spLocks noGrp="1" noChangeArrowheads="1"/>
          </p:cNvSpPr>
          <p:nvPr userDrawn="1">
            <p:ph type="dt" sz="half" idx="2"/>
          </p:nvPr>
        </p:nvSpPr>
        <p:spPr bwMode="black">
          <a:xfrm>
            <a:off x="645585" y="6438900"/>
            <a:ext cx="1670049"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chemeClr val="bg2"/>
                </a:solidFill>
                <a:latin typeface="Arial" charset="0"/>
                <a:ea typeface="+mn-ea"/>
                <a:cs typeface="+mn-cs"/>
              </a:defRPr>
            </a:lvl1pPr>
          </a:lstStyle>
          <a:p>
            <a:pPr>
              <a:defRPr/>
            </a:pPr>
            <a:endParaRPr lang="en-US"/>
          </a:p>
        </p:txBody>
      </p:sp>
      <p:sp>
        <p:nvSpPr>
          <p:cNvPr id="4" name="Rectangle 5">
            <a:extLst>
              <a:ext uri="{FF2B5EF4-FFF2-40B4-BE49-F238E27FC236}">
                <a16:creationId xmlns:a16="http://schemas.microsoft.com/office/drawing/2014/main" id="{EF5F4B23-96FB-4310-8CC8-32D721BD2B6F}"/>
              </a:ext>
            </a:extLst>
          </p:cNvPr>
          <p:cNvSpPr>
            <a:spLocks noGrp="1" noChangeArrowheads="1"/>
          </p:cNvSpPr>
          <p:nvPr userDrawn="1">
            <p:ph type="ftr" sz="quarter" idx="3"/>
          </p:nvPr>
        </p:nvSpPr>
        <p:spPr bwMode="black">
          <a:xfrm>
            <a:off x="2315633" y="6438900"/>
            <a:ext cx="82042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chemeClr val="bg2"/>
                </a:solidFill>
                <a:latin typeface="Arial" charset="0"/>
                <a:ea typeface="+mn-ea"/>
                <a:cs typeface="+mn-cs"/>
              </a:defRPr>
            </a:lvl1pPr>
          </a:lstStyle>
          <a:p>
            <a:pPr>
              <a:defRPr/>
            </a:pPr>
            <a:endParaRPr lang="en-US"/>
          </a:p>
        </p:txBody>
      </p:sp>
      <p:sp>
        <p:nvSpPr>
          <p:cNvPr id="2" name="Rectangle 6">
            <a:extLst>
              <a:ext uri="{FF2B5EF4-FFF2-40B4-BE49-F238E27FC236}">
                <a16:creationId xmlns:a16="http://schemas.microsoft.com/office/drawing/2014/main" id="{B5710CD4-3D5E-42A1-8214-027DA99672A2}"/>
              </a:ext>
            </a:extLst>
          </p:cNvPr>
          <p:cNvSpPr>
            <a:spLocks noGrp="1" noChangeArrowheads="1"/>
          </p:cNvSpPr>
          <p:nvPr userDrawn="1">
            <p:ph type="sldNum" sz="quarter" idx="4"/>
          </p:nvPr>
        </p:nvSpPr>
        <p:spPr bwMode="black">
          <a:xfrm>
            <a:off x="10532533" y="6438900"/>
            <a:ext cx="165946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chemeClr val="bg2"/>
                </a:solidFill>
              </a:defRPr>
            </a:lvl1pPr>
          </a:lstStyle>
          <a:p>
            <a:pPr>
              <a:defRPr/>
            </a:pPr>
            <a:fld id="{60F926AC-CCB0-49B8-86BE-0909864F30DD}" type="slidenum">
              <a:rPr lang="en-US" altLang="en-US"/>
              <a:pPr>
                <a:defRPr/>
              </a:pPr>
              <a:t>‹#›</a:t>
            </a:fld>
            <a:endParaRPr lang="en-US" altLang="en-US"/>
          </a:p>
        </p:txBody>
      </p:sp>
      <p:pic>
        <p:nvPicPr>
          <p:cNvPr id="1032" name="Picture 4">
            <a:extLst>
              <a:ext uri="{FF2B5EF4-FFF2-40B4-BE49-F238E27FC236}">
                <a16:creationId xmlns:a16="http://schemas.microsoft.com/office/drawing/2014/main" id="{3EDA6EAD-683B-4C35-A8BD-41A9357486DA}"/>
              </a:ext>
            </a:extLst>
          </p:cNvPr>
          <p:cNvPicPr>
            <a:picLocks noChangeAspect="1"/>
          </p:cNvPicPr>
          <p:nvPr userDrawn="1"/>
        </p:nvPicPr>
        <p:blipFill>
          <a:blip r:embed="rId11">
            <a:extLst>
              <a:ext uri="{28A0092B-C50C-407E-A947-70E740481C1C}">
                <a14:useLocalDpi xmlns:a14="http://schemas.microsoft.com/office/drawing/2010/main" val="0"/>
              </a:ext>
            </a:extLst>
          </a:blip>
          <a:srcRect l="17581" t="36948" r="17580" b="36948"/>
          <a:stretch>
            <a:fillRect/>
          </a:stretch>
        </p:blipFill>
        <p:spPr bwMode="auto">
          <a:xfrm>
            <a:off x="1" y="-1588"/>
            <a:ext cx="759884" cy="61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a:extLst>
              <a:ext uri="{FF2B5EF4-FFF2-40B4-BE49-F238E27FC236}">
                <a16:creationId xmlns:a16="http://schemas.microsoft.com/office/drawing/2014/main" id="{FB5EEB3D-AC6D-434D-BBB7-05127403572E}"/>
              </a:ext>
            </a:extLst>
          </p:cNvPr>
          <p:cNvCxnSpPr/>
          <p:nvPr userDrawn="1"/>
        </p:nvCxnSpPr>
        <p:spPr>
          <a:xfrm>
            <a:off x="-23283" y="625475"/>
            <a:ext cx="12215284"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1229616"/>
      </p:ext>
    </p:extLst>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Lst>
  <p:transition/>
  <p:txStyles>
    <p:titleStyle>
      <a:lvl1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400" dirty="0">
          <a:solidFill>
            <a:schemeClr val="bg2"/>
          </a:solidFill>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33.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33.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33.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33.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33.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33.xml"/><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3" Type="http://schemas.openxmlformats.org/officeDocument/2006/relationships/hyperlink" Target="mailto:mikala.ewert@wsu.edu" TargetMode="External"/><Relationship Id="rId2" Type="http://schemas.openxmlformats.org/officeDocument/2006/relationships/notesSlide" Target="../notesSlides/notesSlide17.xml"/><Relationship Id="rId1" Type="http://schemas.openxmlformats.org/officeDocument/2006/relationships/slideLayout" Target="../slideLayouts/slideLayout33.xml"/><Relationship Id="rId4" Type="http://schemas.openxmlformats.org/officeDocument/2006/relationships/hyperlink" Target="mailto:dale.willits@wsu.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3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981E32"/>
            </a:gs>
            <a:gs pos="39999">
              <a:srgbClr val="981E32"/>
            </a:gs>
            <a:gs pos="100000">
              <a:srgbClr val="4B0512"/>
            </a:gs>
          </a:gsLst>
          <a:lin ang="5400000" scaled="0"/>
        </a:gra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5DBCBC9-A1F6-4592-9C93-6A95A5EE252B}"/>
              </a:ext>
            </a:extLst>
          </p:cNvPr>
          <p:cNvSpPr>
            <a:spLocks noGrp="1"/>
          </p:cNvSpPr>
          <p:nvPr>
            <p:ph type="ctrTitle"/>
          </p:nvPr>
        </p:nvSpPr>
        <p:spPr>
          <a:xfrm>
            <a:off x="668337" y="3156465"/>
            <a:ext cx="10855305" cy="1255728"/>
          </a:xfrm>
        </p:spPr>
        <p:txBody>
          <a:bodyPr/>
          <a:lstStyle/>
          <a:p>
            <a:r>
              <a:rPr lang="en-US" dirty="0"/>
              <a:t>The Legalization of Marijuana and Resultant Marijuana-Related Arrest Rates Disaggregated by Race, Gender, and Age</a:t>
            </a:r>
          </a:p>
        </p:txBody>
      </p:sp>
      <p:pic>
        <p:nvPicPr>
          <p:cNvPr id="9" name="Picture 6" descr="http://content.wsulibs.wsu.edu/photo/image/38444163112006_060102029.jpg">
            <a:extLst>
              <a:ext uri="{FF2B5EF4-FFF2-40B4-BE49-F238E27FC236}">
                <a16:creationId xmlns:a16="http://schemas.microsoft.com/office/drawing/2014/main" id="{18EA9B2E-FE2D-4DB8-B8DD-47233C06B8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347" b="34772"/>
          <a:stretch>
            <a:fillRect/>
          </a:stretch>
        </p:blipFill>
        <p:spPr bwMode="auto">
          <a:xfrm>
            <a:off x="1524000" y="0"/>
            <a:ext cx="9144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471CD1F1-09CA-4003-98D8-9B7F562478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0582" y="5973084"/>
            <a:ext cx="2150817" cy="783942"/>
          </a:xfrm>
          <a:prstGeom prst="rect">
            <a:avLst/>
          </a:prstGeom>
        </p:spPr>
      </p:pic>
      <p:sp>
        <p:nvSpPr>
          <p:cNvPr id="13" name="Rectangle 20">
            <a:extLst>
              <a:ext uri="{FF2B5EF4-FFF2-40B4-BE49-F238E27FC236}">
                <a16:creationId xmlns:a16="http://schemas.microsoft.com/office/drawing/2014/main" id="{296733EB-1353-4599-A0F2-C4EC80579D79}"/>
              </a:ext>
            </a:extLst>
          </p:cNvPr>
          <p:cNvSpPr txBox="1">
            <a:spLocks noChangeArrowheads="1"/>
          </p:cNvSpPr>
          <p:nvPr/>
        </p:nvSpPr>
        <p:spPr bwMode="black">
          <a:xfrm>
            <a:off x="1820058" y="4532691"/>
            <a:ext cx="855186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1650" b="0">
                <a:solidFill>
                  <a:schemeClr val="tx1"/>
                </a:solidFill>
                <a:effectLst/>
                <a:latin typeface="Lucida Sans" pitchFamily="34" charset="0"/>
                <a:ea typeface="+mn-ea"/>
                <a:cs typeface="+mn-cs"/>
              </a:defRPr>
            </a:lvl1pPr>
            <a:lvl2pPr marL="258366" indent="-134541"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800" dirty="0">
                <a:solidFill>
                  <a:schemeClr val="bg2"/>
                </a:solidFill>
                <a:latin typeface="Lucida Sans" pitchFamily="34" charset="0"/>
              </a:defRPr>
            </a:lvl2pPr>
            <a:lvl3pPr marL="382191" indent="-123825"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50" dirty="0">
                <a:solidFill>
                  <a:schemeClr val="bg2"/>
                </a:solidFill>
                <a:latin typeface="Lucida Sans" pitchFamily="34" charset="0"/>
              </a:defRPr>
            </a:lvl3pPr>
            <a:lvl4pPr marL="516731" indent="-134541"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500" dirty="0">
                <a:solidFill>
                  <a:schemeClr val="bg2"/>
                </a:solidFill>
                <a:latin typeface="Lucida Sans" pitchFamily="34" charset="0"/>
              </a:defRPr>
            </a:lvl4pPr>
            <a:lvl5pPr marL="640556" indent="-123825"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500" dirty="0">
                <a:solidFill>
                  <a:schemeClr val="bg2"/>
                </a:solidFill>
                <a:latin typeface="Lucida Sans" pitchFamily="34" charset="0"/>
              </a:defRPr>
            </a:lvl5pPr>
            <a:lvl6pPr marL="856060" indent="166688" algn="l" rtl="0" fontAlgn="base">
              <a:lnSpc>
                <a:spcPct val="95000"/>
              </a:lnSpc>
              <a:spcBef>
                <a:spcPct val="10000"/>
              </a:spcBef>
              <a:spcAft>
                <a:spcPct val="0"/>
              </a:spcAft>
              <a:buClr>
                <a:schemeClr val="accent1"/>
              </a:buClr>
              <a:buChar char="•"/>
              <a:defRPr sz="1500">
                <a:solidFill>
                  <a:schemeClr val="tx1"/>
                </a:solidFill>
                <a:latin typeface="+mn-lt"/>
              </a:defRPr>
            </a:lvl6pPr>
            <a:lvl7pPr marL="1198960" indent="166688" algn="l" rtl="0" fontAlgn="base">
              <a:lnSpc>
                <a:spcPct val="95000"/>
              </a:lnSpc>
              <a:spcBef>
                <a:spcPct val="10000"/>
              </a:spcBef>
              <a:spcAft>
                <a:spcPct val="0"/>
              </a:spcAft>
              <a:buClr>
                <a:schemeClr val="accent1"/>
              </a:buClr>
              <a:buChar char="•"/>
              <a:defRPr sz="1500">
                <a:solidFill>
                  <a:schemeClr val="tx1"/>
                </a:solidFill>
                <a:latin typeface="+mn-lt"/>
              </a:defRPr>
            </a:lvl7pPr>
            <a:lvl8pPr marL="1541860" indent="166688" algn="l" rtl="0" fontAlgn="base">
              <a:lnSpc>
                <a:spcPct val="95000"/>
              </a:lnSpc>
              <a:spcBef>
                <a:spcPct val="10000"/>
              </a:spcBef>
              <a:spcAft>
                <a:spcPct val="0"/>
              </a:spcAft>
              <a:buClr>
                <a:schemeClr val="accent1"/>
              </a:buClr>
              <a:buChar char="•"/>
              <a:defRPr sz="1500">
                <a:solidFill>
                  <a:schemeClr val="tx1"/>
                </a:solidFill>
                <a:latin typeface="+mn-lt"/>
              </a:defRPr>
            </a:lvl8pPr>
            <a:lvl9pPr marL="1884760" indent="166688" algn="l" rtl="0" fontAlgn="base">
              <a:lnSpc>
                <a:spcPct val="95000"/>
              </a:lnSpc>
              <a:spcBef>
                <a:spcPct val="10000"/>
              </a:spcBef>
              <a:spcAft>
                <a:spcPct val="0"/>
              </a:spcAft>
              <a:buClr>
                <a:schemeClr val="accent1"/>
              </a:buClr>
              <a:buChar char="•"/>
              <a:defRPr sz="1500">
                <a:solidFill>
                  <a:schemeClr val="tx1"/>
                </a:solidFill>
                <a:latin typeface="+mn-lt"/>
              </a:defRPr>
            </a:lvl9pPr>
          </a:lstStyle>
          <a:p>
            <a:pPr>
              <a:spcBef>
                <a:spcPct val="0"/>
              </a:spcBef>
            </a:pPr>
            <a:r>
              <a:rPr lang="en-US" altLang="en-US" sz="1400" kern="0" dirty="0"/>
              <a:t>Mikala Meize, MA</a:t>
            </a:r>
          </a:p>
          <a:p>
            <a:pPr>
              <a:spcBef>
                <a:spcPct val="0"/>
              </a:spcBef>
            </a:pPr>
            <a:r>
              <a:rPr lang="en-US" altLang="en-US" sz="1400" kern="0" dirty="0">
                <a:solidFill>
                  <a:srgbClr val="FFFFFF"/>
                </a:solidFill>
              </a:rPr>
              <a:t>Department of Criminal Justice and Criminology</a:t>
            </a:r>
          </a:p>
          <a:p>
            <a:pPr>
              <a:spcBef>
                <a:spcPct val="0"/>
              </a:spcBef>
            </a:pPr>
            <a:endParaRPr lang="en-US" altLang="en-US" sz="1400" kern="0" dirty="0"/>
          </a:p>
          <a:p>
            <a:pPr>
              <a:spcBef>
                <a:spcPct val="0"/>
              </a:spcBef>
            </a:pPr>
            <a:r>
              <a:rPr lang="en-US" altLang="en-US" sz="1400" kern="0" dirty="0"/>
              <a:t>Research Team</a:t>
            </a:r>
          </a:p>
          <a:p>
            <a:pPr>
              <a:spcBef>
                <a:spcPct val="0"/>
              </a:spcBef>
            </a:pPr>
            <a:r>
              <a:rPr lang="en-US" altLang="en-US" sz="1400" kern="0" dirty="0"/>
              <a:t>Dale Willits, David Makin, Duane Stanton, Nicholas P. Lovrich, Craig Hemmens, Mary K. Stohr, John Snyder, Rachael Brooks, and multiple undergraduate students </a:t>
            </a:r>
          </a:p>
        </p:txBody>
      </p:sp>
    </p:spTree>
    <p:extLst>
      <p:ext uri="{BB962C8B-B14F-4D97-AF65-F5344CB8AC3E}">
        <p14:creationId xmlns:p14="http://schemas.microsoft.com/office/powerpoint/2010/main" val="428829635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WA Possession Arrests by Race</a:t>
            </a:r>
            <a:endParaRPr lang="en-US" altLang="en-US" kern="0" dirty="0">
              <a:solidFill>
                <a:srgbClr val="FFFFFF"/>
              </a:solidFill>
            </a:endParaRPr>
          </a:p>
        </p:txBody>
      </p:sp>
      <p:pic>
        <p:nvPicPr>
          <p:cNvPr id="2" name="Picture 1">
            <a:extLst>
              <a:ext uri="{FF2B5EF4-FFF2-40B4-BE49-F238E27FC236}">
                <a16:creationId xmlns:a16="http://schemas.microsoft.com/office/drawing/2014/main" id="{369E1E50-DB7C-487D-9FF1-9718A8F56C4B}"/>
              </a:ext>
            </a:extLst>
          </p:cNvPr>
          <p:cNvPicPr>
            <a:picLocks noChangeAspect="1"/>
          </p:cNvPicPr>
          <p:nvPr/>
        </p:nvPicPr>
        <p:blipFill>
          <a:blip r:embed="rId3"/>
          <a:stretch>
            <a:fillRect/>
          </a:stretch>
        </p:blipFill>
        <p:spPr>
          <a:xfrm>
            <a:off x="19730" y="867529"/>
            <a:ext cx="6026019" cy="5880503"/>
          </a:xfrm>
          <a:prstGeom prst="rect">
            <a:avLst/>
          </a:prstGeom>
        </p:spPr>
      </p:pic>
      <p:pic>
        <p:nvPicPr>
          <p:cNvPr id="3" name="Picture 2">
            <a:extLst>
              <a:ext uri="{FF2B5EF4-FFF2-40B4-BE49-F238E27FC236}">
                <a16:creationId xmlns:a16="http://schemas.microsoft.com/office/drawing/2014/main" id="{560698B7-30DE-4D61-862A-E02085DFADBE}"/>
              </a:ext>
            </a:extLst>
          </p:cNvPr>
          <p:cNvPicPr>
            <a:picLocks noChangeAspect="1"/>
          </p:cNvPicPr>
          <p:nvPr/>
        </p:nvPicPr>
        <p:blipFill>
          <a:blip r:embed="rId4"/>
          <a:stretch>
            <a:fillRect/>
          </a:stretch>
        </p:blipFill>
        <p:spPr>
          <a:xfrm>
            <a:off x="6146251" y="867529"/>
            <a:ext cx="6026019" cy="5880503"/>
          </a:xfrm>
          <a:prstGeom prst="rect">
            <a:avLst/>
          </a:prstGeom>
        </p:spPr>
      </p:pic>
      <p:sp>
        <p:nvSpPr>
          <p:cNvPr id="13" name="TextBox 12">
            <a:extLst>
              <a:ext uri="{FF2B5EF4-FFF2-40B4-BE49-F238E27FC236}">
                <a16:creationId xmlns:a16="http://schemas.microsoft.com/office/drawing/2014/main" id="{297B4FE3-D95E-4B32-BBEE-C7946B751DB0}"/>
              </a:ext>
            </a:extLst>
          </p:cNvPr>
          <p:cNvSpPr txBox="1"/>
          <p:nvPr/>
        </p:nvSpPr>
        <p:spPr>
          <a:xfrm>
            <a:off x="2057400" y="1318231"/>
            <a:ext cx="3988348"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No significance</a:t>
            </a:r>
          </a:p>
        </p:txBody>
      </p:sp>
      <p:sp>
        <p:nvSpPr>
          <p:cNvPr id="16" name="TextBox 15">
            <a:extLst>
              <a:ext uri="{FF2B5EF4-FFF2-40B4-BE49-F238E27FC236}">
                <a16:creationId xmlns:a16="http://schemas.microsoft.com/office/drawing/2014/main" id="{845D3267-5C03-419C-B70E-C70AF1A0B93D}"/>
              </a:ext>
            </a:extLst>
          </p:cNvPr>
          <p:cNvSpPr txBox="1"/>
          <p:nvPr/>
        </p:nvSpPr>
        <p:spPr>
          <a:xfrm>
            <a:off x="7888271" y="1318231"/>
            <a:ext cx="4014169"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263504336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CO Possession Arrests by Race</a:t>
            </a:r>
            <a:endParaRPr lang="en-US" altLang="en-US" kern="0" dirty="0">
              <a:solidFill>
                <a:srgbClr val="FFFFFF"/>
              </a:solidFill>
            </a:endParaRPr>
          </a:p>
        </p:txBody>
      </p:sp>
      <p:pic>
        <p:nvPicPr>
          <p:cNvPr id="5" name="Picture 4">
            <a:extLst>
              <a:ext uri="{FF2B5EF4-FFF2-40B4-BE49-F238E27FC236}">
                <a16:creationId xmlns:a16="http://schemas.microsoft.com/office/drawing/2014/main" id="{02535B30-26C9-4B5B-B4B0-4803BAD101CA}"/>
              </a:ext>
            </a:extLst>
          </p:cNvPr>
          <p:cNvPicPr>
            <a:picLocks noChangeAspect="1"/>
          </p:cNvPicPr>
          <p:nvPr/>
        </p:nvPicPr>
        <p:blipFill>
          <a:blip r:embed="rId3"/>
          <a:stretch>
            <a:fillRect/>
          </a:stretch>
        </p:blipFill>
        <p:spPr>
          <a:xfrm>
            <a:off x="0" y="867529"/>
            <a:ext cx="6026019" cy="5880503"/>
          </a:xfrm>
          <a:prstGeom prst="rect">
            <a:avLst/>
          </a:prstGeom>
        </p:spPr>
      </p:pic>
      <p:pic>
        <p:nvPicPr>
          <p:cNvPr id="6" name="Picture 5">
            <a:extLst>
              <a:ext uri="{FF2B5EF4-FFF2-40B4-BE49-F238E27FC236}">
                <a16:creationId xmlns:a16="http://schemas.microsoft.com/office/drawing/2014/main" id="{9EE035F9-CFDF-45CE-B910-F76B096D8798}"/>
              </a:ext>
            </a:extLst>
          </p:cNvPr>
          <p:cNvPicPr>
            <a:picLocks noChangeAspect="1"/>
          </p:cNvPicPr>
          <p:nvPr/>
        </p:nvPicPr>
        <p:blipFill>
          <a:blip r:embed="rId4"/>
          <a:stretch>
            <a:fillRect/>
          </a:stretch>
        </p:blipFill>
        <p:spPr>
          <a:xfrm>
            <a:off x="6146251" y="867529"/>
            <a:ext cx="6026019" cy="5880503"/>
          </a:xfrm>
          <a:prstGeom prst="rect">
            <a:avLst/>
          </a:prstGeom>
        </p:spPr>
      </p:pic>
      <p:sp>
        <p:nvSpPr>
          <p:cNvPr id="15" name="TextBox 14">
            <a:extLst>
              <a:ext uri="{FF2B5EF4-FFF2-40B4-BE49-F238E27FC236}">
                <a16:creationId xmlns:a16="http://schemas.microsoft.com/office/drawing/2014/main" id="{779E5213-5F7B-422F-BEE1-315F4013F31F}"/>
              </a:ext>
            </a:extLst>
          </p:cNvPr>
          <p:cNvSpPr txBox="1"/>
          <p:nvPr/>
        </p:nvSpPr>
        <p:spPr>
          <a:xfrm>
            <a:off x="8016521" y="1582001"/>
            <a:ext cx="4031652"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decrease, no statistically significant changes post-legalization or over time</a:t>
            </a:r>
          </a:p>
        </p:txBody>
      </p:sp>
      <p:sp>
        <p:nvSpPr>
          <p:cNvPr id="12" name="TextBox 11">
            <a:extLst>
              <a:ext uri="{FF2B5EF4-FFF2-40B4-BE49-F238E27FC236}">
                <a16:creationId xmlns:a16="http://schemas.microsoft.com/office/drawing/2014/main" id="{8AF1ECE0-B7E1-4C15-A1A5-459DCA279170}"/>
              </a:ext>
            </a:extLst>
          </p:cNvPr>
          <p:cNvSpPr txBox="1"/>
          <p:nvPr/>
        </p:nvSpPr>
        <p:spPr>
          <a:xfrm>
            <a:off x="1965960" y="1305002"/>
            <a:ext cx="4005943"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201262787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WA Sales Arrests by Gender</a:t>
            </a:r>
            <a:endParaRPr lang="en-US" altLang="en-US" kern="0" dirty="0">
              <a:solidFill>
                <a:srgbClr val="FFFFFF"/>
              </a:solidFill>
            </a:endParaRPr>
          </a:p>
        </p:txBody>
      </p:sp>
      <p:pic>
        <p:nvPicPr>
          <p:cNvPr id="2" name="Picture 1">
            <a:extLst>
              <a:ext uri="{FF2B5EF4-FFF2-40B4-BE49-F238E27FC236}">
                <a16:creationId xmlns:a16="http://schemas.microsoft.com/office/drawing/2014/main" id="{0C392E05-D5B3-44CE-9582-C59CF2442C00}"/>
              </a:ext>
            </a:extLst>
          </p:cNvPr>
          <p:cNvPicPr>
            <a:picLocks noChangeAspect="1"/>
          </p:cNvPicPr>
          <p:nvPr/>
        </p:nvPicPr>
        <p:blipFill>
          <a:blip r:embed="rId3"/>
          <a:stretch>
            <a:fillRect/>
          </a:stretch>
        </p:blipFill>
        <p:spPr>
          <a:xfrm>
            <a:off x="19730" y="867144"/>
            <a:ext cx="6026414" cy="5880888"/>
          </a:xfrm>
          <a:prstGeom prst="rect">
            <a:avLst/>
          </a:prstGeom>
        </p:spPr>
      </p:pic>
      <p:pic>
        <p:nvPicPr>
          <p:cNvPr id="3" name="Picture 2">
            <a:extLst>
              <a:ext uri="{FF2B5EF4-FFF2-40B4-BE49-F238E27FC236}">
                <a16:creationId xmlns:a16="http://schemas.microsoft.com/office/drawing/2014/main" id="{91C75768-561C-41BC-A0F9-6DEE78BC3D4C}"/>
              </a:ext>
            </a:extLst>
          </p:cNvPr>
          <p:cNvPicPr>
            <a:picLocks noChangeAspect="1"/>
          </p:cNvPicPr>
          <p:nvPr/>
        </p:nvPicPr>
        <p:blipFill>
          <a:blip r:embed="rId4"/>
          <a:stretch>
            <a:fillRect/>
          </a:stretch>
        </p:blipFill>
        <p:spPr>
          <a:xfrm>
            <a:off x="6165587" y="867144"/>
            <a:ext cx="6026414" cy="5880888"/>
          </a:xfrm>
          <a:prstGeom prst="rect">
            <a:avLst/>
          </a:prstGeom>
        </p:spPr>
      </p:pic>
      <p:sp>
        <p:nvSpPr>
          <p:cNvPr id="14" name="TextBox 13">
            <a:extLst>
              <a:ext uri="{FF2B5EF4-FFF2-40B4-BE49-F238E27FC236}">
                <a16:creationId xmlns:a16="http://schemas.microsoft.com/office/drawing/2014/main" id="{2D0552F3-1AF1-443C-BAE9-54B68950B169}"/>
              </a:ext>
            </a:extLst>
          </p:cNvPr>
          <p:cNvSpPr txBox="1"/>
          <p:nvPr/>
        </p:nvSpPr>
        <p:spPr>
          <a:xfrm>
            <a:off x="1981200" y="1318231"/>
            <a:ext cx="404521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5" name="TextBox 14">
            <a:extLst>
              <a:ext uri="{FF2B5EF4-FFF2-40B4-BE49-F238E27FC236}">
                <a16:creationId xmlns:a16="http://schemas.microsoft.com/office/drawing/2014/main" id="{1D7B2AE2-10E0-4157-822B-FD2BE87A4BBA}"/>
              </a:ext>
            </a:extLst>
          </p:cNvPr>
          <p:cNvSpPr txBox="1"/>
          <p:nvPr/>
        </p:nvSpPr>
        <p:spPr>
          <a:xfrm>
            <a:off x="8007614" y="1318231"/>
            <a:ext cx="3869401"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No significance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309565045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CO Sales Arrests by Gender</a:t>
            </a:r>
            <a:endParaRPr lang="en-US" altLang="en-US" kern="0" dirty="0">
              <a:solidFill>
                <a:srgbClr val="FFFFFF"/>
              </a:solidFill>
            </a:endParaRPr>
          </a:p>
        </p:txBody>
      </p:sp>
      <p:pic>
        <p:nvPicPr>
          <p:cNvPr id="5" name="Picture 4">
            <a:extLst>
              <a:ext uri="{FF2B5EF4-FFF2-40B4-BE49-F238E27FC236}">
                <a16:creationId xmlns:a16="http://schemas.microsoft.com/office/drawing/2014/main" id="{13E5CDE9-F844-4B8D-BC8F-C866E52B1810}"/>
              </a:ext>
            </a:extLst>
          </p:cNvPr>
          <p:cNvPicPr>
            <a:picLocks noChangeAspect="1"/>
          </p:cNvPicPr>
          <p:nvPr/>
        </p:nvPicPr>
        <p:blipFill>
          <a:blip r:embed="rId3"/>
          <a:stretch>
            <a:fillRect/>
          </a:stretch>
        </p:blipFill>
        <p:spPr>
          <a:xfrm>
            <a:off x="6146251" y="867529"/>
            <a:ext cx="6026019" cy="5880503"/>
          </a:xfrm>
          <a:prstGeom prst="rect">
            <a:avLst/>
          </a:prstGeom>
        </p:spPr>
      </p:pic>
      <p:pic>
        <p:nvPicPr>
          <p:cNvPr id="6" name="Picture 5">
            <a:extLst>
              <a:ext uri="{FF2B5EF4-FFF2-40B4-BE49-F238E27FC236}">
                <a16:creationId xmlns:a16="http://schemas.microsoft.com/office/drawing/2014/main" id="{7F1D4A5E-281A-423C-A953-4DC9CFBB0E3F}"/>
              </a:ext>
            </a:extLst>
          </p:cNvPr>
          <p:cNvPicPr>
            <a:picLocks noChangeAspect="1"/>
          </p:cNvPicPr>
          <p:nvPr/>
        </p:nvPicPr>
        <p:blipFill>
          <a:blip r:embed="rId4"/>
          <a:stretch>
            <a:fillRect/>
          </a:stretch>
        </p:blipFill>
        <p:spPr>
          <a:xfrm>
            <a:off x="0" y="867529"/>
            <a:ext cx="6026019" cy="5880503"/>
          </a:xfrm>
          <a:prstGeom prst="rect">
            <a:avLst/>
          </a:prstGeom>
        </p:spPr>
      </p:pic>
      <p:sp>
        <p:nvSpPr>
          <p:cNvPr id="12" name="TextBox 11">
            <a:extLst>
              <a:ext uri="{FF2B5EF4-FFF2-40B4-BE49-F238E27FC236}">
                <a16:creationId xmlns:a16="http://schemas.microsoft.com/office/drawing/2014/main" id="{08E744E3-08A9-471C-8332-D323CA245E19}"/>
              </a:ext>
            </a:extLst>
          </p:cNvPr>
          <p:cNvSpPr txBox="1"/>
          <p:nvPr/>
        </p:nvSpPr>
        <p:spPr>
          <a:xfrm>
            <a:off x="1981200" y="1318231"/>
            <a:ext cx="404521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3" name="TextBox 12">
            <a:extLst>
              <a:ext uri="{FF2B5EF4-FFF2-40B4-BE49-F238E27FC236}">
                <a16:creationId xmlns:a16="http://schemas.microsoft.com/office/drawing/2014/main" id="{79D0A682-3ABF-4D25-A70A-A437F991DE75}"/>
              </a:ext>
            </a:extLst>
          </p:cNvPr>
          <p:cNvSpPr txBox="1"/>
          <p:nvPr/>
        </p:nvSpPr>
        <p:spPr>
          <a:xfrm>
            <a:off x="8127056" y="1318231"/>
            <a:ext cx="404521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No significance</a:t>
            </a:r>
          </a:p>
          <a:p>
            <a:r>
              <a:rPr lang="en-US" dirty="0">
                <a:solidFill>
                  <a:schemeClr val="accent1"/>
                </a:solidFill>
                <a:latin typeface="Times New Roman" panose="02020603050405020304" pitchFamily="18" charset="0"/>
                <a:cs typeface="Times New Roman" panose="02020603050405020304" pitchFamily="18" charset="0"/>
              </a:rPr>
              <a:t>Post-legalization : No significance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161152237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WA Possession Arrests by Age</a:t>
            </a:r>
            <a:endParaRPr lang="en-US" altLang="en-US" kern="0" dirty="0">
              <a:solidFill>
                <a:srgbClr val="FFFFFF"/>
              </a:solidFill>
            </a:endParaRPr>
          </a:p>
        </p:txBody>
      </p:sp>
      <p:pic>
        <p:nvPicPr>
          <p:cNvPr id="5" name="Picture 4">
            <a:extLst>
              <a:ext uri="{FF2B5EF4-FFF2-40B4-BE49-F238E27FC236}">
                <a16:creationId xmlns:a16="http://schemas.microsoft.com/office/drawing/2014/main" id="{8C3F85C1-E8DC-40F2-BB09-96D62A15101F}"/>
              </a:ext>
            </a:extLst>
          </p:cNvPr>
          <p:cNvPicPr>
            <a:picLocks noChangeAspect="1"/>
          </p:cNvPicPr>
          <p:nvPr/>
        </p:nvPicPr>
        <p:blipFill>
          <a:blip r:embed="rId3"/>
          <a:stretch>
            <a:fillRect/>
          </a:stretch>
        </p:blipFill>
        <p:spPr>
          <a:xfrm>
            <a:off x="6146251" y="867529"/>
            <a:ext cx="6026019" cy="5880503"/>
          </a:xfrm>
          <a:prstGeom prst="rect">
            <a:avLst/>
          </a:prstGeom>
        </p:spPr>
      </p:pic>
      <p:pic>
        <p:nvPicPr>
          <p:cNvPr id="6" name="Picture 5">
            <a:extLst>
              <a:ext uri="{FF2B5EF4-FFF2-40B4-BE49-F238E27FC236}">
                <a16:creationId xmlns:a16="http://schemas.microsoft.com/office/drawing/2014/main" id="{4B28F84E-CCEC-42E0-B8D3-6CD1694DE97C}"/>
              </a:ext>
            </a:extLst>
          </p:cNvPr>
          <p:cNvPicPr>
            <a:picLocks noChangeAspect="1"/>
          </p:cNvPicPr>
          <p:nvPr/>
        </p:nvPicPr>
        <p:blipFill>
          <a:blip r:embed="rId4"/>
          <a:stretch>
            <a:fillRect/>
          </a:stretch>
        </p:blipFill>
        <p:spPr>
          <a:xfrm>
            <a:off x="0" y="867529"/>
            <a:ext cx="6026019" cy="5880503"/>
          </a:xfrm>
          <a:prstGeom prst="rect">
            <a:avLst/>
          </a:prstGeom>
        </p:spPr>
      </p:pic>
      <p:sp>
        <p:nvSpPr>
          <p:cNvPr id="12" name="TextBox 11">
            <a:extLst>
              <a:ext uri="{FF2B5EF4-FFF2-40B4-BE49-F238E27FC236}">
                <a16:creationId xmlns:a16="http://schemas.microsoft.com/office/drawing/2014/main" id="{1B704857-A5D8-4601-AA9B-ADCD9874B942}"/>
              </a:ext>
            </a:extLst>
          </p:cNvPr>
          <p:cNvSpPr txBox="1"/>
          <p:nvPr/>
        </p:nvSpPr>
        <p:spPr>
          <a:xfrm>
            <a:off x="1981200" y="1318231"/>
            <a:ext cx="404521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5" name="TextBox 14">
            <a:extLst>
              <a:ext uri="{FF2B5EF4-FFF2-40B4-BE49-F238E27FC236}">
                <a16:creationId xmlns:a16="http://schemas.microsoft.com/office/drawing/2014/main" id="{8C7AEDAD-40FF-49AA-8C55-6CFE4F4B0CCC}"/>
              </a:ext>
            </a:extLst>
          </p:cNvPr>
          <p:cNvSpPr txBox="1"/>
          <p:nvPr/>
        </p:nvSpPr>
        <p:spPr>
          <a:xfrm>
            <a:off x="8877211" y="1191993"/>
            <a:ext cx="3295059" cy="1477328"/>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No significance</a:t>
            </a:r>
          </a:p>
        </p:txBody>
      </p:sp>
    </p:spTree>
    <p:extLst>
      <p:ext uri="{BB962C8B-B14F-4D97-AF65-F5344CB8AC3E}">
        <p14:creationId xmlns:p14="http://schemas.microsoft.com/office/powerpoint/2010/main" val="96843298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6000" y="867529"/>
            <a:ext cx="0" cy="6129038"/>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B8166C4D-3BB0-4790-844B-67716CA845AD}"/>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CO Possession Arrests by Age</a:t>
            </a:r>
            <a:endParaRPr lang="en-US" altLang="en-US" kern="0" dirty="0">
              <a:solidFill>
                <a:srgbClr val="FFFFFF"/>
              </a:solidFill>
            </a:endParaRPr>
          </a:p>
        </p:txBody>
      </p:sp>
      <p:pic>
        <p:nvPicPr>
          <p:cNvPr id="5" name="Picture 4">
            <a:extLst>
              <a:ext uri="{FF2B5EF4-FFF2-40B4-BE49-F238E27FC236}">
                <a16:creationId xmlns:a16="http://schemas.microsoft.com/office/drawing/2014/main" id="{FB266590-8647-4FE2-A16C-48F996F5D6E5}"/>
              </a:ext>
            </a:extLst>
          </p:cNvPr>
          <p:cNvPicPr>
            <a:picLocks noChangeAspect="1"/>
          </p:cNvPicPr>
          <p:nvPr/>
        </p:nvPicPr>
        <p:blipFill>
          <a:blip r:embed="rId3"/>
          <a:stretch>
            <a:fillRect/>
          </a:stretch>
        </p:blipFill>
        <p:spPr>
          <a:xfrm>
            <a:off x="0" y="867529"/>
            <a:ext cx="6026019" cy="5880503"/>
          </a:xfrm>
          <a:prstGeom prst="rect">
            <a:avLst/>
          </a:prstGeom>
        </p:spPr>
      </p:pic>
      <p:pic>
        <p:nvPicPr>
          <p:cNvPr id="6" name="Picture 5">
            <a:extLst>
              <a:ext uri="{FF2B5EF4-FFF2-40B4-BE49-F238E27FC236}">
                <a16:creationId xmlns:a16="http://schemas.microsoft.com/office/drawing/2014/main" id="{4D9AABFF-6A60-4ABD-B3A0-1913D962C698}"/>
              </a:ext>
            </a:extLst>
          </p:cNvPr>
          <p:cNvPicPr>
            <a:picLocks noChangeAspect="1"/>
          </p:cNvPicPr>
          <p:nvPr/>
        </p:nvPicPr>
        <p:blipFill>
          <a:blip r:embed="rId4"/>
          <a:stretch>
            <a:fillRect/>
          </a:stretch>
        </p:blipFill>
        <p:spPr>
          <a:xfrm>
            <a:off x="6169588" y="867529"/>
            <a:ext cx="6026019" cy="5880503"/>
          </a:xfrm>
          <a:prstGeom prst="rect">
            <a:avLst/>
          </a:prstGeom>
        </p:spPr>
      </p:pic>
      <p:sp>
        <p:nvSpPr>
          <p:cNvPr id="12" name="TextBox 11">
            <a:extLst>
              <a:ext uri="{FF2B5EF4-FFF2-40B4-BE49-F238E27FC236}">
                <a16:creationId xmlns:a16="http://schemas.microsoft.com/office/drawing/2014/main" id="{B21F1CA1-2C81-4CB0-A567-1E6FD5B7D3FE}"/>
              </a:ext>
            </a:extLst>
          </p:cNvPr>
          <p:cNvSpPr txBox="1"/>
          <p:nvPr/>
        </p:nvSpPr>
        <p:spPr>
          <a:xfrm>
            <a:off x="1981200" y="1318231"/>
            <a:ext cx="404521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3" name="TextBox 12">
            <a:extLst>
              <a:ext uri="{FF2B5EF4-FFF2-40B4-BE49-F238E27FC236}">
                <a16:creationId xmlns:a16="http://schemas.microsoft.com/office/drawing/2014/main" id="{93E794DE-BC78-44EF-A42B-3B80DC0E2265}"/>
              </a:ext>
            </a:extLst>
          </p:cNvPr>
          <p:cNvSpPr txBox="1"/>
          <p:nvPr/>
        </p:nvSpPr>
        <p:spPr>
          <a:xfrm>
            <a:off x="6660161" y="5528806"/>
            <a:ext cx="4031652"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decrease, no statistically significant changes post-legalization or over time</a:t>
            </a:r>
          </a:p>
        </p:txBody>
      </p:sp>
    </p:spTree>
    <p:extLst>
      <p:ext uri="{BB962C8B-B14F-4D97-AF65-F5344CB8AC3E}">
        <p14:creationId xmlns:p14="http://schemas.microsoft.com/office/powerpoint/2010/main" val="76099214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82296" y="867529"/>
            <a:ext cx="12024360" cy="5324535"/>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Changes in arrest rates are not uniform across states, nor demographic groups</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Prior to legalization decreases in arrest rates</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Arrest rates for sales inconsistent with hypothesis</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Arrest rates for juveniles inconsistent with hypothesis</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Further evidence of shift in police priority/resources</a:t>
            </a:r>
          </a:p>
          <a:p>
            <a:pPr marL="342900" indent="-342900" algn="l">
              <a:buClr>
                <a:schemeClr val="bg2"/>
              </a:buClr>
              <a:buFont typeface="Arial" pitchFamily="34" charset="0"/>
              <a:buChar char="•"/>
            </a:pPr>
            <a:endParaRPr lang="en-US" altLang="en-US" sz="3200" dirty="0">
              <a:solidFill>
                <a:schemeClr val="bg2"/>
              </a:solidFill>
              <a:latin typeface="Times New Roman" panose="02020603050405020304" pitchFamily="18" charset="0"/>
              <a:cs typeface="Times New Roman" panose="02020603050405020304" pitchFamily="18" charset="0"/>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Discussion</a:t>
            </a:r>
            <a:endParaRPr lang="en-US" altLang="en-US" kern="0" dirty="0">
              <a:solidFill>
                <a:srgbClr val="FFFFFF"/>
              </a:solidFill>
            </a:endParaRPr>
          </a:p>
        </p:txBody>
      </p:sp>
    </p:spTree>
    <p:extLst>
      <p:ext uri="{BB962C8B-B14F-4D97-AF65-F5344CB8AC3E}">
        <p14:creationId xmlns:p14="http://schemas.microsoft.com/office/powerpoint/2010/main" val="186544152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3847207"/>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State level versus agency level</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Limited number of agencies</a:t>
            </a:r>
          </a:p>
          <a:p>
            <a:pPr marL="852488" lvl="2" indent="-342900">
              <a:buClr>
                <a:schemeClr val="bg2"/>
              </a:buClr>
            </a:pPr>
            <a:r>
              <a:rPr lang="en-US" altLang="en-US" sz="3000" dirty="0">
                <a:solidFill>
                  <a:schemeClr val="bg2"/>
                </a:solidFill>
                <a:latin typeface="Times New Roman" panose="02020603050405020304" pitchFamily="18" charset="0"/>
                <a:cs typeface="Times New Roman" panose="02020603050405020304" pitchFamily="18" charset="0"/>
              </a:rPr>
              <a:t>Time-series imputation</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Time of first retail locations not included</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Short-term trends</a:t>
            </a: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450592" y="109968"/>
            <a:ext cx="6867239"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Limitations and Further Research</a:t>
            </a:r>
            <a:endParaRPr lang="en-US" altLang="en-US" kern="0" dirty="0">
              <a:solidFill>
                <a:srgbClr val="FFFFFF"/>
              </a:solidFill>
            </a:endParaRPr>
          </a:p>
        </p:txBody>
      </p:sp>
    </p:spTree>
    <p:extLst>
      <p:ext uri="{BB962C8B-B14F-4D97-AF65-F5344CB8AC3E}">
        <p14:creationId xmlns:p14="http://schemas.microsoft.com/office/powerpoint/2010/main" val="40697364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37160" y="880383"/>
            <a:ext cx="11917680" cy="2953116"/>
          </a:xfrm>
        </p:spPr>
        <p:txBody>
          <a:bodyPr/>
          <a:lstStyle/>
          <a:p>
            <a:pPr marL="342900" indent="-342900">
              <a:buFont typeface="Arial" pitchFamily="34" charset="0"/>
              <a:buChar char="•"/>
            </a:pPr>
            <a:endParaRPr altLang="en-US" sz="1800" dirty="0">
              <a:solidFill>
                <a:schemeClr val="bg2"/>
              </a:solidFill>
            </a:endParaRPr>
          </a:p>
          <a:p>
            <a:pPr marL="342900" indent="-342900" algn="l">
              <a:buClr>
                <a:schemeClr val="bg2"/>
              </a:buClr>
              <a:buFont typeface="Arial" pitchFamily="34" charset="0"/>
              <a:buChar char="•"/>
            </a:pPr>
            <a:r>
              <a:rPr lang="en-US" altLang="en-US" sz="2800" b="1" dirty="0">
                <a:solidFill>
                  <a:schemeClr val="bg2"/>
                </a:solidFill>
                <a:latin typeface="Times New Roman" panose="02020603050405020304" pitchFamily="18" charset="0"/>
                <a:cs typeface="Times New Roman" panose="02020603050405020304" pitchFamily="18" charset="0"/>
              </a:rPr>
              <a:t>Mikala Meize, M.A.</a:t>
            </a:r>
          </a:p>
          <a:p>
            <a:pPr marL="687388" lvl="1" indent="-342900">
              <a:buClr>
                <a:schemeClr val="bg2"/>
              </a:buClr>
              <a:buFont typeface="Arial" pitchFamily="34" charset="0"/>
              <a:buChar char="•"/>
            </a:pPr>
            <a:r>
              <a:rPr lang="en-US" altLang="en-US" sz="2000" dirty="0">
                <a:hlinkClick r:id="rId3"/>
              </a:rPr>
              <a:t>mikala.ewert@wsu.edu</a:t>
            </a:r>
            <a:endParaRPr lang="en-US" altLang="en-US" sz="2000" dirty="0"/>
          </a:p>
          <a:p>
            <a:pPr marL="342900" indent="-342900" algn="l">
              <a:buClr>
                <a:schemeClr val="bg2"/>
              </a:buClr>
              <a:buFont typeface="Arial" pitchFamily="34" charset="0"/>
              <a:buChar char="•"/>
            </a:pPr>
            <a:r>
              <a:rPr lang="en-US" altLang="en-US" sz="2400" b="1" dirty="0">
                <a:solidFill>
                  <a:schemeClr val="bg2"/>
                </a:solidFill>
                <a:latin typeface="Times New Roman" panose="02020603050405020304" pitchFamily="18" charset="0"/>
                <a:cs typeface="Times New Roman" panose="02020603050405020304" pitchFamily="18" charset="0"/>
              </a:rPr>
              <a:t>Dale Willits, Ph.D.</a:t>
            </a:r>
          </a:p>
          <a:p>
            <a:pPr marL="687388" lvl="1" indent="-342900">
              <a:buClr>
                <a:schemeClr val="bg2"/>
              </a:buClr>
              <a:buFont typeface="Arial" pitchFamily="34" charset="0"/>
              <a:buChar char="•"/>
            </a:pPr>
            <a:r>
              <a:rPr lang="en-US" altLang="en-US" sz="1800" dirty="0">
                <a:hlinkClick r:id="rId4"/>
              </a:rPr>
              <a:t>dale.willits@wsu.edu</a:t>
            </a:r>
            <a:endParaRPr lang="en-US" altLang="en-US" sz="1800" dirty="0"/>
          </a:p>
          <a:p>
            <a:pPr marL="687388" lvl="1" indent="-342900">
              <a:buClr>
                <a:schemeClr val="bg2"/>
              </a:buClr>
              <a:buFont typeface="Arial" pitchFamily="34" charset="0"/>
              <a:buChar char="•"/>
            </a:pPr>
            <a:endParaRPr lang="en-US" altLang="en-US" sz="2000" dirty="0"/>
          </a:p>
          <a:p>
            <a:pPr marL="687388" lvl="1" indent="-342900">
              <a:buClr>
                <a:schemeClr val="bg2"/>
              </a:buClr>
              <a:buFont typeface="Arial" pitchFamily="34" charset="0"/>
              <a:buChar char="•"/>
            </a:pPr>
            <a:endParaRPr lang="en-US" altLang="en-US" sz="2000" dirty="0"/>
          </a:p>
          <a:p>
            <a:pPr marL="687388" lvl="1" indent="-342900">
              <a:buClr>
                <a:schemeClr val="bg2"/>
              </a:buClr>
              <a:buFont typeface="Arial" pitchFamily="34" charset="0"/>
              <a:buChar char="•"/>
            </a:pPr>
            <a:endParaRPr lang="en-US" altLang="en-US" sz="20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Contact Information</a:t>
            </a:r>
            <a:endParaRPr lang="en-US" altLang="en-US" kern="0" dirty="0">
              <a:solidFill>
                <a:srgbClr val="FFFFFF"/>
              </a:solidFill>
            </a:endParaRPr>
          </a:p>
        </p:txBody>
      </p:sp>
    </p:spTree>
    <p:extLst>
      <p:ext uri="{BB962C8B-B14F-4D97-AF65-F5344CB8AC3E}">
        <p14:creationId xmlns:p14="http://schemas.microsoft.com/office/powerpoint/2010/main" val="115535355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40677" y="867529"/>
            <a:ext cx="11887200" cy="4962897"/>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Initiative 502 (Washington) &amp; Amendment 64 (Colorado)</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Ballot measures that legalized the use and sale of recreational marijuana</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Passed in November 2012, implementation began in December 2012</a:t>
            </a:r>
            <a:endParaRPr lang="en-US" altLang="en-US" sz="3200" dirty="0">
              <a:solidFill>
                <a:schemeClr val="bg2"/>
              </a:solidFill>
              <a:latin typeface="Times New Roman" panose="02020603050405020304" pitchFamily="18" charset="0"/>
              <a:cs typeface="Times New Roman" panose="02020603050405020304" pitchFamily="18" charset="0"/>
            </a:endParaRPr>
          </a:p>
          <a:p>
            <a:pPr marL="457200" indent="-457200" algn="l">
              <a:buClr>
                <a:schemeClr val="bg2"/>
              </a:buClr>
              <a:buFont typeface="Arial" panose="020B0604020202020204"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Still illegal to:</a:t>
            </a:r>
          </a:p>
          <a:p>
            <a:pPr marL="966788" lvl="2" indent="-457200">
              <a:buClr>
                <a:schemeClr val="bg2"/>
              </a:buClr>
            </a:pPr>
            <a:r>
              <a:rPr lang="en-US" altLang="en-US" sz="3000" dirty="0">
                <a:latin typeface="Times New Roman" panose="02020603050405020304" pitchFamily="18" charset="0"/>
                <a:cs typeface="Times New Roman" panose="02020603050405020304" pitchFamily="18" charset="0"/>
              </a:rPr>
              <a:t>Sell marijuana without retail license, possess marijuana under the age of 21, use marijuana in a public space, drive under the influence of marijuana, and possess marijuana over legal limits</a:t>
            </a:r>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322575" y="109968"/>
            <a:ext cx="6995255"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What are I-502 and A-64?</a:t>
            </a:r>
            <a:endParaRPr lang="en-US" altLang="en-US" kern="0" dirty="0">
              <a:solidFill>
                <a:srgbClr val="FFFFFF"/>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dirty="0"/>
            </a:br>
            <a:br>
              <a:rPr lang="en-US" altLang="en-US" sz="2000" dirty="0"/>
            </a:br>
            <a:br>
              <a:rPr lang="en-US" altLang="en-US" dirty="0"/>
            </a:br>
            <a:br>
              <a:rPr lang="en-US" altLang="en-US" sz="2000" dirty="0"/>
            </a:br>
            <a:endParaRPr lang="en-US" altLang="en-US" sz="2000" dirty="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34815" y="923361"/>
            <a:ext cx="11922370" cy="2785378"/>
          </a:xfrm>
        </p:spPr>
        <p:txBody>
          <a:bodyPr/>
          <a:lstStyle/>
          <a:p>
            <a:pPr marL="457200" indent="-457200" algn="l">
              <a:buClr>
                <a:schemeClr val="bg2"/>
              </a:buClr>
              <a:buFont typeface="Arial" panose="020B0604020202020204"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System-wide racial disparities (Beckett et al., 2005; Firth, 2018)</a:t>
            </a:r>
          </a:p>
          <a:p>
            <a:pPr marL="457200" indent="-457200" algn="l">
              <a:buClr>
                <a:schemeClr val="bg2"/>
              </a:buClr>
              <a:buFont typeface="Arial" panose="020B0604020202020204"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Reallocation of police resources (Trilling, 2016)</a:t>
            </a:r>
          </a:p>
          <a:p>
            <a:pPr marL="966788" lvl="2" indent="-457200">
              <a:buClr>
                <a:schemeClr val="bg2"/>
              </a:buClr>
            </a:pPr>
            <a:r>
              <a:rPr lang="en-US" altLang="en-US" sz="3000" dirty="0">
                <a:latin typeface="Times New Roman" panose="02020603050405020304" pitchFamily="18" charset="0"/>
                <a:cs typeface="Times New Roman" panose="02020603050405020304" pitchFamily="18" charset="0"/>
              </a:rPr>
              <a:t>Low priority offenses already (Ross &amp;Walker, 2016)</a:t>
            </a:r>
          </a:p>
          <a:p>
            <a:pPr marL="966788" lvl="2" indent="-457200">
              <a:buClr>
                <a:schemeClr val="bg2"/>
              </a:buClr>
            </a:pPr>
            <a:r>
              <a:rPr lang="en-US" altLang="en-US" sz="3000" dirty="0">
                <a:latin typeface="Times New Roman" panose="02020603050405020304" pitchFamily="18" charset="0"/>
                <a:cs typeface="Times New Roman" panose="02020603050405020304" pitchFamily="18" charset="0"/>
              </a:rPr>
              <a:t>Clearance rates for more serious offenses (Makin et al., 2018)</a:t>
            </a:r>
            <a:endParaRPr lang="en-US" altLang="en-US" sz="3000" dirty="0">
              <a:solidFill>
                <a:schemeClr val="bg2"/>
              </a:solidFill>
              <a:latin typeface="Times New Roman" panose="02020603050405020304" pitchFamily="18" charset="0"/>
              <a:cs typeface="Times New Roman" panose="02020603050405020304" pitchFamily="18" charset="0"/>
            </a:endParaRPr>
          </a:p>
          <a:p>
            <a:pPr marL="457200" indent="-457200" algn="l">
              <a:buClr>
                <a:schemeClr val="bg2"/>
              </a:buClr>
              <a:buFont typeface="Arial" panose="020B0604020202020204"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Black market changes (Richter &amp; Levy, 2014)</a:t>
            </a:r>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Literature Review</a:t>
            </a:r>
            <a:endParaRPr lang="en-US" altLang="en-US" kern="0" dirty="0">
              <a:solidFill>
                <a:srgbClr val="FFFFFF"/>
              </a:solidFill>
            </a:endParaRPr>
          </a:p>
        </p:txBody>
      </p:sp>
    </p:spTree>
    <p:extLst>
      <p:ext uri="{BB962C8B-B14F-4D97-AF65-F5344CB8AC3E}">
        <p14:creationId xmlns:p14="http://schemas.microsoft.com/office/powerpoint/2010/main" val="20241836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58262" y="867529"/>
            <a:ext cx="11904784" cy="5736955"/>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To determine the effects of the legalization of recreational marijuana on marijuana-related arrests across different demographic groups using an interrupted time-series analysis</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Hypotheses</a:t>
            </a:r>
          </a:p>
          <a:p>
            <a:pPr marL="852488" lvl="2" indent="-342900">
              <a:buClr>
                <a:schemeClr val="bg2"/>
              </a:buClr>
            </a:pPr>
            <a:r>
              <a:rPr lang="en-US" altLang="en-US" sz="3000" dirty="0">
                <a:latin typeface="Times New Roman" panose="02020603050405020304" pitchFamily="18" charset="0"/>
                <a:cs typeface="Times New Roman" panose="02020603050405020304" pitchFamily="18" charset="0"/>
              </a:rPr>
              <a:t>Overall arrest rates for possession should decrease in 2012, and arrest rates for sales should decrease over time</a:t>
            </a:r>
          </a:p>
          <a:p>
            <a:pPr marL="852488" lvl="2" indent="-342900">
              <a:buClr>
                <a:schemeClr val="bg2"/>
              </a:buClr>
            </a:pPr>
            <a:r>
              <a:rPr lang="en-US" altLang="en-US" sz="3000" dirty="0">
                <a:latin typeface="Times New Roman" panose="02020603050405020304" pitchFamily="18" charset="0"/>
                <a:cs typeface="Times New Roman" panose="02020603050405020304" pitchFamily="18" charset="0"/>
              </a:rPr>
              <a:t>Arrest rates in general should decline post-legalization for all individuals except juveniles </a:t>
            </a:r>
          </a:p>
          <a:p>
            <a:pPr marL="852488" lvl="2" indent="-342900">
              <a:buClr>
                <a:schemeClr val="bg2"/>
              </a:buClr>
            </a:pPr>
            <a:r>
              <a:rPr lang="en-US" altLang="en-US" sz="3000" dirty="0">
                <a:latin typeface="Times New Roman" panose="02020603050405020304" pitchFamily="18" charset="0"/>
                <a:cs typeface="Times New Roman" panose="02020603050405020304" pitchFamily="18" charset="0"/>
              </a:rPr>
              <a:t>Arrest rates across races should decrease similarly in 2012 and remain stable over time</a:t>
            </a: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Aim</a:t>
            </a:r>
            <a:endParaRPr lang="en-US" altLang="en-US" kern="0" dirty="0">
              <a:solidFill>
                <a:srgbClr val="FFFFFF"/>
              </a:solidFill>
            </a:endParaRPr>
          </a:p>
        </p:txBody>
      </p:sp>
    </p:spTree>
    <p:extLst>
      <p:ext uri="{BB962C8B-B14F-4D97-AF65-F5344CB8AC3E}">
        <p14:creationId xmlns:p14="http://schemas.microsoft.com/office/powerpoint/2010/main" val="17519006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570756"/>
          </a:xfrm>
        </p:spPr>
        <p:txBody>
          <a:bodyPr/>
          <a:lstStyle/>
          <a:p>
            <a:pPr marL="342900" indent="-342900">
              <a:buFont typeface="Arial" pitchFamily="34" charset="0"/>
              <a:buChar char="•"/>
            </a:pPr>
            <a:endParaRPr altLang="en-US" sz="2000" dirty="0">
              <a:solidFill>
                <a:schemeClr val="bg2"/>
              </a:solidFill>
            </a:endParaRPr>
          </a:p>
          <a:p>
            <a:pPr marL="687388" lvl="1" indent="-342900">
              <a:lnSpc>
                <a:spcPct val="150000"/>
              </a:lnSpc>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Uniform Crime Reporting (UCR) Program Data: 2009-2016</a:t>
            </a:r>
          </a:p>
          <a:p>
            <a:pPr marL="1031875" lvl="3" indent="-342900">
              <a:lnSpc>
                <a:spcPct val="150000"/>
              </a:lnSpc>
              <a:buClr>
                <a:schemeClr val="bg2"/>
              </a:buClr>
            </a:pPr>
            <a:r>
              <a:rPr lang="en-US" altLang="en-US" sz="2800" dirty="0">
                <a:latin typeface="Times New Roman" panose="02020603050405020304" pitchFamily="18" charset="0"/>
                <a:cs typeface="Times New Roman" panose="02020603050405020304" pitchFamily="18" charset="0"/>
              </a:rPr>
              <a:t>Only agencies that reported for all 12 months of each of the 8 years</a:t>
            </a:r>
          </a:p>
          <a:p>
            <a:pPr marL="1031875" lvl="3" indent="-342900">
              <a:lnSpc>
                <a:spcPct val="150000"/>
              </a:lnSpc>
              <a:buClr>
                <a:schemeClr val="bg2"/>
              </a:buClr>
            </a:pPr>
            <a:r>
              <a:rPr lang="en-US" altLang="en-US" sz="2800" dirty="0">
                <a:latin typeface="Times New Roman" panose="02020603050405020304" pitchFamily="18" charset="0"/>
                <a:cs typeface="Times New Roman" panose="02020603050405020304" pitchFamily="18" charset="0"/>
              </a:rPr>
              <a:t>124 agencies from Washington </a:t>
            </a:r>
          </a:p>
          <a:p>
            <a:pPr marL="1031875" lvl="3" indent="-342900">
              <a:lnSpc>
                <a:spcPct val="150000"/>
              </a:lnSpc>
              <a:buClr>
                <a:schemeClr val="bg2"/>
              </a:buClr>
            </a:pPr>
            <a:r>
              <a:rPr lang="en-US" altLang="en-US" sz="2800" dirty="0">
                <a:latin typeface="Times New Roman" panose="02020603050405020304" pitchFamily="18" charset="0"/>
                <a:cs typeface="Times New Roman" panose="02020603050405020304" pitchFamily="18" charset="0"/>
              </a:rPr>
              <a:t>60 agencies from Colorado</a:t>
            </a:r>
            <a:endParaRPr lang="en-US" altLang="en-US" sz="3000" dirty="0">
              <a:solidFill>
                <a:schemeClr val="bg2"/>
              </a:solidFill>
              <a:latin typeface="Times New Roman" panose="02020603050405020304" pitchFamily="18" charset="0"/>
              <a:cs typeface="Times New Roman" panose="02020603050405020304" pitchFamily="18" charset="0"/>
            </a:endParaRPr>
          </a:p>
          <a:p>
            <a:pPr marL="687388" lvl="1" indent="-342900">
              <a:lnSpc>
                <a:spcPct val="150000"/>
              </a:lnSpc>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Census data for demographic information</a:t>
            </a:r>
          </a:p>
          <a:p>
            <a:pPr marL="687388" lvl="1" indent="-342900">
              <a:lnSpc>
                <a:spcPct val="150000"/>
              </a:lnSpc>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Aggregated to state level</a:t>
            </a: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Data</a:t>
            </a:r>
            <a:endParaRPr lang="en-US" altLang="en-US" kern="0" dirty="0">
              <a:solidFill>
                <a:srgbClr val="FFFFFF"/>
              </a:solidFill>
            </a:endParaRPr>
          </a:p>
        </p:txBody>
      </p:sp>
    </p:spTree>
    <p:extLst>
      <p:ext uri="{BB962C8B-B14F-4D97-AF65-F5344CB8AC3E}">
        <p14:creationId xmlns:p14="http://schemas.microsoft.com/office/powerpoint/2010/main" val="362578800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7025000"/>
          </a:xfrm>
        </p:spPr>
        <p:txBody>
          <a:bodyPr/>
          <a:lstStyle/>
          <a:p>
            <a:pPr marL="342900" indent="-342900">
              <a:buFont typeface="Arial" pitchFamily="34" charset="0"/>
              <a:buChar char="•"/>
            </a:pPr>
            <a:endParaRPr altLang="en-US" sz="2000" dirty="0">
              <a:solidFill>
                <a:schemeClr val="bg2"/>
              </a:solidFill>
            </a:endParaRPr>
          </a:p>
          <a:p>
            <a:pPr marL="687388" lvl="1" indent="-342900">
              <a:lnSpc>
                <a:spcPct val="150000"/>
              </a:lnSpc>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Interrupted time-series analysis</a:t>
            </a:r>
          </a:p>
          <a:p>
            <a:pPr marL="1031875" lvl="3" indent="-342900">
              <a:lnSpc>
                <a:spcPct val="150000"/>
              </a:lnSpc>
              <a:buClr>
                <a:schemeClr val="bg2"/>
              </a:buClr>
            </a:pPr>
            <a:r>
              <a:rPr lang="en-US" altLang="en-US" sz="2800" dirty="0">
                <a:latin typeface="Times New Roman" panose="02020603050405020304" pitchFamily="18" charset="0"/>
                <a:cs typeface="Times New Roman" panose="02020603050405020304" pitchFamily="18" charset="0"/>
              </a:rPr>
              <a:t>Population level changes with clear introduction of intervention</a:t>
            </a:r>
          </a:p>
          <a:p>
            <a:pPr marL="1031875" lvl="3" indent="-342900">
              <a:lnSpc>
                <a:spcPct val="150000"/>
              </a:lnSpc>
              <a:buClr>
                <a:schemeClr val="bg2"/>
              </a:buClr>
            </a:pPr>
            <a:r>
              <a:rPr lang="en-US" altLang="en-US" sz="2800" dirty="0">
                <a:solidFill>
                  <a:schemeClr val="bg2"/>
                </a:solidFill>
                <a:latin typeface="Times New Roman" panose="02020603050405020304" pitchFamily="18" charset="0"/>
                <a:cs typeface="Times New Roman" panose="02020603050405020304" pitchFamily="18" charset="0"/>
              </a:rPr>
              <a:t>Routine measurements</a:t>
            </a:r>
          </a:p>
          <a:p>
            <a:pPr marL="1031875" lvl="3" indent="-342900">
              <a:lnSpc>
                <a:spcPct val="150000"/>
              </a:lnSpc>
              <a:buClr>
                <a:schemeClr val="bg2"/>
              </a:buClr>
            </a:pPr>
            <a:r>
              <a:rPr lang="en-US" altLang="en-US" sz="2800" dirty="0">
                <a:latin typeface="Times New Roman" panose="02020603050405020304" pitchFamily="18" charset="0"/>
                <a:cs typeface="Times New Roman" panose="02020603050405020304" pitchFamily="18" charset="0"/>
              </a:rPr>
              <a:t>Pre-intervention, immediately post-intervention, over time post-intervention compared to pre-intervention trends</a:t>
            </a:r>
            <a:endParaRPr lang="en-US" altLang="en-US" sz="2800" dirty="0">
              <a:solidFill>
                <a:schemeClr val="bg2"/>
              </a:solidFill>
              <a:latin typeface="Times New Roman" panose="02020603050405020304" pitchFamily="18" charset="0"/>
              <a:cs typeface="Times New Roman" panose="02020603050405020304" pitchFamily="18" charset="0"/>
            </a:endParaRPr>
          </a:p>
          <a:p>
            <a:pPr marL="687388" lvl="1" indent="-342900">
              <a:lnSpc>
                <a:spcPct val="150000"/>
              </a:lnSpc>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Controlled for monthly autocorrelations</a:t>
            </a:r>
          </a:p>
          <a:p>
            <a:pPr marL="687388" lvl="1" indent="-342900">
              <a:lnSpc>
                <a:spcPct val="150000"/>
              </a:lnSpc>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Monthly rates per 100,000 people</a:t>
            </a:r>
            <a:endParaRPr lang="en-US" altLang="en-US" sz="3200" dirty="0">
              <a:latin typeface="Times New Roman" panose="02020603050405020304" pitchFamily="18" charset="0"/>
              <a:cs typeface="Times New Roman" panose="02020603050405020304" pitchFamily="18" charset="0"/>
            </a:endParaRPr>
          </a:p>
          <a:p>
            <a:pPr algn="l">
              <a:lnSpc>
                <a:spcPct val="150000"/>
              </a:lnSpc>
              <a:buClr>
                <a:schemeClr val="bg2"/>
              </a:buClr>
            </a:pPr>
            <a:endParaRPr lang="en-US" altLang="en-US" sz="3000" dirty="0">
              <a:latin typeface="Times New Roman" panose="02020603050405020304" pitchFamily="18" charset="0"/>
              <a:cs typeface="Times New Roman" panose="02020603050405020304" pitchFamily="18" charset="0"/>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Methods</a:t>
            </a:r>
            <a:endParaRPr lang="en-US" altLang="en-US" kern="0" dirty="0">
              <a:solidFill>
                <a:srgbClr val="FFFFFF"/>
              </a:solidFill>
            </a:endParaRPr>
          </a:p>
        </p:txBody>
      </p:sp>
    </p:spTree>
    <p:extLst>
      <p:ext uri="{BB962C8B-B14F-4D97-AF65-F5344CB8AC3E}">
        <p14:creationId xmlns:p14="http://schemas.microsoft.com/office/powerpoint/2010/main" val="2006796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880503"/>
          </a:xfrm>
        </p:spPr>
        <p:txBody>
          <a:bodyPr/>
          <a:lstStyle/>
          <a:p>
            <a:pPr marL="342900" indent="-342900">
              <a:buFont typeface="Arial" pitchFamily="34" charset="0"/>
              <a:buChar char="•"/>
            </a:pPr>
            <a:endParaRPr altLang="en-US" sz="2000" dirty="0">
              <a:solidFill>
                <a:schemeClr val="bg2"/>
              </a:solidFill>
            </a:endParaRPr>
          </a:p>
          <a:p>
            <a:pPr algn="l">
              <a:lnSpc>
                <a:spcPct val="150000"/>
              </a:lnSpc>
              <a:buClr>
                <a:schemeClr val="bg2"/>
              </a:buClr>
            </a:pPr>
            <a:endParaRPr lang="en-US" altLang="en-US" sz="3000" dirty="0">
              <a:latin typeface="Times New Roman" panose="02020603050405020304" pitchFamily="18" charset="0"/>
              <a:cs typeface="Times New Roman" panose="02020603050405020304" pitchFamily="18" charset="0"/>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Arrest Totals</a:t>
            </a:r>
            <a:endParaRPr lang="en-US" altLang="en-US" kern="0" dirty="0">
              <a:solidFill>
                <a:srgbClr val="FFFFFF"/>
              </a:solidFill>
            </a:endParaRPr>
          </a:p>
        </p:txBody>
      </p:sp>
      <p:graphicFrame>
        <p:nvGraphicFramePr>
          <p:cNvPr id="3" name="Table 2">
            <a:extLst>
              <a:ext uri="{FF2B5EF4-FFF2-40B4-BE49-F238E27FC236}">
                <a16:creationId xmlns:a16="http://schemas.microsoft.com/office/drawing/2014/main" id="{85D285B3-7CCF-46CE-865A-4ADC1F9A04FF}"/>
              </a:ext>
            </a:extLst>
          </p:cNvPr>
          <p:cNvGraphicFramePr>
            <a:graphicFrameLocks noGrp="1"/>
          </p:cNvGraphicFramePr>
          <p:nvPr>
            <p:extLst>
              <p:ext uri="{D42A27DB-BD31-4B8C-83A1-F6EECF244321}">
                <p14:modId xmlns:p14="http://schemas.microsoft.com/office/powerpoint/2010/main" val="2889851669"/>
              </p:ext>
            </p:extLst>
          </p:nvPr>
        </p:nvGraphicFramePr>
        <p:xfrm>
          <a:off x="2021437" y="1470075"/>
          <a:ext cx="8149125" cy="4675410"/>
        </p:xfrm>
        <a:graphic>
          <a:graphicData uri="http://schemas.openxmlformats.org/drawingml/2006/table">
            <a:tbl>
              <a:tblPr firstRow="1" bandRow="1">
                <a:tableStyleId>{5C22544A-7EE6-4342-B048-85BDC9FD1C3A}</a:tableStyleId>
              </a:tblPr>
              <a:tblGrid>
                <a:gridCol w="1605526">
                  <a:extLst>
                    <a:ext uri="{9D8B030D-6E8A-4147-A177-3AD203B41FA5}">
                      <a16:colId xmlns:a16="http://schemas.microsoft.com/office/drawing/2014/main" val="2878811850"/>
                    </a:ext>
                  </a:extLst>
                </a:gridCol>
                <a:gridCol w="1674881">
                  <a:extLst>
                    <a:ext uri="{9D8B030D-6E8A-4147-A177-3AD203B41FA5}">
                      <a16:colId xmlns:a16="http://schemas.microsoft.com/office/drawing/2014/main" val="618246872"/>
                    </a:ext>
                  </a:extLst>
                </a:gridCol>
                <a:gridCol w="1624084">
                  <a:extLst>
                    <a:ext uri="{9D8B030D-6E8A-4147-A177-3AD203B41FA5}">
                      <a16:colId xmlns:a16="http://schemas.microsoft.com/office/drawing/2014/main" val="2306742050"/>
                    </a:ext>
                  </a:extLst>
                </a:gridCol>
                <a:gridCol w="1622317">
                  <a:extLst>
                    <a:ext uri="{9D8B030D-6E8A-4147-A177-3AD203B41FA5}">
                      <a16:colId xmlns:a16="http://schemas.microsoft.com/office/drawing/2014/main" val="3468958241"/>
                    </a:ext>
                  </a:extLst>
                </a:gridCol>
                <a:gridCol w="1622317">
                  <a:extLst>
                    <a:ext uri="{9D8B030D-6E8A-4147-A177-3AD203B41FA5}">
                      <a16:colId xmlns:a16="http://schemas.microsoft.com/office/drawing/2014/main" val="2692655123"/>
                    </a:ext>
                  </a:extLst>
                </a:gridCol>
              </a:tblGrid>
              <a:tr h="467541">
                <a:tc>
                  <a:txBody>
                    <a:bodyPr/>
                    <a:lstStyle/>
                    <a:p>
                      <a:pPr algn="ctr"/>
                      <a:endParaRPr lang="en-US" dirty="0"/>
                    </a:p>
                  </a:txBody>
                  <a:tcPr/>
                </a:tc>
                <a:tc gridSpan="2">
                  <a:txBody>
                    <a:bodyPr/>
                    <a:lstStyle/>
                    <a:p>
                      <a:pPr algn="ctr"/>
                      <a:r>
                        <a:rPr lang="en-US" dirty="0"/>
                        <a:t>Washington</a:t>
                      </a:r>
                    </a:p>
                  </a:txBody>
                  <a:tcPr/>
                </a:tc>
                <a:tc hMerge="1">
                  <a:txBody>
                    <a:bodyPr/>
                    <a:lstStyle/>
                    <a:p>
                      <a:endParaRPr lang="en-US" dirty="0"/>
                    </a:p>
                  </a:txBody>
                  <a:tcPr/>
                </a:tc>
                <a:tc gridSpan="2">
                  <a:txBody>
                    <a:bodyPr/>
                    <a:lstStyle/>
                    <a:p>
                      <a:pPr algn="ctr"/>
                      <a:r>
                        <a:rPr lang="en-US" dirty="0"/>
                        <a:t>Colorado</a:t>
                      </a:r>
                    </a:p>
                  </a:txBody>
                  <a:tcPr/>
                </a:tc>
                <a:tc hMerge="1">
                  <a:txBody>
                    <a:bodyPr/>
                    <a:lstStyle/>
                    <a:p>
                      <a:endParaRPr lang="en-US" dirty="0"/>
                    </a:p>
                  </a:txBody>
                  <a:tcPr/>
                </a:tc>
                <a:extLst>
                  <a:ext uri="{0D108BD9-81ED-4DB2-BD59-A6C34878D82A}">
                    <a16:rowId xmlns:a16="http://schemas.microsoft.com/office/drawing/2014/main" val="3684307936"/>
                  </a:ext>
                </a:extLst>
              </a:tr>
              <a:tr h="467541">
                <a:tc>
                  <a:txBody>
                    <a:bodyPr/>
                    <a:lstStyle/>
                    <a:p>
                      <a:pPr marL="0" algn="ctr" defTabSz="914400" rtl="0" eaLnBrk="1" latinLnBrk="0" hangingPunct="1"/>
                      <a:r>
                        <a:rPr lang="en-US" sz="1800" b="1" kern="1200" dirty="0">
                          <a:solidFill>
                            <a:schemeClr val="lt1"/>
                          </a:solidFill>
                          <a:latin typeface="+mn-lt"/>
                          <a:ea typeface="+mn-ea"/>
                          <a:cs typeface="+mn-cs"/>
                        </a:rPr>
                        <a:t>Year</a:t>
                      </a:r>
                    </a:p>
                  </a:txBody>
                  <a:tcPr>
                    <a:solidFill>
                      <a:schemeClr val="accent1"/>
                    </a:solidFill>
                  </a:tcPr>
                </a:tc>
                <a:tc>
                  <a:txBody>
                    <a:bodyPr/>
                    <a:lstStyle/>
                    <a:p>
                      <a:pPr marL="0" algn="ctr" defTabSz="914400" rtl="0" eaLnBrk="1" latinLnBrk="0" hangingPunct="1"/>
                      <a:r>
                        <a:rPr lang="en-US" sz="1800" b="1" kern="1200" dirty="0">
                          <a:solidFill>
                            <a:schemeClr val="lt1"/>
                          </a:solidFill>
                          <a:latin typeface="+mn-lt"/>
                          <a:ea typeface="+mn-ea"/>
                          <a:cs typeface="+mn-cs"/>
                        </a:rPr>
                        <a:t>Sales</a:t>
                      </a:r>
                    </a:p>
                  </a:txBody>
                  <a:tcPr>
                    <a:solidFill>
                      <a:schemeClr val="accent1"/>
                    </a:solidFill>
                  </a:tcPr>
                </a:tc>
                <a:tc>
                  <a:txBody>
                    <a:bodyPr/>
                    <a:lstStyle/>
                    <a:p>
                      <a:pPr marL="0" algn="ctr" defTabSz="914400" rtl="0" eaLnBrk="1" latinLnBrk="0" hangingPunct="1"/>
                      <a:r>
                        <a:rPr lang="en-US" sz="1800" b="1" kern="1200" dirty="0">
                          <a:solidFill>
                            <a:schemeClr val="lt1"/>
                          </a:solidFill>
                          <a:latin typeface="+mn-lt"/>
                          <a:ea typeface="+mn-ea"/>
                          <a:cs typeface="+mn-cs"/>
                        </a:rPr>
                        <a:t>Possession</a:t>
                      </a:r>
                    </a:p>
                  </a:txBody>
                  <a:tcPr>
                    <a:solidFill>
                      <a:schemeClr val="accent1"/>
                    </a:solidFill>
                  </a:tcPr>
                </a:tc>
                <a:tc>
                  <a:txBody>
                    <a:bodyPr/>
                    <a:lstStyle/>
                    <a:p>
                      <a:pPr marL="0" algn="ctr" defTabSz="914400" rtl="0" eaLnBrk="1" latinLnBrk="0" hangingPunct="1"/>
                      <a:r>
                        <a:rPr lang="en-US" sz="1800" b="1" kern="1200" dirty="0">
                          <a:solidFill>
                            <a:schemeClr val="lt1"/>
                          </a:solidFill>
                          <a:latin typeface="+mn-lt"/>
                          <a:ea typeface="+mn-ea"/>
                          <a:cs typeface="+mn-cs"/>
                        </a:rPr>
                        <a:t>Sales</a:t>
                      </a:r>
                    </a:p>
                  </a:txBody>
                  <a:tcPr>
                    <a:solidFill>
                      <a:schemeClr val="accent1"/>
                    </a:solidFill>
                  </a:tcPr>
                </a:tc>
                <a:tc>
                  <a:txBody>
                    <a:bodyPr/>
                    <a:lstStyle/>
                    <a:p>
                      <a:pPr marL="0" algn="ctr" defTabSz="914400" rtl="0" eaLnBrk="1" latinLnBrk="0" hangingPunct="1"/>
                      <a:r>
                        <a:rPr lang="en-US" sz="1800" b="1" kern="1200" dirty="0">
                          <a:solidFill>
                            <a:schemeClr val="lt1"/>
                          </a:solidFill>
                          <a:latin typeface="+mn-lt"/>
                          <a:ea typeface="+mn-ea"/>
                          <a:cs typeface="+mn-cs"/>
                        </a:rPr>
                        <a:t>Possession</a:t>
                      </a:r>
                    </a:p>
                  </a:txBody>
                  <a:tcPr>
                    <a:solidFill>
                      <a:schemeClr val="accent1"/>
                    </a:solidFill>
                  </a:tcPr>
                </a:tc>
                <a:extLst>
                  <a:ext uri="{0D108BD9-81ED-4DB2-BD59-A6C34878D82A}">
                    <a16:rowId xmlns:a16="http://schemas.microsoft.com/office/drawing/2014/main" val="399326174"/>
                  </a:ext>
                </a:extLst>
              </a:tr>
              <a:tr h="467541">
                <a:tc>
                  <a:txBody>
                    <a:bodyPr/>
                    <a:lstStyle/>
                    <a:p>
                      <a:r>
                        <a:rPr lang="en-US" dirty="0"/>
                        <a:t>2009</a:t>
                      </a:r>
                    </a:p>
                  </a:txBody>
                  <a:tcPr/>
                </a:tc>
                <a:tc>
                  <a:txBody>
                    <a:bodyPr/>
                    <a:lstStyle/>
                    <a:p>
                      <a:r>
                        <a:rPr lang="en-US" dirty="0"/>
                        <a:t>931</a:t>
                      </a:r>
                    </a:p>
                  </a:txBody>
                  <a:tcPr/>
                </a:tc>
                <a:tc>
                  <a:txBody>
                    <a:bodyPr/>
                    <a:lstStyle/>
                    <a:p>
                      <a:r>
                        <a:rPr lang="en-US" dirty="0"/>
                        <a:t>5388</a:t>
                      </a:r>
                    </a:p>
                  </a:txBody>
                  <a:tcPr/>
                </a:tc>
                <a:tc>
                  <a:txBody>
                    <a:bodyPr/>
                    <a:lstStyle/>
                    <a:p>
                      <a:r>
                        <a:rPr lang="en-US" dirty="0"/>
                        <a:t>440</a:t>
                      </a:r>
                    </a:p>
                  </a:txBody>
                  <a:tcPr/>
                </a:tc>
                <a:tc>
                  <a:txBody>
                    <a:bodyPr/>
                    <a:lstStyle/>
                    <a:p>
                      <a:r>
                        <a:rPr lang="en-US" dirty="0"/>
                        <a:t>6453</a:t>
                      </a:r>
                    </a:p>
                  </a:txBody>
                  <a:tcPr/>
                </a:tc>
                <a:extLst>
                  <a:ext uri="{0D108BD9-81ED-4DB2-BD59-A6C34878D82A}">
                    <a16:rowId xmlns:a16="http://schemas.microsoft.com/office/drawing/2014/main" val="609661839"/>
                  </a:ext>
                </a:extLst>
              </a:tr>
              <a:tr h="467541">
                <a:tc>
                  <a:txBody>
                    <a:bodyPr/>
                    <a:lstStyle/>
                    <a:p>
                      <a:r>
                        <a:rPr lang="en-US" dirty="0"/>
                        <a:t>2010</a:t>
                      </a:r>
                    </a:p>
                  </a:txBody>
                  <a:tcPr/>
                </a:tc>
                <a:tc>
                  <a:txBody>
                    <a:bodyPr/>
                    <a:lstStyle/>
                    <a:p>
                      <a:r>
                        <a:rPr lang="en-US" dirty="0"/>
                        <a:t>1043</a:t>
                      </a:r>
                    </a:p>
                  </a:txBody>
                  <a:tcPr/>
                </a:tc>
                <a:tc>
                  <a:txBody>
                    <a:bodyPr/>
                    <a:lstStyle/>
                    <a:p>
                      <a:r>
                        <a:rPr lang="en-US" dirty="0"/>
                        <a:t>5065</a:t>
                      </a:r>
                    </a:p>
                  </a:txBody>
                  <a:tcPr/>
                </a:tc>
                <a:tc>
                  <a:txBody>
                    <a:bodyPr/>
                    <a:lstStyle/>
                    <a:p>
                      <a:r>
                        <a:rPr lang="en-US" dirty="0"/>
                        <a:t>435</a:t>
                      </a:r>
                    </a:p>
                  </a:txBody>
                  <a:tcPr/>
                </a:tc>
                <a:tc>
                  <a:txBody>
                    <a:bodyPr/>
                    <a:lstStyle/>
                    <a:p>
                      <a:r>
                        <a:rPr lang="en-US" dirty="0"/>
                        <a:t>6139</a:t>
                      </a:r>
                    </a:p>
                  </a:txBody>
                  <a:tcPr/>
                </a:tc>
                <a:extLst>
                  <a:ext uri="{0D108BD9-81ED-4DB2-BD59-A6C34878D82A}">
                    <a16:rowId xmlns:a16="http://schemas.microsoft.com/office/drawing/2014/main" val="2522561079"/>
                  </a:ext>
                </a:extLst>
              </a:tr>
              <a:tr h="467541">
                <a:tc>
                  <a:txBody>
                    <a:bodyPr/>
                    <a:lstStyle/>
                    <a:p>
                      <a:r>
                        <a:rPr lang="en-US" dirty="0"/>
                        <a:t>2011</a:t>
                      </a:r>
                    </a:p>
                  </a:txBody>
                  <a:tcPr/>
                </a:tc>
                <a:tc>
                  <a:txBody>
                    <a:bodyPr/>
                    <a:lstStyle/>
                    <a:p>
                      <a:r>
                        <a:rPr lang="en-US" dirty="0"/>
                        <a:t>771</a:t>
                      </a:r>
                    </a:p>
                  </a:txBody>
                  <a:tcPr/>
                </a:tc>
                <a:tc>
                  <a:txBody>
                    <a:bodyPr/>
                    <a:lstStyle/>
                    <a:p>
                      <a:r>
                        <a:rPr lang="en-US" dirty="0"/>
                        <a:t>5088</a:t>
                      </a:r>
                    </a:p>
                  </a:txBody>
                  <a:tcPr/>
                </a:tc>
                <a:tc>
                  <a:txBody>
                    <a:bodyPr/>
                    <a:lstStyle/>
                    <a:p>
                      <a:r>
                        <a:rPr lang="en-US" dirty="0"/>
                        <a:t>415</a:t>
                      </a:r>
                    </a:p>
                  </a:txBody>
                  <a:tcPr/>
                </a:tc>
                <a:tc>
                  <a:txBody>
                    <a:bodyPr/>
                    <a:lstStyle/>
                    <a:p>
                      <a:r>
                        <a:rPr lang="en-US" dirty="0"/>
                        <a:t>5800</a:t>
                      </a:r>
                    </a:p>
                  </a:txBody>
                  <a:tcPr/>
                </a:tc>
                <a:extLst>
                  <a:ext uri="{0D108BD9-81ED-4DB2-BD59-A6C34878D82A}">
                    <a16:rowId xmlns:a16="http://schemas.microsoft.com/office/drawing/2014/main" val="1473545560"/>
                  </a:ext>
                </a:extLst>
              </a:tr>
              <a:tr h="467541">
                <a:tc>
                  <a:txBody>
                    <a:bodyPr/>
                    <a:lstStyle/>
                    <a:p>
                      <a:r>
                        <a:rPr lang="en-US" dirty="0"/>
                        <a:t>2012</a:t>
                      </a:r>
                    </a:p>
                  </a:txBody>
                  <a:tcPr/>
                </a:tc>
                <a:tc>
                  <a:txBody>
                    <a:bodyPr/>
                    <a:lstStyle/>
                    <a:p>
                      <a:r>
                        <a:rPr lang="en-US" dirty="0"/>
                        <a:t>474</a:t>
                      </a:r>
                    </a:p>
                  </a:txBody>
                  <a:tcPr/>
                </a:tc>
                <a:tc>
                  <a:txBody>
                    <a:bodyPr/>
                    <a:lstStyle/>
                    <a:p>
                      <a:r>
                        <a:rPr lang="en-US" dirty="0"/>
                        <a:t>4292</a:t>
                      </a:r>
                    </a:p>
                  </a:txBody>
                  <a:tcPr/>
                </a:tc>
                <a:tc>
                  <a:txBody>
                    <a:bodyPr/>
                    <a:lstStyle/>
                    <a:p>
                      <a:r>
                        <a:rPr lang="en-US" dirty="0"/>
                        <a:t>379</a:t>
                      </a:r>
                    </a:p>
                  </a:txBody>
                  <a:tcPr/>
                </a:tc>
                <a:tc>
                  <a:txBody>
                    <a:bodyPr/>
                    <a:lstStyle/>
                    <a:p>
                      <a:r>
                        <a:rPr lang="en-US" dirty="0"/>
                        <a:t>5356</a:t>
                      </a:r>
                    </a:p>
                  </a:txBody>
                  <a:tcPr/>
                </a:tc>
                <a:extLst>
                  <a:ext uri="{0D108BD9-81ED-4DB2-BD59-A6C34878D82A}">
                    <a16:rowId xmlns:a16="http://schemas.microsoft.com/office/drawing/2014/main" val="1625639784"/>
                  </a:ext>
                </a:extLst>
              </a:tr>
              <a:tr h="467541">
                <a:tc>
                  <a:txBody>
                    <a:bodyPr/>
                    <a:lstStyle/>
                    <a:p>
                      <a:r>
                        <a:rPr lang="en-US" dirty="0"/>
                        <a:t>2013</a:t>
                      </a:r>
                    </a:p>
                  </a:txBody>
                  <a:tcPr/>
                </a:tc>
                <a:tc>
                  <a:txBody>
                    <a:bodyPr/>
                    <a:lstStyle/>
                    <a:p>
                      <a:r>
                        <a:rPr lang="en-US" dirty="0"/>
                        <a:t>242</a:t>
                      </a:r>
                    </a:p>
                  </a:txBody>
                  <a:tcPr/>
                </a:tc>
                <a:tc>
                  <a:txBody>
                    <a:bodyPr/>
                    <a:lstStyle/>
                    <a:p>
                      <a:r>
                        <a:rPr lang="en-US" dirty="0"/>
                        <a:t>1546</a:t>
                      </a:r>
                    </a:p>
                  </a:txBody>
                  <a:tcPr/>
                </a:tc>
                <a:tc>
                  <a:txBody>
                    <a:bodyPr/>
                    <a:lstStyle/>
                    <a:p>
                      <a:r>
                        <a:rPr lang="en-US" dirty="0"/>
                        <a:t>254</a:t>
                      </a:r>
                    </a:p>
                  </a:txBody>
                  <a:tcPr/>
                </a:tc>
                <a:tc>
                  <a:txBody>
                    <a:bodyPr/>
                    <a:lstStyle/>
                    <a:p>
                      <a:r>
                        <a:rPr lang="en-US" dirty="0"/>
                        <a:t>3187</a:t>
                      </a:r>
                    </a:p>
                  </a:txBody>
                  <a:tcPr/>
                </a:tc>
                <a:extLst>
                  <a:ext uri="{0D108BD9-81ED-4DB2-BD59-A6C34878D82A}">
                    <a16:rowId xmlns:a16="http://schemas.microsoft.com/office/drawing/2014/main" val="1014239709"/>
                  </a:ext>
                </a:extLst>
              </a:tr>
              <a:tr h="467541">
                <a:tc>
                  <a:txBody>
                    <a:bodyPr/>
                    <a:lstStyle/>
                    <a:p>
                      <a:r>
                        <a:rPr lang="en-US" dirty="0"/>
                        <a:t>2014</a:t>
                      </a:r>
                    </a:p>
                  </a:txBody>
                  <a:tcPr/>
                </a:tc>
                <a:tc>
                  <a:txBody>
                    <a:bodyPr/>
                    <a:lstStyle/>
                    <a:p>
                      <a:r>
                        <a:rPr lang="en-US" dirty="0"/>
                        <a:t>162</a:t>
                      </a:r>
                    </a:p>
                  </a:txBody>
                  <a:tcPr/>
                </a:tc>
                <a:tc>
                  <a:txBody>
                    <a:bodyPr/>
                    <a:lstStyle/>
                    <a:p>
                      <a:r>
                        <a:rPr lang="en-US" dirty="0"/>
                        <a:t>1347</a:t>
                      </a:r>
                    </a:p>
                  </a:txBody>
                  <a:tcPr/>
                </a:tc>
                <a:tc>
                  <a:txBody>
                    <a:bodyPr/>
                    <a:lstStyle/>
                    <a:p>
                      <a:r>
                        <a:rPr lang="en-US" dirty="0"/>
                        <a:t>323</a:t>
                      </a:r>
                    </a:p>
                  </a:txBody>
                  <a:tcPr/>
                </a:tc>
                <a:tc>
                  <a:txBody>
                    <a:bodyPr/>
                    <a:lstStyle/>
                    <a:p>
                      <a:r>
                        <a:rPr lang="en-US" dirty="0"/>
                        <a:t>3780</a:t>
                      </a:r>
                    </a:p>
                  </a:txBody>
                  <a:tcPr/>
                </a:tc>
                <a:extLst>
                  <a:ext uri="{0D108BD9-81ED-4DB2-BD59-A6C34878D82A}">
                    <a16:rowId xmlns:a16="http://schemas.microsoft.com/office/drawing/2014/main" val="1196560614"/>
                  </a:ext>
                </a:extLst>
              </a:tr>
              <a:tr h="467541">
                <a:tc>
                  <a:txBody>
                    <a:bodyPr/>
                    <a:lstStyle/>
                    <a:p>
                      <a:r>
                        <a:rPr lang="en-US" dirty="0"/>
                        <a:t>2015</a:t>
                      </a:r>
                    </a:p>
                  </a:txBody>
                  <a:tcPr/>
                </a:tc>
                <a:tc>
                  <a:txBody>
                    <a:bodyPr/>
                    <a:lstStyle/>
                    <a:p>
                      <a:r>
                        <a:rPr lang="en-US" dirty="0"/>
                        <a:t>160</a:t>
                      </a:r>
                    </a:p>
                  </a:txBody>
                  <a:tcPr/>
                </a:tc>
                <a:tc>
                  <a:txBody>
                    <a:bodyPr/>
                    <a:lstStyle/>
                    <a:p>
                      <a:r>
                        <a:rPr lang="en-US" dirty="0"/>
                        <a:t>1085</a:t>
                      </a:r>
                    </a:p>
                  </a:txBody>
                  <a:tcPr/>
                </a:tc>
                <a:tc>
                  <a:txBody>
                    <a:bodyPr/>
                    <a:lstStyle/>
                    <a:p>
                      <a:r>
                        <a:rPr lang="en-US" dirty="0"/>
                        <a:t>271</a:t>
                      </a:r>
                    </a:p>
                  </a:txBody>
                  <a:tcPr/>
                </a:tc>
                <a:tc>
                  <a:txBody>
                    <a:bodyPr/>
                    <a:lstStyle/>
                    <a:p>
                      <a:r>
                        <a:rPr lang="en-US" dirty="0"/>
                        <a:t>3781</a:t>
                      </a:r>
                    </a:p>
                  </a:txBody>
                  <a:tcPr/>
                </a:tc>
                <a:extLst>
                  <a:ext uri="{0D108BD9-81ED-4DB2-BD59-A6C34878D82A}">
                    <a16:rowId xmlns:a16="http://schemas.microsoft.com/office/drawing/2014/main" val="494220188"/>
                  </a:ext>
                </a:extLst>
              </a:tr>
              <a:tr h="467541">
                <a:tc>
                  <a:txBody>
                    <a:bodyPr/>
                    <a:lstStyle/>
                    <a:p>
                      <a:r>
                        <a:rPr lang="en-US" dirty="0"/>
                        <a:t>2016</a:t>
                      </a:r>
                    </a:p>
                  </a:txBody>
                  <a:tcPr/>
                </a:tc>
                <a:tc>
                  <a:txBody>
                    <a:bodyPr/>
                    <a:lstStyle/>
                    <a:p>
                      <a:r>
                        <a:rPr lang="en-US" dirty="0"/>
                        <a:t>141</a:t>
                      </a:r>
                    </a:p>
                  </a:txBody>
                  <a:tcPr/>
                </a:tc>
                <a:tc>
                  <a:txBody>
                    <a:bodyPr/>
                    <a:lstStyle/>
                    <a:p>
                      <a:r>
                        <a:rPr lang="en-US" dirty="0"/>
                        <a:t>1168</a:t>
                      </a:r>
                    </a:p>
                  </a:txBody>
                  <a:tcPr/>
                </a:tc>
                <a:tc>
                  <a:txBody>
                    <a:bodyPr/>
                    <a:lstStyle/>
                    <a:p>
                      <a:r>
                        <a:rPr lang="en-US" dirty="0"/>
                        <a:t>364</a:t>
                      </a:r>
                    </a:p>
                  </a:txBody>
                  <a:tcPr/>
                </a:tc>
                <a:tc>
                  <a:txBody>
                    <a:bodyPr/>
                    <a:lstStyle/>
                    <a:p>
                      <a:r>
                        <a:rPr lang="en-US" dirty="0"/>
                        <a:t>3141</a:t>
                      </a:r>
                    </a:p>
                  </a:txBody>
                  <a:tcPr/>
                </a:tc>
                <a:extLst>
                  <a:ext uri="{0D108BD9-81ED-4DB2-BD59-A6C34878D82A}">
                    <a16:rowId xmlns:a16="http://schemas.microsoft.com/office/drawing/2014/main" val="3391097448"/>
                  </a:ext>
                </a:extLst>
              </a:tr>
            </a:tbl>
          </a:graphicData>
        </a:graphic>
      </p:graphicFrame>
    </p:spTree>
    <p:extLst>
      <p:ext uri="{BB962C8B-B14F-4D97-AF65-F5344CB8AC3E}">
        <p14:creationId xmlns:p14="http://schemas.microsoft.com/office/powerpoint/2010/main" val="168940755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Overall Possession Arrest Rate</a:t>
            </a:r>
            <a:endParaRPr lang="en-US" altLang="en-US" kern="0" dirty="0">
              <a:solidFill>
                <a:srgbClr val="FFFFFF"/>
              </a:solidFill>
            </a:endParaRPr>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93904" y="728962"/>
            <a:ext cx="0" cy="6129038"/>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D9A0ABC-F449-45D0-B473-69726636DEA2}"/>
              </a:ext>
            </a:extLst>
          </p:cNvPr>
          <p:cNvPicPr>
            <a:picLocks noChangeAspect="1"/>
          </p:cNvPicPr>
          <p:nvPr/>
        </p:nvPicPr>
        <p:blipFill>
          <a:blip r:embed="rId3"/>
          <a:stretch>
            <a:fillRect/>
          </a:stretch>
        </p:blipFill>
        <p:spPr>
          <a:xfrm>
            <a:off x="6146251" y="867529"/>
            <a:ext cx="6026019" cy="5880503"/>
          </a:xfrm>
          <a:prstGeom prst="rect">
            <a:avLst/>
          </a:prstGeom>
        </p:spPr>
      </p:pic>
      <p:pic>
        <p:nvPicPr>
          <p:cNvPr id="6" name="Picture 5">
            <a:extLst>
              <a:ext uri="{FF2B5EF4-FFF2-40B4-BE49-F238E27FC236}">
                <a16:creationId xmlns:a16="http://schemas.microsoft.com/office/drawing/2014/main" id="{9ED37BBF-4B8E-475B-B51D-98793040E624}"/>
              </a:ext>
            </a:extLst>
          </p:cNvPr>
          <p:cNvPicPr>
            <a:picLocks noChangeAspect="1"/>
          </p:cNvPicPr>
          <p:nvPr/>
        </p:nvPicPr>
        <p:blipFill>
          <a:blip r:embed="rId4"/>
          <a:stretch>
            <a:fillRect/>
          </a:stretch>
        </p:blipFill>
        <p:spPr>
          <a:xfrm>
            <a:off x="19730" y="867529"/>
            <a:ext cx="6026019" cy="5880503"/>
          </a:xfrm>
          <a:prstGeom prst="rect">
            <a:avLst/>
          </a:prstGeom>
        </p:spPr>
      </p:pic>
      <p:sp>
        <p:nvSpPr>
          <p:cNvPr id="13" name="TextBox 12">
            <a:extLst>
              <a:ext uri="{FF2B5EF4-FFF2-40B4-BE49-F238E27FC236}">
                <a16:creationId xmlns:a16="http://schemas.microsoft.com/office/drawing/2014/main" id="{2303663B-709B-43BF-B5BE-CD2DD862758F}"/>
              </a:ext>
            </a:extLst>
          </p:cNvPr>
          <p:cNvSpPr txBox="1"/>
          <p:nvPr/>
        </p:nvSpPr>
        <p:spPr>
          <a:xfrm>
            <a:off x="1981200" y="1318231"/>
            <a:ext cx="4060358"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5" name="TextBox 14">
            <a:extLst>
              <a:ext uri="{FF2B5EF4-FFF2-40B4-BE49-F238E27FC236}">
                <a16:creationId xmlns:a16="http://schemas.microsoft.com/office/drawing/2014/main" id="{CFD01003-EB57-4CD3-9E53-7D01BC1CF463}"/>
              </a:ext>
            </a:extLst>
          </p:cNvPr>
          <p:cNvSpPr txBox="1"/>
          <p:nvPr/>
        </p:nvSpPr>
        <p:spPr>
          <a:xfrm>
            <a:off x="8007219" y="1318231"/>
            <a:ext cx="3925701"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28806849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1138773"/>
          </a:xfrm>
        </p:spPr>
        <p:txBody>
          <a:bodyPr/>
          <a:lstStyle/>
          <a:p>
            <a:pPr marL="342900" indent="-342900">
              <a:buFont typeface="Arial" pitchFamily="34" charset="0"/>
              <a:buChar char="•"/>
            </a:pPr>
            <a:endParaRPr altLang="en-US" sz="2000" dirty="0">
              <a:solidFill>
                <a:schemeClr val="bg2"/>
              </a:solidFill>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Overall Sales Arrest Rate</a:t>
            </a:r>
            <a:endParaRPr lang="en-US" altLang="en-US" kern="0" dirty="0">
              <a:solidFill>
                <a:srgbClr val="FFFFFF"/>
              </a:solidFill>
            </a:endParaRPr>
          </a:p>
        </p:txBody>
      </p:sp>
      <p:cxnSp>
        <p:nvCxnSpPr>
          <p:cNvPr id="4" name="Straight Connector 3">
            <a:extLst>
              <a:ext uri="{FF2B5EF4-FFF2-40B4-BE49-F238E27FC236}">
                <a16:creationId xmlns:a16="http://schemas.microsoft.com/office/drawing/2014/main" id="{013405CE-6FAA-4651-AEA3-5DBEAFCD777F}"/>
              </a:ext>
            </a:extLst>
          </p:cNvPr>
          <p:cNvCxnSpPr>
            <a:cxnSpLocks/>
          </p:cNvCxnSpPr>
          <p:nvPr/>
        </p:nvCxnSpPr>
        <p:spPr>
          <a:xfrm>
            <a:off x="6074669" y="862800"/>
            <a:ext cx="7644" cy="6543840"/>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4C26BC40-4BD3-45AD-B633-4ABD0B16B127}"/>
              </a:ext>
            </a:extLst>
          </p:cNvPr>
          <p:cNvPicPr>
            <a:picLocks noChangeAspect="1"/>
          </p:cNvPicPr>
          <p:nvPr/>
        </p:nvPicPr>
        <p:blipFill>
          <a:blip r:embed="rId3"/>
          <a:stretch>
            <a:fillRect/>
          </a:stretch>
        </p:blipFill>
        <p:spPr>
          <a:xfrm>
            <a:off x="6113509" y="862800"/>
            <a:ext cx="6030865" cy="5885232"/>
          </a:xfrm>
          <a:prstGeom prst="rect">
            <a:avLst/>
          </a:prstGeom>
        </p:spPr>
      </p:pic>
      <p:pic>
        <p:nvPicPr>
          <p:cNvPr id="7" name="Picture 6">
            <a:extLst>
              <a:ext uri="{FF2B5EF4-FFF2-40B4-BE49-F238E27FC236}">
                <a16:creationId xmlns:a16="http://schemas.microsoft.com/office/drawing/2014/main" id="{53C3AE8E-E389-41E2-A603-43BAC1B37785}"/>
              </a:ext>
            </a:extLst>
          </p:cNvPr>
          <p:cNvPicPr>
            <a:picLocks noChangeAspect="1"/>
          </p:cNvPicPr>
          <p:nvPr/>
        </p:nvPicPr>
        <p:blipFill>
          <a:blip r:embed="rId4"/>
          <a:stretch>
            <a:fillRect/>
          </a:stretch>
        </p:blipFill>
        <p:spPr>
          <a:xfrm>
            <a:off x="47626" y="862800"/>
            <a:ext cx="6030865" cy="5885232"/>
          </a:xfrm>
          <a:prstGeom prst="rect">
            <a:avLst/>
          </a:prstGeom>
        </p:spPr>
      </p:pic>
      <p:sp>
        <p:nvSpPr>
          <p:cNvPr id="17" name="TextBox 16">
            <a:extLst>
              <a:ext uri="{FF2B5EF4-FFF2-40B4-BE49-F238E27FC236}">
                <a16:creationId xmlns:a16="http://schemas.microsoft.com/office/drawing/2014/main" id="{219C920C-39FF-444E-82A0-7A20AB51AF66}"/>
              </a:ext>
            </a:extLst>
          </p:cNvPr>
          <p:cNvSpPr txBox="1"/>
          <p:nvPr/>
        </p:nvSpPr>
        <p:spPr>
          <a:xfrm>
            <a:off x="2044181" y="1436915"/>
            <a:ext cx="3967574"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
        <p:nvSpPr>
          <p:cNvPr id="18" name="TextBox 17">
            <a:extLst>
              <a:ext uri="{FF2B5EF4-FFF2-40B4-BE49-F238E27FC236}">
                <a16:creationId xmlns:a16="http://schemas.microsoft.com/office/drawing/2014/main" id="{65467CF2-F57B-4B1C-BECE-A177515CE544}"/>
              </a:ext>
            </a:extLst>
          </p:cNvPr>
          <p:cNvSpPr txBox="1"/>
          <p:nvPr/>
        </p:nvSpPr>
        <p:spPr>
          <a:xfrm>
            <a:off x="8075046" y="1544637"/>
            <a:ext cx="3963752" cy="923330"/>
          </a:xfrm>
          <a:prstGeom prst="rect">
            <a:avLst/>
          </a:prstGeom>
          <a:noFill/>
        </p:spPr>
        <p:txBody>
          <a:bodyPr wrap="square" rtlCol="0">
            <a:spAutoFit/>
          </a:bodyPr>
          <a:lstStyle/>
          <a:p>
            <a:r>
              <a:rPr lang="en-US" dirty="0">
                <a:solidFill>
                  <a:schemeClr val="accent1"/>
                </a:solidFill>
                <a:latin typeface="Times New Roman" panose="02020603050405020304" pitchFamily="18" charset="0"/>
                <a:cs typeface="Times New Roman" panose="02020603050405020304" pitchFamily="18" charset="0"/>
              </a:rPr>
              <a:t>Pre-legalization: Significant decrease</a:t>
            </a:r>
          </a:p>
          <a:p>
            <a:r>
              <a:rPr lang="en-US" dirty="0">
                <a:solidFill>
                  <a:schemeClr val="accent1"/>
                </a:solidFill>
                <a:latin typeface="Times New Roman" panose="02020603050405020304" pitchFamily="18" charset="0"/>
                <a:cs typeface="Times New Roman" panose="02020603050405020304" pitchFamily="18" charset="0"/>
              </a:rPr>
              <a:t>Post-legalization : Significantly negative</a:t>
            </a:r>
          </a:p>
          <a:p>
            <a:r>
              <a:rPr lang="en-US" dirty="0">
                <a:solidFill>
                  <a:schemeClr val="accent1"/>
                </a:solidFill>
                <a:latin typeface="Times New Roman" panose="02020603050405020304" pitchFamily="18" charset="0"/>
                <a:cs typeface="Times New Roman" panose="02020603050405020304" pitchFamily="18" charset="0"/>
              </a:rPr>
              <a:t>Over time: Significantly positive</a:t>
            </a:r>
          </a:p>
        </p:txBody>
      </p:sp>
    </p:spTree>
    <p:extLst>
      <p:ext uri="{BB962C8B-B14F-4D97-AF65-F5344CB8AC3E}">
        <p14:creationId xmlns:p14="http://schemas.microsoft.com/office/powerpoint/2010/main" val="3424286462"/>
      </p:ext>
    </p:extLst>
  </p:cSld>
  <p:clrMapOvr>
    <a:masterClrMapping/>
  </p:clrMapOvr>
  <p:transition/>
</p:sld>
</file>

<file path=ppt/theme/theme1.xml><?xml version="1.0" encoding="utf-8"?>
<a:theme xmlns:a="http://schemas.openxmlformats.org/drawingml/2006/main" name="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brand 2014">
      <a:dk1>
        <a:srgbClr val="000000"/>
      </a:dk1>
      <a:lt1>
        <a:srgbClr val="FFFFFF"/>
      </a:lt1>
      <a:dk2>
        <a:srgbClr val="B67233"/>
      </a:dk2>
      <a:lt2>
        <a:srgbClr val="EDDCCC"/>
      </a:lt2>
      <a:accent1>
        <a:srgbClr val="981E32"/>
      </a:accent1>
      <a:accent2>
        <a:srgbClr val="5E6A71"/>
      </a:accent2>
      <a:accent3>
        <a:srgbClr val="C60C30"/>
      </a:accent3>
      <a:accent4>
        <a:srgbClr val="C69214"/>
      </a:accent4>
      <a:accent5>
        <a:srgbClr val="4F868E"/>
      </a:accent5>
      <a:accent6>
        <a:srgbClr val="8F7E35"/>
      </a:accent6>
      <a:hlink>
        <a:srgbClr val="C60C30"/>
      </a:hlink>
      <a:folHlink>
        <a:srgbClr val="5E6A7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793DDBC4-6FB0-4158-8E97-262FA12B97E6}">
  <ds:schemaRefs>
    <ds:schemaRef ds:uri="ESRI.ArcGIS.Mapping.OfficeIntegration.PowerPointInfo"/>
  </ds:schemaRefs>
</ds:datastoreItem>
</file>

<file path=customXml/itemProps2.xml><?xml version="1.0" encoding="utf-8"?>
<ds:datastoreItem xmlns:ds="http://schemas.openxmlformats.org/officeDocument/2006/customXml" ds:itemID="{7FA92296-7B97-4CDF-817C-2E9F57B0C2E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12655</TotalTime>
  <Words>816</Words>
  <Application>Microsoft Office PowerPoint</Application>
  <PresentationFormat>Widescreen</PresentationFormat>
  <Paragraphs>255</Paragraphs>
  <Slides>18</Slides>
  <Notes>17</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18</vt:i4>
      </vt:variant>
    </vt:vector>
  </HeadingPairs>
  <TitlesOfParts>
    <vt:vector size="28" baseType="lpstr">
      <vt:lpstr>Arial</vt:lpstr>
      <vt:lpstr>Calibri</vt:lpstr>
      <vt:lpstr>Lucida Sans</vt:lpstr>
      <vt:lpstr>Tahoma</vt:lpstr>
      <vt:lpstr>Times New Roman</vt:lpstr>
      <vt:lpstr>Wingdings</vt:lpstr>
      <vt:lpstr>Default Design</vt:lpstr>
      <vt:lpstr>1_Default Design</vt:lpstr>
      <vt:lpstr>2_Default Design</vt:lpstr>
      <vt:lpstr>3_Default Design</vt:lpstr>
      <vt:lpstr>The Legalization of Marijuana and Resultant Marijuana-Related Arrest Rates Disaggregated by Race, Gender, and Age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Body Worn Camera Data “Work” for an Agency</dc:title>
  <dc:creator>Dad Makin</dc:creator>
  <cp:lastModifiedBy>Dale Willits</cp:lastModifiedBy>
  <cp:revision>247</cp:revision>
  <dcterms:created xsi:type="dcterms:W3CDTF">2016-08-26T16:51:10Z</dcterms:created>
  <dcterms:modified xsi:type="dcterms:W3CDTF">2019-04-10T01:24:07Z</dcterms:modified>
</cp:coreProperties>
</file>