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 id="2147483672" r:id="rId4"/>
    <p:sldMasterId id="2147483682" r:id="rId5"/>
    <p:sldMasterId id="2147483695" r:id="rId6"/>
  </p:sldMasterIdLst>
  <p:notesMasterIdLst>
    <p:notesMasterId r:id="rId24"/>
  </p:notesMasterIdLst>
  <p:sldIdLst>
    <p:sldId id="304" r:id="rId7"/>
    <p:sldId id="340" r:id="rId8"/>
    <p:sldId id="412" r:id="rId9"/>
    <p:sldId id="341" r:id="rId10"/>
    <p:sldId id="409" r:id="rId11"/>
    <p:sldId id="410" r:id="rId12"/>
    <p:sldId id="413" r:id="rId13"/>
    <p:sldId id="414" r:id="rId14"/>
    <p:sldId id="415" r:id="rId15"/>
    <p:sldId id="416" r:id="rId16"/>
    <p:sldId id="420" r:id="rId17"/>
    <p:sldId id="421" r:id="rId18"/>
    <p:sldId id="418" r:id="rId19"/>
    <p:sldId id="423" r:id="rId20"/>
    <p:sldId id="424" r:id="rId21"/>
    <p:sldId id="417" r:id="rId22"/>
    <p:sldId id="42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249" autoAdjust="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2.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83A542-46D3-4199-BE88-C54CBA2D3034}"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3700A925-969E-453C-98F5-BF36A3E8B942}">
      <dgm:prSet/>
      <dgm:spPr/>
      <dgm:t>
        <a:bodyPr/>
        <a:lstStyle/>
        <a:p>
          <a:r>
            <a:rPr lang="en-US"/>
            <a:t>Law Enforcement</a:t>
          </a:r>
          <a:endParaRPr lang="en-US" dirty="0"/>
        </a:p>
      </dgm:t>
    </dgm:pt>
    <dgm:pt modelId="{F20C7DB2-A462-485C-AF77-3CDB2EAFCA39}" type="parTrans" cxnId="{C4B8E42A-4A96-44E9-8C9D-3F8D37E2BFFB}">
      <dgm:prSet/>
      <dgm:spPr/>
      <dgm:t>
        <a:bodyPr/>
        <a:lstStyle/>
        <a:p>
          <a:endParaRPr lang="en-US"/>
        </a:p>
      </dgm:t>
    </dgm:pt>
    <dgm:pt modelId="{0055DB4F-0CED-4356-B1FD-A77ABA2EE9DF}" type="sibTrans" cxnId="{C4B8E42A-4A96-44E9-8C9D-3F8D37E2BFFB}">
      <dgm:prSet/>
      <dgm:spPr/>
      <dgm:t>
        <a:bodyPr/>
        <a:lstStyle/>
        <a:p>
          <a:endParaRPr lang="en-US"/>
        </a:p>
      </dgm:t>
    </dgm:pt>
    <dgm:pt modelId="{18843F3A-0F20-4FB9-BDA0-ECBEC76081FC}">
      <dgm:prSet/>
      <dgm:spPr/>
      <dgm:t>
        <a:bodyPr/>
        <a:lstStyle/>
        <a:p>
          <a:r>
            <a:rPr lang="en-US" dirty="0"/>
            <a:t>Service</a:t>
          </a:r>
        </a:p>
      </dgm:t>
    </dgm:pt>
    <dgm:pt modelId="{9796E50F-E938-4030-B848-D4D56398642D}" type="parTrans" cxnId="{57FD07D6-7D95-455C-93ED-97364CE1A035}">
      <dgm:prSet/>
      <dgm:spPr/>
      <dgm:t>
        <a:bodyPr/>
        <a:lstStyle/>
        <a:p>
          <a:endParaRPr lang="en-US"/>
        </a:p>
      </dgm:t>
    </dgm:pt>
    <dgm:pt modelId="{3C1049A4-0FD8-4C44-A8BD-14F992FE2A42}" type="sibTrans" cxnId="{57FD07D6-7D95-455C-93ED-97364CE1A035}">
      <dgm:prSet/>
      <dgm:spPr/>
      <dgm:t>
        <a:bodyPr/>
        <a:lstStyle/>
        <a:p>
          <a:endParaRPr lang="en-US"/>
        </a:p>
      </dgm:t>
    </dgm:pt>
    <dgm:pt modelId="{6B5EC0EA-927C-42A4-8C29-31800E3DA8C5}">
      <dgm:prSet/>
      <dgm:spPr/>
      <dgm:t>
        <a:bodyPr/>
        <a:lstStyle/>
        <a:p>
          <a:r>
            <a:rPr lang="en-US" dirty="0"/>
            <a:t>Order Maintenance </a:t>
          </a:r>
        </a:p>
      </dgm:t>
    </dgm:pt>
    <dgm:pt modelId="{BC5DDA46-5BBB-4CD5-8460-8D5DB9EF8438}" type="parTrans" cxnId="{34314373-39CB-4888-8990-C418862939DC}">
      <dgm:prSet/>
      <dgm:spPr/>
      <dgm:t>
        <a:bodyPr/>
        <a:lstStyle/>
        <a:p>
          <a:endParaRPr lang="en-US"/>
        </a:p>
      </dgm:t>
    </dgm:pt>
    <dgm:pt modelId="{976717B9-5B88-40C1-BA1C-26E6912984D8}" type="sibTrans" cxnId="{34314373-39CB-4888-8990-C418862939DC}">
      <dgm:prSet/>
      <dgm:spPr/>
      <dgm:t>
        <a:bodyPr/>
        <a:lstStyle/>
        <a:p>
          <a:endParaRPr lang="en-US"/>
        </a:p>
      </dgm:t>
    </dgm:pt>
    <dgm:pt modelId="{29F528A5-0D13-46C7-8B74-E7DB0E46DF38}" type="pres">
      <dgm:prSet presAssocID="{5D83A542-46D3-4199-BE88-C54CBA2D3034}" presName="Name0" presStyleCnt="0">
        <dgm:presLayoutVars>
          <dgm:dir/>
          <dgm:resizeHandles val="exact"/>
        </dgm:presLayoutVars>
      </dgm:prSet>
      <dgm:spPr/>
    </dgm:pt>
    <dgm:pt modelId="{97C3E27E-92BA-4126-97B6-9B4F852CE043}" type="pres">
      <dgm:prSet presAssocID="{6B5EC0EA-927C-42A4-8C29-31800E3DA8C5}" presName="node" presStyleLbl="node1" presStyleIdx="0" presStyleCnt="3">
        <dgm:presLayoutVars>
          <dgm:bulletEnabled val="1"/>
        </dgm:presLayoutVars>
      </dgm:prSet>
      <dgm:spPr/>
    </dgm:pt>
    <dgm:pt modelId="{442D5B48-CF57-4354-87D9-75BE00974A43}" type="pres">
      <dgm:prSet presAssocID="{976717B9-5B88-40C1-BA1C-26E6912984D8}" presName="sibTrans" presStyleLbl="sibTrans2D1" presStyleIdx="0" presStyleCnt="3"/>
      <dgm:spPr/>
    </dgm:pt>
    <dgm:pt modelId="{EA180ECF-2DC6-4C78-87F8-608CC3ADB592}" type="pres">
      <dgm:prSet presAssocID="{976717B9-5B88-40C1-BA1C-26E6912984D8}" presName="connectorText" presStyleLbl="sibTrans2D1" presStyleIdx="0" presStyleCnt="3"/>
      <dgm:spPr/>
    </dgm:pt>
    <dgm:pt modelId="{8FAC426F-E100-4BE1-BA10-44044197C8E0}" type="pres">
      <dgm:prSet presAssocID="{18843F3A-0F20-4FB9-BDA0-ECBEC76081FC}" presName="node" presStyleLbl="node1" presStyleIdx="1" presStyleCnt="3">
        <dgm:presLayoutVars>
          <dgm:bulletEnabled val="1"/>
        </dgm:presLayoutVars>
      </dgm:prSet>
      <dgm:spPr/>
    </dgm:pt>
    <dgm:pt modelId="{E8D71D3E-7E49-4405-BA64-DE3EF8A3A5F0}" type="pres">
      <dgm:prSet presAssocID="{3C1049A4-0FD8-4C44-A8BD-14F992FE2A42}" presName="sibTrans" presStyleLbl="sibTrans2D1" presStyleIdx="1" presStyleCnt="3"/>
      <dgm:spPr/>
    </dgm:pt>
    <dgm:pt modelId="{D9E13A52-B7BD-49E1-9EFF-4D7FA2575CD5}" type="pres">
      <dgm:prSet presAssocID="{3C1049A4-0FD8-4C44-A8BD-14F992FE2A42}" presName="connectorText" presStyleLbl="sibTrans2D1" presStyleIdx="1" presStyleCnt="3"/>
      <dgm:spPr/>
    </dgm:pt>
    <dgm:pt modelId="{D988DD30-8FB3-4DAD-9490-F103CEEF5462}" type="pres">
      <dgm:prSet presAssocID="{3700A925-969E-453C-98F5-BF36A3E8B942}" presName="node" presStyleLbl="node1" presStyleIdx="2" presStyleCnt="3">
        <dgm:presLayoutVars>
          <dgm:bulletEnabled val="1"/>
        </dgm:presLayoutVars>
      </dgm:prSet>
      <dgm:spPr/>
    </dgm:pt>
    <dgm:pt modelId="{A47A5F28-586B-4407-B860-BBDD7B377BD0}" type="pres">
      <dgm:prSet presAssocID="{0055DB4F-0CED-4356-B1FD-A77ABA2EE9DF}" presName="sibTrans" presStyleLbl="sibTrans2D1" presStyleIdx="2" presStyleCnt="3"/>
      <dgm:spPr/>
    </dgm:pt>
    <dgm:pt modelId="{7E3FDE59-6FEF-4C6C-8E17-E0E82CBC2E81}" type="pres">
      <dgm:prSet presAssocID="{0055DB4F-0CED-4356-B1FD-A77ABA2EE9DF}" presName="connectorText" presStyleLbl="sibTrans2D1" presStyleIdx="2" presStyleCnt="3"/>
      <dgm:spPr/>
    </dgm:pt>
  </dgm:ptLst>
  <dgm:cxnLst>
    <dgm:cxn modelId="{D903DF08-3BC5-459B-9BA3-E2C5F3985BFA}" type="presOf" srcId="{0055DB4F-0CED-4356-B1FD-A77ABA2EE9DF}" destId="{A47A5F28-586B-4407-B860-BBDD7B377BD0}" srcOrd="0" destOrd="0" presId="urn:microsoft.com/office/officeart/2005/8/layout/cycle7"/>
    <dgm:cxn modelId="{BB767111-2CF2-40ED-BDC6-55CD4E2D1EEF}" type="presOf" srcId="{3C1049A4-0FD8-4C44-A8BD-14F992FE2A42}" destId="{D9E13A52-B7BD-49E1-9EFF-4D7FA2575CD5}" srcOrd="1" destOrd="0" presId="urn:microsoft.com/office/officeart/2005/8/layout/cycle7"/>
    <dgm:cxn modelId="{65B3BC19-1190-4D1A-9462-5FA5C2FFF5DE}" type="presOf" srcId="{3700A925-969E-453C-98F5-BF36A3E8B942}" destId="{D988DD30-8FB3-4DAD-9490-F103CEEF5462}" srcOrd="0" destOrd="0" presId="urn:microsoft.com/office/officeart/2005/8/layout/cycle7"/>
    <dgm:cxn modelId="{C4B8E42A-4A96-44E9-8C9D-3F8D37E2BFFB}" srcId="{5D83A542-46D3-4199-BE88-C54CBA2D3034}" destId="{3700A925-969E-453C-98F5-BF36A3E8B942}" srcOrd="2" destOrd="0" parTransId="{F20C7DB2-A462-485C-AF77-3CDB2EAFCA39}" sibTransId="{0055DB4F-0CED-4356-B1FD-A77ABA2EE9DF}"/>
    <dgm:cxn modelId="{3FC9CD69-5CDD-4DB7-AC5B-2AA950BCEB6D}" type="presOf" srcId="{976717B9-5B88-40C1-BA1C-26E6912984D8}" destId="{442D5B48-CF57-4354-87D9-75BE00974A43}" srcOrd="0" destOrd="0" presId="urn:microsoft.com/office/officeart/2005/8/layout/cycle7"/>
    <dgm:cxn modelId="{34314373-39CB-4888-8990-C418862939DC}" srcId="{5D83A542-46D3-4199-BE88-C54CBA2D3034}" destId="{6B5EC0EA-927C-42A4-8C29-31800E3DA8C5}" srcOrd="0" destOrd="0" parTransId="{BC5DDA46-5BBB-4CD5-8460-8D5DB9EF8438}" sibTransId="{976717B9-5B88-40C1-BA1C-26E6912984D8}"/>
    <dgm:cxn modelId="{31350E57-23FB-418C-AC61-77C14F897BD4}" type="presOf" srcId="{0055DB4F-0CED-4356-B1FD-A77ABA2EE9DF}" destId="{7E3FDE59-6FEF-4C6C-8E17-E0E82CBC2E81}" srcOrd="1" destOrd="0" presId="urn:microsoft.com/office/officeart/2005/8/layout/cycle7"/>
    <dgm:cxn modelId="{BA63099E-A6DE-47D1-946A-6AD08953688B}" type="presOf" srcId="{18843F3A-0F20-4FB9-BDA0-ECBEC76081FC}" destId="{8FAC426F-E100-4BE1-BA10-44044197C8E0}" srcOrd="0" destOrd="0" presId="urn:microsoft.com/office/officeart/2005/8/layout/cycle7"/>
    <dgm:cxn modelId="{F5885FB0-14A7-4C06-9107-0A30821CEE13}" type="presOf" srcId="{6B5EC0EA-927C-42A4-8C29-31800E3DA8C5}" destId="{97C3E27E-92BA-4126-97B6-9B4F852CE043}" srcOrd="0" destOrd="0" presId="urn:microsoft.com/office/officeart/2005/8/layout/cycle7"/>
    <dgm:cxn modelId="{6A2349B7-EFD3-48A5-A2D1-04375CD1DD96}" type="presOf" srcId="{3C1049A4-0FD8-4C44-A8BD-14F992FE2A42}" destId="{E8D71D3E-7E49-4405-BA64-DE3EF8A3A5F0}" srcOrd="0" destOrd="0" presId="urn:microsoft.com/office/officeart/2005/8/layout/cycle7"/>
    <dgm:cxn modelId="{1546E6C7-BE0B-4891-B31B-506F288E60E9}" type="presOf" srcId="{976717B9-5B88-40C1-BA1C-26E6912984D8}" destId="{EA180ECF-2DC6-4C78-87F8-608CC3ADB592}" srcOrd="1" destOrd="0" presId="urn:microsoft.com/office/officeart/2005/8/layout/cycle7"/>
    <dgm:cxn modelId="{57FD07D6-7D95-455C-93ED-97364CE1A035}" srcId="{5D83A542-46D3-4199-BE88-C54CBA2D3034}" destId="{18843F3A-0F20-4FB9-BDA0-ECBEC76081FC}" srcOrd="1" destOrd="0" parTransId="{9796E50F-E938-4030-B848-D4D56398642D}" sibTransId="{3C1049A4-0FD8-4C44-A8BD-14F992FE2A42}"/>
    <dgm:cxn modelId="{02520CDB-9153-42AC-BAF4-65B7F8E6DC9F}" type="presOf" srcId="{5D83A542-46D3-4199-BE88-C54CBA2D3034}" destId="{29F528A5-0D13-46C7-8B74-E7DB0E46DF38}" srcOrd="0" destOrd="0" presId="urn:microsoft.com/office/officeart/2005/8/layout/cycle7"/>
    <dgm:cxn modelId="{E6B07132-095D-4900-AE31-240ABAED47CE}" type="presParOf" srcId="{29F528A5-0D13-46C7-8B74-E7DB0E46DF38}" destId="{97C3E27E-92BA-4126-97B6-9B4F852CE043}" srcOrd="0" destOrd="0" presId="urn:microsoft.com/office/officeart/2005/8/layout/cycle7"/>
    <dgm:cxn modelId="{D797C67A-1D77-42F5-8B5A-F675F5BD95CD}" type="presParOf" srcId="{29F528A5-0D13-46C7-8B74-E7DB0E46DF38}" destId="{442D5B48-CF57-4354-87D9-75BE00974A43}" srcOrd="1" destOrd="0" presId="urn:microsoft.com/office/officeart/2005/8/layout/cycle7"/>
    <dgm:cxn modelId="{859CE5D5-67EE-4AA4-A198-BF140B70F120}" type="presParOf" srcId="{442D5B48-CF57-4354-87D9-75BE00974A43}" destId="{EA180ECF-2DC6-4C78-87F8-608CC3ADB592}" srcOrd="0" destOrd="0" presId="urn:microsoft.com/office/officeart/2005/8/layout/cycle7"/>
    <dgm:cxn modelId="{72052369-25E8-44E7-B8E1-B58E74DBF1FC}" type="presParOf" srcId="{29F528A5-0D13-46C7-8B74-E7DB0E46DF38}" destId="{8FAC426F-E100-4BE1-BA10-44044197C8E0}" srcOrd="2" destOrd="0" presId="urn:microsoft.com/office/officeart/2005/8/layout/cycle7"/>
    <dgm:cxn modelId="{0B134261-2CED-4979-843E-830AE905A15F}" type="presParOf" srcId="{29F528A5-0D13-46C7-8B74-E7DB0E46DF38}" destId="{E8D71D3E-7E49-4405-BA64-DE3EF8A3A5F0}" srcOrd="3" destOrd="0" presId="urn:microsoft.com/office/officeart/2005/8/layout/cycle7"/>
    <dgm:cxn modelId="{F8A28237-A637-4244-B81C-3AF98A6C955A}" type="presParOf" srcId="{E8D71D3E-7E49-4405-BA64-DE3EF8A3A5F0}" destId="{D9E13A52-B7BD-49E1-9EFF-4D7FA2575CD5}" srcOrd="0" destOrd="0" presId="urn:microsoft.com/office/officeart/2005/8/layout/cycle7"/>
    <dgm:cxn modelId="{59D3EA98-5BAC-49D7-BFE2-1661DA1A1ABE}" type="presParOf" srcId="{29F528A5-0D13-46C7-8B74-E7DB0E46DF38}" destId="{D988DD30-8FB3-4DAD-9490-F103CEEF5462}" srcOrd="4" destOrd="0" presId="urn:microsoft.com/office/officeart/2005/8/layout/cycle7"/>
    <dgm:cxn modelId="{7A043A25-CF76-49DF-A866-94C6E84A3DA8}" type="presParOf" srcId="{29F528A5-0D13-46C7-8B74-E7DB0E46DF38}" destId="{A47A5F28-586B-4407-B860-BBDD7B377BD0}" srcOrd="5" destOrd="0" presId="urn:microsoft.com/office/officeart/2005/8/layout/cycle7"/>
    <dgm:cxn modelId="{B2AA79A0-C40F-4CD7-9973-3ADE908D9171}" type="presParOf" srcId="{A47A5F28-586B-4407-B860-BBDD7B377BD0}" destId="{7E3FDE59-6FEF-4C6C-8E17-E0E82CBC2E81}"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C3E27E-92BA-4126-97B6-9B4F852CE043}">
      <dsp:nvSpPr>
        <dsp:cNvPr id="0" name=""/>
        <dsp:cNvSpPr/>
      </dsp:nvSpPr>
      <dsp:spPr>
        <a:xfrm>
          <a:off x="2661046" y="1572"/>
          <a:ext cx="2805906" cy="14029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Order Maintenance </a:t>
          </a:r>
        </a:p>
      </dsp:txBody>
      <dsp:txXfrm>
        <a:off x="2702137" y="42663"/>
        <a:ext cx="2723724" cy="1320771"/>
      </dsp:txXfrm>
    </dsp:sp>
    <dsp:sp modelId="{442D5B48-CF57-4354-87D9-75BE00974A43}">
      <dsp:nvSpPr>
        <dsp:cNvPr id="0" name=""/>
        <dsp:cNvSpPr/>
      </dsp:nvSpPr>
      <dsp:spPr>
        <a:xfrm rot="3600000">
          <a:off x="4491365" y="2463816"/>
          <a:ext cx="1461927" cy="49103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4638675" y="2562023"/>
        <a:ext cx="1167307" cy="294619"/>
      </dsp:txXfrm>
    </dsp:sp>
    <dsp:sp modelId="{8FAC426F-E100-4BE1-BA10-44044197C8E0}">
      <dsp:nvSpPr>
        <dsp:cNvPr id="0" name=""/>
        <dsp:cNvSpPr/>
      </dsp:nvSpPr>
      <dsp:spPr>
        <a:xfrm>
          <a:off x="4977704" y="4014141"/>
          <a:ext cx="2805906" cy="14029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Service</a:t>
          </a:r>
        </a:p>
      </dsp:txBody>
      <dsp:txXfrm>
        <a:off x="5018795" y="4055232"/>
        <a:ext cx="2723724" cy="1320771"/>
      </dsp:txXfrm>
    </dsp:sp>
    <dsp:sp modelId="{E8D71D3E-7E49-4405-BA64-DE3EF8A3A5F0}">
      <dsp:nvSpPr>
        <dsp:cNvPr id="0" name=""/>
        <dsp:cNvSpPr/>
      </dsp:nvSpPr>
      <dsp:spPr>
        <a:xfrm rot="10800000">
          <a:off x="3333036" y="4470101"/>
          <a:ext cx="1461927" cy="49103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rot="10800000">
        <a:off x="3480346" y="4568308"/>
        <a:ext cx="1167307" cy="294619"/>
      </dsp:txXfrm>
    </dsp:sp>
    <dsp:sp modelId="{D988DD30-8FB3-4DAD-9490-F103CEEF5462}">
      <dsp:nvSpPr>
        <dsp:cNvPr id="0" name=""/>
        <dsp:cNvSpPr/>
      </dsp:nvSpPr>
      <dsp:spPr>
        <a:xfrm>
          <a:off x="344389" y="4014141"/>
          <a:ext cx="2805906" cy="14029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a:t>Law Enforcement</a:t>
          </a:r>
          <a:endParaRPr lang="en-US" sz="3300" kern="1200" dirty="0"/>
        </a:p>
      </dsp:txBody>
      <dsp:txXfrm>
        <a:off x="385480" y="4055232"/>
        <a:ext cx="2723724" cy="1320771"/>
      </dsp:txXfrm>
    </dsp:sp>
    <dsp:sp modelId="{A47A5F28-586B-4407-B860-BBDD7B377BD0}">
      <dsp:nvSpPr>
        <dsp:cNvPr id="0" name=""/>
        <dsp:cNvSpPr/>
      </dsp:nvSpPr>
      <dsp:spPr>
        <a:xfrm rot="18000000">
          <a:off x="2174707" y="2463816"/>
          <a:ext cx="1461927" cy="49103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2322017" y="2562023"/>
        <a:ext cx="1167307" cy="294619"/>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64FF28-1552-4BDD-B9B1-5F17C6F9B58E}" type="datetimeFigureOut">
              <a:rPr lang="en-US" smtClean="0"/>
              <a:t>4/9/2019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5A6E42-2A1E-4AC5-BEA0-25F4C160ACEC}" type="slidenum">
              <a:rPr lang="en-US" smtClean="0"/>
              <a:t>‹#›</a:t>
            </a:fld>
            <a:endParaRPr lang="en-US" dirty="0"/>
          </a:p>
        </p:txBody>
      </p:sp>
    </p:spTree>
    <p:extLst>
      <p:ext uri="{BB962C8B-B14F-4D97-AF65-F5344CB8AC3E}">
        <p14:creationId xmlns:p14="http://schemas.microsoft.com/office/powerpoint/2010/main" val="496747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572984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030616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0365570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15240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441852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902324E1-D406-4274-825C-956B41C3A6AA}"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0213853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902324E1-D406-4274-825C-956B41C3A6AA}"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731565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623218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642056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920288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01676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6531396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642637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2728118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1D1A3A29-4150-43BC-89E6-6C12DD9AD580}"/>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F0742C25-1D32-41BD-A3CB-F37712BF153E}" type="datetime1">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4/9/2019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7" name="Rectangle 6">
            <a:extLst>
              <a:ext uri="{FF2B5EF4-FFF2-40B4-BE49-F238E27FC236}">
                <a16:creationId xmlns:a16="http://schemas.microsoft.com/office/drawing/2014/main" id="{3ED8B818-34CC-4550-BFD8-A0B9B143041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l" defTabSz="922338"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Template-Primary on 201-shield</a:t>
            </a:r>
          </a:p>
        </p:txBody>
      </p:sp>
      <p:sp>
        <p:nvSpPr>
          <p:cNvPr id="21508" name="Rectangle 7">
            <a:extLst>
              <a:ext uri="{FF2B5EF4-FFF2-40B4-BE49-F238E27FC236}">
                <a16:creationId xmlns:a16="http://schemas.microsoft.com/office/drawing/2014/main" id="{313716A9-38D3-49B6-B441-CD40E4DC5A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ea typeface="MS PGothic" panose="020B0600070205080204" pitchFamily="34" charset="-128"/>
              </a:defRPr>
            </a:lvl1pPr>
            <a:lvl2pPr marL="37931725" indent="-37474525" defTabSz="922338">
              <a:defRPr>
                <a:solidFill>
                  <a:schemeClr val="tx1"/>
                </a:solidFill>
                <a:latin typeface="Arial" panose="020B0604020202020204" pitchFamily="34" charset="0"/>
                <a:ea typeface="MS PGothic" panose="020B0600070205080204" pitchFamily="34" charset="-128"/>
              </a:defRPr>
            </a:lvl2pPr>
            <a:lvl3pPr marL="1143000" indent="-228600" defTabSz="922338">
              <a:defRPr>
                <a:solidFill>
                  <a:schemeClr val="tx1"/>
                </a:solidFill>
                <a:latin typeface="Arial" panose="020B0604020202020204" pitchFamily="34" charset="0"/>
                <a:ea typeface="MS PGothic" panose="020B0600070205080204" pitchFamily="34" charset="-128"/>
              </a:defRPr>
            </a:lvl3pPr>
            <a:lvl4pPr marL="1600200" indent="-228600" defTabSz="922338">
              <a:defRPr>
                <a:solidFill>
                  <a:schemeClr val="tx1"/>
                </a:solidFill>
                <a:latin typeface="Arial" panose="020B0604020202020204" pitchFamily="34" charset="0"/>
                <a:ea typeface="MS PGothic" panose="020B0600070205080204" pitchFamily="34" charset="-128"/>
              </a:defRPr>
            </a:lvl4pPr>
            <a:lvl5pPr marL="2057400" indent="-228600" defTabSz="922338">
              <a:defRPr>
                <a:solidFill>
                  <a:schemeClr val="tx1"/>
                </a:solidFill>
                <a:latin typeface="Arial" panose="020B0604020202020204" pitchFamily="34" charset="0"/>
                <a:ea typeface="MS PGothic" panose="020B0600070205080204" pitchFamily="34" charset="-128"/>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marL="0" marR="0" lvl="0" indent="0" algn="r" defTabSz="922338" rtl="0" eaLnBrk="1" fontAlgn="base" latinLnBrk="0" hangingPunct="1">
              <a:lnSpc>
                <a:spcPct val="100000"/>
              </a:lnSpc>
              <a:spcBef>
                <a:spcPct val="0"/>
              </a:spcBef>
              <a:spcAft>
                <a:spcPct val="0"/>
              </a:spcAft>
              <a:buClrTx/>
              <a:buSzTx/>
              <a:buFontTx/>
              <a:buNone/>
              <a:tabLst/>
              <a:defRPr/>
            </a:pPr>
            <a:fld id="{4FD1A688-E09E-44B8-A170-C168E3A770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22338"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1509" name="Rectangle 2">
            <a:extLst>
              <a:ext uri="{FF2B5EF4-FFF2-40B4-BE49-F238E27FC236}">
                <a16:creationId xmlns:a16="http://schemas.microsoft.com/office/drawing/2014/main" id="{90FADD45-7D2E-4F47-A7AE-685F41492726}"/>
              </a:ext>
            </a:extLst>
          </p:cNvPr>
          <p:cNvSpPr>
            <a:spLocks noGrp="1" noRot="1" noChangeAspect="1" noChangeArrowheads="1" noTextEdit="1"/>
          </p:cNvSpPr>
          <p:nvPr>
            <p:ph type="sldImg"/>
          </p:nvPr>
        </p:nvSpPr>
        <p:spPr>
          <a:ln/>
        </p:spPr>
      </p:sp>
      <p:sp>
        <p:nvSpPr>
          <p:cNvPr id="21510" name="Rectangle 3">
            <a:extLst>
              <a:ext uri="{FF2B5EF4-FFF2-40B4-BE49-F238E27FC236}">
                <a16:creationId xmlns:a16="http://schemas.microsoft.com/office/drawing/2014/main" id="{216A5294-0509-4A4D-A0CB-EAD07D6369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7330264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rgbClr val="981E32"/>
            </a:gs>
            <a:gs pos="39999">
              <a:srgbClr val="981E32"/>
            </a:gs>
            <a:gs pos="100000">
              <a:srgbClr val="4B0512"/>
            </a:gs>
          </a:gsLst>
          <a:lin ang="5400000"/>
        </a:gradFill>
        <a:effectLst/>
      </p:bgPr>
    </p:bg>
    <p:spTree>
      <p:nvGrpSpPr>
        <p:cNvPr id="1" name=""/>
        <p:cNvGrpSpPr/>
        <p:nvPr/>
      </p:nvGrpSpPr>
      <p:grpSpPr>
        <a:xfrm>
          <a:off x="0" y="0"/>
          <a:ext cx="0" cy="0"/>
          <a:chOff x="0" y="0"/>
          <a:chExt cx="0" cy="0"/>
        </a:xfrm>
      </p:grpSpPr>
      <p:grpSp>
        <p:nvGrpSpPr>
          <p:cNvPr id="4" name="Group 11"/>
          <p:cNvGrpSpPr>
            <a:grpSpLocks/>
          </p:cNvGrpSpPr>
          <p:nvPr userDrawn="1"/>
        </p:nvGrpSpPr>
        <p:grpSpPr bwMode="auto">
          <a:xfrm>
            <a:off x="0" y="6705600"/>
            <a:ext cx="12192000" cy="152400"/>
            <a:chOff x="0" y="6705600"/>
            <a:chExt cx="9144000" cy="152400"/>
          </a:xfrm>
        </p:grpSpPr>
        <p:sp>
          <p:nvSpPr>
            <p:cNvPr id="5" name="Rectangle 4"/>
            <p:cNvSpPr/>
            <p:nvPr userDrawn="1"/>
          </p:nvSpPr>
          <p:spPr bwMode="auto">
            <a:xfrm>
              <a:off x="0" y="6705600"/>
              <a:ext cx="3048000" cy="152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6" name="Rectangle 5"/>
            <p:cNvSpPr/>
            <p:nvPr userDrawn="1"/>
          </p:nvSpPr>
          <p:spPr bwMode="auto">
            <a:xfrm>
              <a:off x="3048000" y="6705600"/>
              <a:ext cx="3048000" cy="152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7" name="Rectangle 6"/>
            <p:cNvSpPr/>
            <p:nvPr userDrawn="1"/>
          </p:nvSpPr>
          <p:spPr bwMode="auto">
            <a:xfrm>
              <a:off x="6096000" y="6705600"/>
              <a:ext cx="3048000" cy="152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grpSp>
      <p:pic>
        <p:nvPicPr>
          <p:cNvPr id="8" name="Picture 18" descr="wsuTLSigRvs-201.gif"/>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black">
          <a:xfrm>
            <a:off x="5164667" y="5943600"/>
            <a:ext cx="1862667"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bwMode="black">
          <a:xfrm>
            <a:off x="668349" y="3337389"/>
            <a:ext cx="10855305" cy="480131"/>
          </a:xfrm>
          <a:noFill/>
          <a:ln w="9525">
            <a:noFill/>
            <a:miter lim="800000"/>
            <a:headEnd/>
            <a:tailEnd/>
          </a:ln>
        </p:spPr>
        <p:txBody>
          <a:bodyPr/>
          <a:lstStyle>
            <a:lvl1pPr algn="ctr" rtl="0" eaLnBrk="0" fontAlgn="base" hangingPunct="0">
              <a:lnSpc>
                <a:spcPct val="90000"/>
              </a:lnSpc>
              <a:spcBef>
                <a:spcPct val="0"/>
              </a:spcBef>
              <a:spcAft>
                <a:spcPct val="0"/>
              </a:spcAft>
              <a:defRPr lang="en-US" sz="2800" b="1" dirty="0">
                <a:solidFill>
                  <a:schemeClr val="tx1"/>
                </a:solidFill>
                <a:effectLst/>
                <a:latin typeface="Lucida Sans" pitchFamily="34" charset="0"/>
                <a:ea typeface="+mj-ea"/>
                <a:cs typeface="+mj-cs"/>
              </a:defRPr>
            </a:lvl1pPr>
          </a:lstStyle>
          <a:p>
            <a:r>
              <a:rPr lang="en-US" dirty="0"/>
              <a:t>Click to edit Master title style</a:t>
            </a:r>
          </a:p>
        </p:txBody>
      </p:sp>
      <p:sp>
        <p:nvSpPr>
          <p:cNvPr id="3077" name="Rectangle 5"/>
          <p:cNvSpPr>
            <a:spLocks noGrp="1" noChangeArrowheads="1"/>
          </p:cNvSpPr>
          <p:nvPr>
            <p:ph type="subTitle" idx="1"/>
          </p:nvPr>
        </p:nvSpPr>
        <p:spPr bwMode="black">
          <a:xfrm>
            <a:off x="654293" y="3939050"/>
            <a:ext cx="10883417" cy="430887"/>
          </a:xfrm>
        </p:spPr>
        <p:txBody>
          <a:bodyPr rIns="0" anchorCtr="0"/>
          <a:lstStyle>
            <a:lvl1pPr marL="0" indent="0" algn="ctr">
              <a:buFont typeface="Arial" pitchFamily="34" charset="0"/>
              <a:buNone/>
              <a:defRPr sz="2200" b="0">
                <a:solidFill>
                  <a:schemeClr val="tx1"/>
                </a:solidFill>
                <a:effectLst/>
                <a:latin typeface="Lucida Sans" pitchFamily="34" charset="0"/>
              </a:defRPr>
            </a:lvl1pPr>
          </a:lstStyle>
          <a:p>
            <a:r>
              <a:rPr lang="en-US" dirty="0"/>
              <a:t>Click to edit Master subtitle style</a:t>
            </a:r>
          </a:p>
        </p:txBody>
      </p:sp>
      <p:sp>
        <p:nvSpPr>
          <p:cNvPr id="9" name="Rectangle 6"/>
          <p:cNvSpPr>
            <a:spLocks noGrp="1" noChangeArrowheads="1"/>
          </p:cNvSpPr>
          <p:nvPr userDrawn="1">
            <p:ph type="dt" sz="half" idx="10"/>
          </p:nvPr>
        </p:nvSpPr>
        <p:spPr>
          <a:xfrm>
            <a:off x="0" y="6464300"/>
            <a:ext cx="2067984" cy="393700"/>
          </a:xfrm>
        </p:spPr>
        <p:txBody>
          <a:bodyPr/>
          <a:lstStyle>
            <a:lvl1pPr>
              <a:defRPr/>
            </a:lvl1pPr>
          </a:lstStyle>
          <a:p>
            <a:pPr>
              <a:defRPr/>
            </a:pPr>
            <a:endParaRPr lang="en-US" dirty="0">
              <a:solidFill>
                <a:srgbClr val="000000"/>
              </a:solidFill>
            </a:endParaRPr>
          </a:p>
        </p:txBody>
      </p:sp>
      <p:sp>
        <p:nvSpPr>
          <p:cNvPr id="10" name="Rectangle 7"/>
          <p:cNvSpPr>
            <a:spLocks noGrp="1" noChangeArrowheads="1"/>
          </p:cNvSpPr>
          <p:nvPr userDrawn="1">
            <p:ph type="ftr" sz="quarter" idx="11"/>
          </p:nvPr>
        </p:nvSpPr>
        <p:spPr>
          <a:xfrm>
            <a:off x="2097618" y="6464300"/>
            <a:ext cx="8602133" cy="393700"/>
          </a:xfrm>
        </p:spPr>
        <p:txBody>
          <a:bodyPr/>
          <a:lstStyle>
            <a:lvl1pPr>
              <a:defRPr/>
            </a:lvl1pPr>
          </a:lstStyle>
          <a:p>
            <a:pPr>
              <a:defRPr/>
            </a:pPr>
            <a:endParaRPr lang="en-US" dirty="0">
              <a:solidFill>
                <a:srgbClr val="000000"/>
              </a:solidFill>
            </a:endParaRPr>
          </a:p>
        </p:txBody>
      </p:sp>
      <p:sp>
        <p:nvSpPr>
          <p:cNvPr id="11" name="Rectangle 8"/>
          <p:cNvSpPr>
            <a:spLocks noGrp="1" noChangeArrowheads="1"/>
          </p:cNvSpPr>
          <p:nvPr userDrawn="1">
            <p:ph type="sldNum" sz="quarter" idx="12"/>
          </p:nvPr>
        </p:nvSpPr>
        <p:spPr>
          <a:xfrm>
            <a:off x="10892368" y="6464300"/>
            <a:ext cx="1299633" cy="393700"/>
          </a:xfrm>
        </p:spPr>
        <p:txBody>
          <a:bodyPr/>
          <a:lstStyle>
            <a:lvl1pPr>
              <a:defRPr/>
            </a:lvl1pPr>
          </a:lstStyle>
          <a:p>
            <a:fld id="{F9017A07-22C5-4A07-BE88-6AD729DF045F}"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9722844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362201" y="1981201"/>
            <a:ext cx="7467600" cy="480131"/>
          </a:xfrm>
        </p:spPr>
        <p:txBody>
          <a:bodyPr/>
          <a:lstStyle/>
          <a:p>
            <a:r>
              <a:rPr lang="en-US"/>
              <a:t>Click to edit Master title style</a:t>
            </a:r>
          </a:p>
        </p:txBody>
      </p:sp>
      <p:sp>
        <p:nvSpPr>
          <p:cNvPr id="3" name="Vertical Text Placeholder 2"/>
          <p:cNvSpPr>
            <a:spLocks noGrp="1"/>
          </p:cNvSpPr>
          <p:nvPr>
            <p:ph type="body" orient="vert" idx="1"/>
          </p:nvPr>
        </p:nvSpPr>
        <p:spPr>
          <a:xfrm>
            <a:off x="4997711" y="2667002"/>
            <a:ext cx="4832092" cy="1851025"/>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fld id="{E1929067-4027-4161-AD06-6E8ABA3DDE31}"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38577752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32589" y="1981200"/>
            <a:ext cx="1348061" cy="2514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585295" y="1981200"/>
            <a:ext cx="2774606" cy="2514600"/>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fld id="{D87A5052-FB0D-45A1-8377-14AB1AC56636}"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24902460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p:cNvPicPr>
            <a:picLocks noChangeAspect="1"/>
          </p:cNvPicPr>
          <p:nvPr userDrawn="1"/>
        </p:nvPicPr>
        <p:blipFill>
          <a:blip r:embed="rId2">
            <a:extLst>
              <a:ext uri="{28A0092B-C50C-407E-A947-70E740481C1C}">
                <a14:useLocalDpi xmlns:a14="http://schemas.microsoft.com/office/drawing/2010/main" val="0"/>
              </a:ext>
            </a:extLst>
          </a:blip>
          <a:srcRect l="19514" t="25705" r="20018" b="25449"/>
          <a:stretch>
            <a:fillRect/>
          </a:stretch>
        </p:blipFill>
        <p:spPr bwMode="auto">
          <a:xfrm>
            <a:off x="1" y="0"/>
            <a:ext cx="6477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1" y="1047750"/>
            <a:ext cx="647700" cy="58102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sp>
        <p:nvSpPr>
          <p:cNvPr id="3076" name="Rectangle 4"/>
          <p:cNvSpPr>
            <a:spLocks noGrp="1" noChangeArrowheads="1"/>
          </p:cNvSpPr>
          <p:nvPr>
            <p:ph type="ctrTitle"/>
          </p:nvPr>
        </p:nvSpPr>
        <p:spPr bwMode="invGray">
          <a:xfrm>
            <a:off x="645458" y="2122098"/>
            <a:ext cx="11546537" cy="424732"/>
          </a:xfrm>
        </p:spPr>
        <p:txBody>
          <a:bodyPr/>
          <a:lstStyle>
            <a:lvl1pPr algn="ctr">
              <a:defRPr>
                <a:solidFill>
                  <a:schemeClr val="accent1"/>
                </a:solidFill>
                <a:effectLst/>
              </a:defRPr>
            </a:lvl1pPr>
          </a:lstStyle>
          <a:p>
            <a:r>
              <a:rPr lang="en-US" dirty="0"/>
              <a:t>Click to edit Master title style</a:t>
            </a:r>
          </a:p>
        </p:txBody>
      </p:sp>
      <p:sp>
        <p:nvSpPr>
          <p:cNvPr id="3077" name="Rectangle 5"/>
          <p:cNvSpPr>
            <a:spLocks noGrp="1" noChangeArrowheads="1"/>
          </p:cNvSpPr>
          <p:nvPr>
            <p:ph type="subTitle" idx="1"/>
          </p:nvPr>
        </p:nvSpPr>
        <p:spPr bwMode="invGray">
          <a:xfrm>
            <a:off x="645457" y="2754910"/>
            <a:ext cx="11546539" cy="430887"/>
          </a:xfrm>
        </p:spPr>
        <p:txBody>
          <a:bodyPr rIns="0"/>
          <a:lstStyle>
            <a:lvl1pPr marL="0" indent="0" algn="ctr">
              <a:buFont typeface="Arial" pitchFamily="34" charset="0"/>
              <a:buNone/>
              <a:defRPr sz="2200" b="0">
                <a:solidFill>
                  <a:schemeClr val="bg2">
                    <a:lumMod val="50000"/>
                    <a:lumOff val="50000"/>
                  </a:schemeClr>
                </a:solidFill>
                <a:effectLst/>
                <a:latin typeface="Lucida Sans" pitchFamily="34" charset="0"/>
              </a:defRPr>
            </a:lvl1pPr>
          </a:lstStyle>
          <a:p>
            <a:r>
              <a:rPr lang="en-US" dirty="0"/>
              <a:t>Click to edit Master subtitle style</a:t>
            </a:r>
          </a:p>
        </p:txBody>
      </p:sp>
      <p:sp>
        <p:nvSpPr>
          <p:cNvPr id="6" name="Rectangle 6"/>
          <p:cNvSpPr>
            <a:spLocks noGrp="1" noChangeArrowheads="1"/>
          </p:cNvSpPr>
          <p:nvPr>
            <p:ph type="dt" sz="half" idx="10"/>
          </p:nvPr>
        </p:nvSpPr>
        <p:spPr>
          <a:xfrm>
            <a:off x="645585" y="6381750"/>
            <a:ext cx="2067983" cy="476250"/>
          </a:xfrm>
        </p:spPr>
        <p:txBody>
          <a:bodyPr/>
          <a:lstStyle>
            <a:lvl1pPr>
              <a:defRPr sz="1000"/>
            </a:lvl1pPr>
          </a:lstStyle>
          <a:p>
            <a:pPr>
              <a:defRPr/>
            </a:pPr>
            <a:endParaRPr lang="en-US" dirty="0"/>
          </a:p>
        </p:txBody>
      </p:sp>
      <p:sp>
        <p:nvSpPr>
          <p:cNvPr id="7" name="Rectangle 7"/>
          <p:cNvSpPr>
            <a:spLocks noGrp="1" noChangeArrowheads="1"/>
          </p:cNvSpPr>
          <p:nvPr>
            <p:ph type="ftr" sz="quarter" idx="11"/>
          </p:nvPr>
        </p:nvSpPr>
        <p:spPr>
          <a:xfrm>
            <a:off x="2755901" y="6381750"/>
            <a:ext cx="8134351" cy="476250"/>
          </a:xfrm>
        </p:spPr>
        <p:txBody>
          <a:bodyPr anchorCtr="1"/>
          <a:lstStyle>
            <a:lvl1pPr>
              <a:defRPr sz="1000"/>
            </a:lvl1pPr>
          </a:lstStyle>
          <a:p>
            <a:pPr>
              <a:defRPr/>
            </a:pPr>
            <a:endParaRPr lang="en-US" dirty="0"/>
          </a:p>
        </p:txBody>
      </p:sp>
      <p:sp>
        <p:nvSpPr>
          <p:cNvPr id="8" name="Rectangle 8"/>
          <p:cNvSpPr>
            <a:spLocks noGrp="1" noChangeArrowheads="1"/>
          </p:cNvSpPr>
          <p:nvPr>
            <p:ph type="sldNum" sz="quarter" idx="12"/>
          </p:nvPr>
        </p:nvSpPr>
        <p:spPr>
          <a:xfrm>
            <a:off x="10892368" y="6381750"/>
            <a:ext cx="1299633" cy="476250"/>
          </a:xfrm>
        </p:spPr>
        <p:txBody>
          <a:bodyPr/>
          <a:lstStyle>
            <a:lvl1pPr>
              <a:defRPr/>
            </a:lvl1pPr>
          </a:lstStyle>
          <a:p>
            <a:pPr>
              <a:defRPr/>
            </a:pPr>
            <a:fld id="{7720DEF0-C229-4AD1-BD9B-9E6F5576E492}" type="slidenum">
              <a:rPr lang="en-US" altLang="en-US"/>
              <a:pPr>
                <a:defRPr/>
              </a:pPr>
              <a:t>‹#›</a:t>
            </a:fld>
            <a:endParaRPr lang="en-US" altLang="en-US" dirty="0"/>
          </a:p>
        </p:txBody>
      </p:sp>
    </p:spTree>
    <p:extLst>
      <p:ext uri="{BB962C8B-B14F-4D97-AF65-F5344CB8AC3E}">
        <p14:creationId xmlns:p14="http://schemas.microsoft.com/office/powerpoint/2010/main" val="393506471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5704" y="734315"/>
            <a:ext cx="11536296" cy="424732"/>
          </a:xfrm>
        </p:spPr>
        <p:txBody>
          <a:bodyPr/>
          <a:lstStyle>
            <a:lvl1pPr algn="ctr">
              <a:defRPr sz="2400">
                <a:latin typeface="Lucida Sans" pitchFamily="34" charset="0"/>
              </a:defRPr>
            </a:lvl1pPr>
          </a:lstStyle>
          <a:p>
            <a:r>
              <a:rPr lang="en-US" dirty="0"/>
              <a:t>Click to edit Master title style</a:t>
            </a:r>
          </a:p>
        </p:txBody>
      </p:sp>
      <p:sp>
        <p:nvSpPr>
          <p:cNvPr id="3" name="Content Placeholder 2"/>
          <p:cNvSpPr>
            <a:spLocks noGrp="1"/>
          </p:cNvSpPr>
          <p:nvPr>
            <p:ph idx="1"/>
          </p:nvPr>
        </p:nvSpPr>
        <p:spPr>
          <a:xfrm>
            <a:off x="2327166" y="1507920"/>
            <a:ext cx="8193373" cy="1599412"/>
          </a:xfrm>
        </p:spPr>
        <p:txBody>
          <a:bodyPr lIns="457200" rIns="457200"/>
          <a:lstStyle>
            <a:lvl1pPr marL="344488" indent="-179388">
              <a:spcBef>
                <a:spcPts val="1200"/>
              </a:spcBef>
              <a:buSzPct val="100000"/>
              <a:buFont typeface="Arial" pitchFamily="34" charset="0"/>
              <a:buChar char="•"/>
              <a:defRPr sz="2000" b="0"/>
            </a:lvl1pPr>
            <a:lvl2pPr marL="509588" indent="-165100">
              <a:spcBef>
                <a:spcPts val="400"/>
              </a:spcBef>
              <a:buSzPct val="75000"/>
              <a:buFont typeface="Wingdings" pitchFamily="2" charset="2"/>
              <a:buChar char="§"/>
              <a:defRPr sz="1800"/>
            </a:lvl2pPr>
            <a:lvl3pPr marL="795337" indent="-219456">
              <a:spcBef>
                <a:spcPts val="400"/>
              </a:spcBef>
              <a:buSzPct val="100000"/>
              <a:buFont typeface="Arial" panose="020B0604020202020204" pitchFamily="34" charset="0"/>
              <a:buChar char="•"/>
              <a:defRPr sz="1800"/>
            </a:lvl3pPr>
            <a:lvl4pPr marL="914400" indent="-165100">
              <a:spcBef>
                <a:spcPts val="400"/>
              </a:spcBef>
              <a:buSzPct val="100000"/>
              <a:buFont typeface="Arial" pitchFamily="34" charset="0"/>
              <a:buChar char="•"/>
              <a:defRPr sz="1600"/>
            </a:lvl4pPr>
            <a:lvl5pPr marL="1079500" indent="-165100">
              <a:spcBef>
                <a:spcPts val="400"/>
              </a:spcBef>
              <a:buSzPct val="100000"/>
              <a:buFont typeface="Arial"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userDrawn="1">
            <p:ph type="sldNum" sz="quarter" idx="12"/>
          </p:nvPr>
        </p:nvSpPr>
        <p:spPr>
          <a:ln/>
        </p:spPr>
        <p:txBody>
          <a:bodyPr/>
          <a:lstStyle>
            <a:lvl1pPr>
              <a:defRPr/>
            </a:lvl1pPr>
          </a:lstStyle>
          <a:p>
            <a:pPr>
              <a:defRPr/>
            </a:pPr>
            <a:fld id="{4B1707B0-EE9A-4957-A764-EA75F8E1B516}" type="slidenum">
              <a:rPr lang="en-US" altLang="en-US"/>
              <a:pPr>
                <a:defRPr/>
              </a:pPr>
              <a:t>‹#›</a:t>
            </a:fld>
            <a:endParaRPr lang="en-US" altLang="en-US" dirty="0"/>
          </a:p>
        </p:txBody>
      </p:sp>
    </p:spTree>
    <p:extLst>
      <p:ext uri="{BB962C8B-B14F-4D97-AF65-F5344CB8AC3E}">
        <p14:creationId xmlns:p14="http://schemas.microsoft.com/office/powerpoint/2010/main" val="37091576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4"/>
          <p:cNvSpPr>
            <a:spLocks noGrp="1" noChangeArrowheads="1"/>
          </p:cNvSpPr>
          <p:nvPr>
            <p:ph type="ctrTitle"/>
          </p:nvPr>
        </p:nvSpPr>
        <p:spPr>
          <a:xfrm>
            <a:off x="655704" y="344837"/>
            <a:ext cx="11536296" cy="369332"/>
          </a:xfrm>
        </p:spPr>
        <p:txBody>
          <a:bodyPr/>
          <a:lstStyle>
            <a:lvl1pPr algn="ctr">
              <a:lnSpc>
                <a:spcPct val="100000"/>
              </a:lnSpc>
              <a:defRPr sz="1800">
                <a:solidFill>
                  <a:schemeClr val="accent1"/>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655704" y="709196"/>
            <a:ext cx="11536296" cy="338554"/>
          </a:xfrm>
        </p:spPr>
        <p:txBody>
          <a:bodyPr rIns="0"/>
          <a:lstStyle>
            <a:lvl1pPr marL="0" indent="0" algn="ctr">
              <a:buFontTx/>
              <a:buNone/>
              <a:defRPr sz="1600" b="0">
                <a:solidFill>
                  <a:schemeClr val="bg2">
                    <a:lumMod val="50000"/>
                    <a:lumOff val="50000"/>
                  </a:schemeClr>
                </a:solidFill>
                <a:effectLst/>
                <a:latin typeface="Lucida Sans" pitchFamily="34" charset="0"/>
              </a:defRPr>
            </a:lvl1pPr>
          </a:lstStyle>
          <a:p>
            <a:r>
              <a:rPr lang="en-US" dirty="0"/>
              <a:t>Click to edit Master subtitle style</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userDrawn="1">
            <p:ph type="sldNum" sz="quarter" idx="12"/>
          </p:nvPr>
        </p:nvSpPr>
        <p:spPr>
          <a:ln/>
        </p:spPr>
        <p:txBody>
          <a:bodyPr/>
          <a:lstStyle>
            <a:lvl1pPr>
              <a:defRPr/>
            </a:lvl1pPr>
          </a:lstStyle>
          <a:p>
            <a:pPr>
              <a:defRPr/>
            </a:pPr>
            <a:fld id="{DE0ED46D-6DF2-493E-BF5B-1D24DD962FE8}" type="slidenum">
              <a:rPr lang="en-US" altLang="en-US"/>
              <a:pPr>
                <a:defRPr/>
              </a:pPr>
              <a:t>‹#›</a:t>
            </a:fld>
            <a:endParaRPr lang="en-US" altLang="en-US" dirty="0"/>
          </a:p>
        </p:txBody>
      </p:sp>
    </p:spTree>
    <p:extLst>
      <p:ext uri="{BB962C8B-B14F-4D97-AF65-F5344CB8AC3E}">
        <p14:creationId xmlns:p14="http://schemas.microsoft.com/office/powerpoint/2010/main" val="195216631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45459" y="733000"/>
            <a:ext cx="11546543" cy="424732"/>
          </a:xfrm>
        </p:spPr>
        <p:txBody>
          <a:bodyPr/>
          <a:lstStyle/>
          <a:p>
            <a:r>
              <a:rPr lang="en-US" dirty="0"/>
              <a:t>Click to edit Master title style</a:t>
            </a:r>
          </a:p>
        </p:txBody>
      </p:sp>
      <p:sp>
        <p:nvSpPr>
          <p:cNvPr id="3" name="Content Placeholder 2"/>
          <p:cNvSpPr>
            <a:spLocks noGrp="1"/>
          </p:cNvSpPr>
          <p:nvPr>
            <p:ph sz="half" idx="1"/>
          </p:nvPr>
        </p:nvSpPr>
        <p:spPr>
          <a:xfrm>
            <a:off x="967434" y="1790760"/>
            <a:ext cx="5336428" cy="1754326"/>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507060" y="1790760"/>
            <a:ext cx="5293264" cy="1754326"/>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039B4FC4-9ADA-41A0-85B1-8A2388279A37}" type="slidenum">
              <a:rPr lang="en-US" altLang="en-US"/>
              <a:pPr>
                <a:defRPr/>
              </a:pPr>
              <a:t>‹#›</a:t>
            </a:fld>
            <a:endParaRPr lang="en-US" altLang="en-US" dirty="0"/>
          </a:p>
        </p:txBody>
      </p:sp>
    </p:spTree>
    <p:extLst>
      <p:ext uri="{BB962C8B-B14F-4D97-AF65-F5344CB8AC3E}">
        <p14:creationId xmlns:p14="http://schemas.microsoft.com/office/powerpoint/2010/main" val="257989228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38279"/>
            <a:ext cx="11582400" cy="424732"/>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916963" y="1681734"/>
            <a:ext cx="5386917"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916962" y="2136455"/>
            <a:ext cx="5386917" cy="1498872"/>
          </a:xfrm>
        </p:spPr>
        <p:txBody>
          <a:bodyPr/>
          <a:lstStyle>
            <a:lvl1pPr>
              <a:defRPr lang="en-US" sz="2000" b="0" dirty="0" smtClean="0">
                <a:solidFill>
                  <a:schemeClr val="bg2"/>
                </a:solidFill>
                <a:latin typeface="Lucida Sans" pitchFamily="34" charset="0"/>
                <a:ea typeface="+mn-ea"/>
                <a:cs typeface="+mn-cs"/>
              </a:defRPr>
            </a:lvl1pPr>
            <a:lvl2pPr>
              <a:defRPr lang="en-US" sz="1800" dirty="0" smtClean="0">
                <a:solidFill>
                  <a:schemeClr val="bg2"/>
                </a:solidFill>
                <a:latin typeface="Lucida Sans" pitchFamily="34" charset="0"/>
                <a:ea typeface="+mn-ea"/>
                <a:cs typeface="+mn-cs"/>
              </a:defRPr>
            </a:lvl2pPr>
            <a:lvl3pPr>
              <a:defRPr lang="en-US" sz="1800" dirty="0" smtClean="0">
                <a:solidFill>
                  <a:schemeClr val="bg2"/>
                </a:solidFill>
                <a:latin typeface="Lucida Sans" pitchFamily="34" charset="0"/>
                <a:ea typeface="+mn-ea"/>
                <a:cs typeface="+mn-cs"/>
              </a:defRPr>
            </a:lvl3pPr>
            <a:lvl4pPr>
              <a:defRPr lang="en-US" sz="1600" dirty="0" smtClean="0">
                <a:solidFill>
                  <a:schemeClr val="bg2"/>
                </a:solidFill>
                <a:latin typeface="Lucida Sans" pitchFamily="34" charset="0"/>
                <a:ea typeface="+mn-ea"/>
                <a:cs typeface="+mn-cs"/>
              </a:defRPr>
            </a:lvl4pPr>
            <a:lvl5pPr>
              <a:defRPr lang="en-US" sz="16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500730" y="1681734"/>
            <a:ext cx="5389033"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00729" y="2136455"/>
            <a:ext cx="5389033" cy="1498872"/>
          </a:xfrm>
        </p:spPr>
        <p:txBody>
          <a:bodyPr/>
          <a:lstStyle>
            <a:lvl1pPr>
              <a:defRPr lang="en-US" sz="2000" b="0" dirty="0" smtClean="0">
                <a:solidFill>
                  <a:schemeClr val="bg2"/>
                </a:solidFill>
                <a:latin typeface="Lucida Sans" pitchFamily="34" charset="0"/>
                <a:ea typeface="+mn-ea"/>
                <a:cs typeface="+mn-cs"/>
              </a:defRPr>
            </a:lvl1pPr>
            <a:lvl2pPr>
              <a:defRPr lang="en-US" sz="1800" dirty="0" smtClean="0">
                <a:solidFill>
                  <a:schemeClr val="bg2"/>
                </a:solidFill>
                <a:latin typeface="Lucida Sans" pitchFamily="34" charset="0"/>
                <a:ea typeface="+mn-ea"/>
                <a:cs typeface="+mn-cs"/>
              </a:defRPr>
            </a:lvl2pPr>
            <a:lvl3pPr>
              <a:defRPr lang="en-US" sz="1800" dirty="0" smtClean="0">
                <a:solidFill>
                  <a:schemeClr val="bg2"/>
                </a:solidFill>
                <a:latin typeface="Lucida Sans" pitchFamily="34" charset="0"/>
                <a:ea typeface="+mn-ea"/>
                <a:cs typeface="+mn-cs"/>
              </a:defRPr>
            </a:lvl3pPr>
            <a:lvl4pPr>
              <a:defRPr lang="en-US" sz="1600" dirty="0" smtClean="0">
                <a:solidFill>
                  <a:schemeClr val="bg2"/>
                </a:solidFill>
                <a:latin typeface="Lucida Sans" pitchFamily="34" charset="0"/>
                <a:ea typeface="+mn-ea"/>
                <a:cs typeface="+mn-cs"/>
              </a:defRPr>
            </a:lvl4pPr>
            <a:lvl5pPr>
              <a:defRPr lang="en-US" sz="16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userDrawn="1">
            <p:ph type="sldNum" sz="quarter" idx="12"/>
          </p:nvPr>
        </p:nvSpPr>
        <p:spPr>
          <a:ln/>
        </p:spPr>
        <p:txBody>
          <a:bodyPr/>
          <a:lstStyle>
            <a:lvl1pPr>
              <a:defRPr/>
            </a:lvl1pPr>
          </a:lstStyle>
          <a:p>
            <a:pPr>
              <a:defRPr/>
            </a:pPr>
            <a:fld id="{62C16091-951A-44DE-8314-E183D7509866}" type="slidenum">
              <a:rPr lang="en-US" altLang="en-US"/>
              <a:pPr>
                <a:defRPr/>
              </a:pPr>
              <a:t>‹#›</a:t>
            </a:fld>
            <a:endParaRPr lang="en-US" altLang="en-US" dirty="0"/>
          </a:p>
        </p:txBody>
      </p:sp>
    </p:spTree>
    <p:extLst>
      <p:ext uri="{BB962C8B-B14F-4D97-AF65-F5344CB8AC3E}">
        <p14:creationId xmlns:p14="http://schemas.microsoft.com/office/powerpoint/2010/main" val="4022553469"/>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4968" y="2136492"/>
            <a:ext cx="11567032" cy="424732"/>
          </a:xfrm>
        </p:spPr>
        <p:txBody>
          <a:bodyPr/>
          <a:lstStyle/>
          <a:p>
            <a:r>
              <a:rPr lang="en-US" dirty="0"/>
              <a:t>Click to edit Master title style</a:t>
            </a:r>
          </a:p>
        </p:txBody>
      </p:sp>
      <p:sp>
        <p:nvSpPr>
          <p:cNvPr id="3"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userDrawn="1">
            <p:ph type="sldNum" sz="quarter" idx="12"/>
          </p:nvPr>
        </p:nvSpPr>
        <p:spPr>
          <a:ln/>
        </p:spPr>
        <p:txBody>
          <a:bodyPr/>
          <a:lstStyle>
            <a:lvl1pPr>
              <a:defRPr/>
            </a:lvl1pPr>
          </a:lstStyle>
          <a:p>
            <a:pPr>
              <a:defRPr/>
            </a:pPr>
            <a:fld id="{D0900A34-2574-49A8-9D72-10FFBF8CF14C}" type="slidenum">
              <a:rPr lang="en-US" altLang="en-US"/>
              <a:pPr>
                <a:defRPr/>
              </a:pPr>
              <a:t>‹#›</a:t>
            </a:fld>
            <a:endParaRPr lang="en-US" altLang="en-US" dirty="0"/>
          </a:p>
        </p:txBody>
      </p:sp>
    </p:spTree>
    <p:extLst>
      <p:ext uri="{BB962C8B-B14F-4D97-AF65-F5344CB8AC3E}">
        <p14:creationId xmlns:p14="http://schemas.microsoft.com/office/powerpoint/2010/main" val="595186006"/>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userDrawn="1">
            <p:ph type="sldNum" sz="quarter" idx="12"/>
          </p:nvPr>
        </p:nvSpPr>
        <p:spPr>
          <a:ln/>
        </p:spPr>
        <p:txBody>
          <a:bodyPr/>
          <a:lstStyle>
            <a:lvl1pPr>
              <a:defRPr/>
            </a:lvl1pPr>
          </a:lstStyle>
          <a:p>
            <a:pPr>
              <a:defRPr/>
            </a:pPr>
            <a:fld id="{EEB06A1B-8EC8-451F-A85D-C9F335DBBA48}" type="slidenum">
              <a:rPr lang="en-US" altLang="en-US"/>
              <a:pPr>
                <a:defRPr/>
              </a:pPr>
              <a:t>‹#›</a:t>
            </a:fld>
            <a:endParaRPr lang="en-US" altLang="en-US" dirty="0"/>
          </a:p>
        </p:txBody>
      </p:sp>
    </p:spTree>
    <p:extLst>
      <p:ext uri="{BB962C8B-B14F-4D97-AF65-F5344CB8AC3E}">
        <p14:creationId xmlns:p14="http://schemas.microsoft.com/office/powerpoint/2010/main" val="3028829226"/>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1"/>
            <a:ext cx="4011084" cy="646331"/>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1"/>
            <a:ext cx="6815668" cy="1851276"/>
          </a:xfrm>
        </p:spPr>
        <p:txBody>
          <a:bodyPr/>
          <a:lstStyle>
            <a:lvl1pPr marL="165100" indent="-165100">
              <a:buSzPct val="125000"/>
              <a:buFont typeface="Arial" pitchFamily="34" charset="0"/>
              <a:buChar char="•"/>
              <a:defRPr lang="en-US" sz="2400" b="0" dirty="0" smtClean="0">
                <a:solidFill>
                  <a:schemeClr val="bg2"/>
                </a:solidFill>
                <a:latin typeface="Lucida Sans" pitchFamily="34" charset="0"/>
                <a:ea typeface="+mn-ea"/>
                <a:cs typeface="+mn-cs"/>
              </a:defRPr>
            </a:lvl1pPr>
            <a:lvl2pPr marL="457200" indent="-165100" defTabSz="914400">
              <a:buSzPct val="125000"/>
              <a:buFont typeface="Arial" pitchFamily="34" charset="0"/>
              <a:buChar char="•"/>
              <a:defRPr lang="en-US" sz="2200" dirty="0" smtClean="0">
                <a:solidFill>
                  <a:schemeClr val="bg2"/>
                </a:solidFill>
                <a:latin typeface="Lucida Sans" pitchFamily="34" charset="0"/>
                <a:ea typeface="+mn-ea"/>
                <a:cs typeface="+mn-cs"/>
              </a:defRPr>
            </a:lvl2pPr>
            <a:lvl3pPr>
              <a:buSzPct val="125000"/>
              <a:buFont typeface="Arial" pitchFamily="34" charset="0"/>
              <a:buChar char="•"/>
              <a:defRPr lang="en-US" sz="2200" dirty="0" smtClean="0">
                <a:solidFill>
                  <a:schemeClr val="bg2"/>
                </a:solidFill>
                <a:latin typeface="Lucida Sans" pitchFamily="34" charset="0"/>
                <a:ea typeface="+mn-ea"/>
                <a:cs typeface="+mn-cs"/>
              </a:defRPr>
            </a:lvl3pPr>
            <a:lvl4pPr marL="974725" indent="-180975">
              <a:buSzPct val="125000"/>
              <a:buFont typeface="Arial" pitchFamily="34" charset="0"/>
              <a:buChar char="•"/>
              <a:defRPr lang="en-US" sz="2000" dirty="0" smtClean="0">
                <a:solidFill>
                  <a:schemeClr val="bg2"/>
                </a:solidFill>
                <a:latin typeface="Lucida Sans" pitchFamily="34" charset="0"/>
                <a:ea typeface="+mn-ea"/>
                <a:cs typeface="+mn-cs"/>
              </a:defRPr>
            </a:lvl4pPr>
            <a:lvl5pPr>
              <a:buSzPct val="125000"/>
              <a:buFont typeface="Arial" pitchFamily="34" charset="0"/>
              <a:buChar char="•"/>
              <a:defRPr lang="en-US" sz="2000" dirty="0">
                <a:solidFill>
                  <a:schemeClr val="bg2"/>
                </a:solidFill>
                <a:latin typeface="Lucida Sans" pitchFamily="34" charset="0"/>
                <a:ea typeface="+mn-ea"/>
                <a:cs typeface="+mn-cs"/>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2" y="1435101"/>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DD83FEC1-6F2E-4377-AE23-B4E822A7D897}" type="slidenum">
              <a:rPr lang="en-US" altLang="en-US"/>
              <a:pPr>
                <a:defRPr/>
              </a:pPr>
              <a:t>‹#›</a:t>
            </a:fld>
            <a:endParaRPr lang="en-US" altLang="en-US" dirty="0"/>
          </a:p>
        </p:txBody>
      </p:sp>
    </p:spTree>
    <p:extLst>
      <p:ext uri="{BB962C8B-B14F-4D97-AF65-F5344CB8AC3E}">
        <p14:creationId xmlns:p14="http://schemas.microsoft.com/office/powerpoint/2010/main" val="416509421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219" y="903117"/>
            <a:ext cx="10363200" cy="480131"/>
          </a:xfrm>
        </p:spPr>
        <p:txBody>
          <a:bodyPr/>
          <a:lstStyle>
            <a:lvl1pPr>
              <a:defRPr sz="2800">
                <a:latin typeface="Lucida Sans" pitchFamily="34" charset="0"/>
              </a:defRPr>
            </a:lvl1pPr>
          </a:lstStyle>
          <a:p>
            <a:r>
              <a:rPr lang="en-US" dirty="0"/>
              <a:t>Click to edit Master title style</a:t>
            </a:r>
          </a:p>
        </p:txBody>
      </p:sp>
      <p:sp>
        <p:nvSpPr>
          <p:cNvPr id="3" name="Content Placeholder 2"/>
          <p:cNvSpPr>
            <a:spLocks noGrp="1"/>
          </p:cNvSpPr>
          <p:nvPr>
            <p:ph idx="1"/>
          </p:nvPr>
        </p:nvSpPr>
        <p:spPr>
          <a:xfrm>
            <a:off x="1069219" y="1543943"/>
            <a:ext cx="10363200" cy="1954894"/>
          </a:xfrm>
        </p:spPr>
        <p:txBody>
          <a:bodyPr/>
          <a:lstStyle>
            <a:lvl1pPr marL="344488" indent="-179388">
              <a:spcBef>
                <a:spcPts val="1200"/>
              </a:spcBef>
              <a:buSzPct val="100000"/>
              <a:buFont typeface="Arial" pitchFamily="34" charset="0"/>
              <a:buChar char="•"/>
              <a:defRPr sz="2600" b="0"/>
            </a:lvl1pPr>
            <a:lvl2pPr marL="509588" indent="-165100">
              <a:spcBef>
                <a:spcPts val="400"/>
              </a:spcBef>
              <a:buSzPct val="75000"/>
              <a:buFont typeface="Wingdings" pitchFamily="2" charset="2"/>
              <a:buChar char="§"/>
              <a:defRPr sz="2400"/>
            </a:lvl2pPr>
            <a:lvl3pPr marL="688975" indent="-179388">
              <a:spcBef>
                <a:spcPts val="400"/>
              </a:spcBef>
              <a:buSzPct val="100000"/>
              <a:buFont typeface="Lucida Sans" pitchFamily="34" charset="0"/>
              <a:buChar char="–"/>
              <a:defRPr/>
            </a:lvl3pPr>
            <a:lvl4pPr marL="914400" indent="-165100">
              <a:spcBef>
                <a:spcPts val="400"/>
              </a:spcBef>
              <a:buSzPct val="100000"/>
              <a:buFont typeface="Arial" pitchFamily="34" charset="0"/>
              <a:buChar char="•"/>
              <a:defRPr lang="en-US" sz="2000" dirty="0" smtClean="0">
                <a:solidFill>
                  <a:schemeClr val="bg2"/>
                </a:solidFill>
                <a:latin typeface="Lucida Sans" pitchFamily="34" charset="0"/>
              </a:defRPr>
            </a:lvl4pPr>
            <a:lvl5pPr marL="1079500" indent="-165100">
              <a:spcBef>
                <a:spcPts val="400"/>
              </a:spcBef>
              <a:buSzPct val="100000"/>
              <a:buFont typeface="Arial" pitchFamily="34" charset="0"/>
              <a:buChar char="•"/>
              <a:defRPr lang="en-US" sz="2000" dirty="0">
                <a:solidFill>
                  <a:schemeClr val="bg2"/>
                </a:solidFill>
                <a:latin typeface="Lucida San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fld id="{610F81A7-F8F5-4D9A-9CDB-DAE331DD32A7}"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010292767"/>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5423007"/>
            <a:ext cx="7315200" cy="369332"/>
          </a:xfrm>
        </p:spPr>
        <p:txBody>
          <a:bodyPr/>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2389717" y="612776"/>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866802"/>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ACB03CA2-357A-4C46-B8E7-F1C93D7B7BA4}" type="slidenum">
              <a:rPr lang="en-US" altLang="en-US"/>
              <a:pPr>
                <a:defRPr/>
              </a:pPr>
              <a:t>‹#›</a:t>
            </a:fld>
            <a:endParaRPr lang="en-US" altLang="en-US" dirty="0"/>
          </a:p>
        </p:txBody>
      </p:sp>
    </p:spTree>
    <p:extLst>
      <p:ext uri="{BB962C8B-B14F-4D97-AF65-F5344CB8AC3E}">
        <p14:creationId xmlns:p14="http://schemas.microsoft.com/office/powerpoint/2010/main" val="3423619571"/>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rgbClr val="981E32"/>
            </a:gs>
            <a:gs pos="39999">
              <a:srgbClr val="981E32"/>
            </a:gs>
            <a:gs pos="100000">
              <a:srgbClr val="4B0512"/>
            </a:gs>
          </a:gsLst>
          <a:lin ang="5400000"/>
        </a:gradFill>
        <a:effectLst/>
      </p:bgPr>
    </p:bg>
    <p:spTree>
      <p:nvGrpSpPr>
        <p:cNvPr id="1" name=""/>
        <p:cNvGrpSpPr/>
        <p:nvPr/>
      </p:nvGrpSpPr>
      <p:grpSpPr>
        <a:xfrm>
          <a:off x="0" y="0"/>
          <a:ext cx="0" cy="0"/>
          <a:chOff x="0" y="0"/>
          <a:chExt cx="0" cy="0"/>
        </a:xfrm>
      </p:grpSpPr>
      <p:grpSp>
        <p:nvGrpSpPr>
          <p:cNvPr id="4" name="Group 11"/>
          <p:cNvGrpSpPr>
            <a:grpSpLocks/>
          </p:cNvGrpSpPr>
          <p:nvPr userDrawn="1"/>
        </p:nvGrpSpPr>
        <p:grpSpPr bwMode="auto">
          <a:xfrm>
            <a:off x="0" y="6705600"/>
            <a:ext cx="12192000" cy="152400"/>
            <a:chOff x="0" y="6705600"/>
            <a:chExt cx="9144000" cy="152400"/>
          </a:xfrm>
        </p:grpSpPr>
        <p:sp>
          <p:nvSpPr>
            <p:cNvPr id="5" name="Rectangle 4"/>
            <p:cNvSpPr/>
            <p:nvPr userDrawn="1"/>
          </p:nvSpPr>
          <p:spPr bwMode="auto">
            <a:xfrm>
              <a:off x="0" y="6705600"/>
              <a:ext cx="3048000" cy="152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6" name="Rectangle 5"/>
            <p:cNvSpPr/>
            <p:nvPr userDrawn="1"/>
          </p:nvSpPr>
          <p:spPr bwMode="auto">
            <a:xfrm>
              <a:off x="3048000" y="6705600"/>
              <a:ext cx="3048000" cy="152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7" name="Rectangle 6"/>
            <p:cNvSpPr/>
            <p:nvPr userDrawn="1"/>
          </p:nvSpPr>
          <p:spPr bwMode="auto">
            <a:xfrm>
              <a:off x="6096000" y="6705600"/>
              <a:ext cx="3048000" cy="152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grpSp>
      <p:pic>
        <p:nvPicPr>
          <p:cNvPr id="8" name="Picture 18" descr="wsuTLSigRvs-201.gif"/>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black">
          <a:xfrm>
            <a:off x="5164668" y="5943600"/>
            <a:ext cx="1862667"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bwMode="black">
          <a:xfrm>
            <a:off x="668350" y="3337391"/>
            <a:ext cx="10855305" cy="480131"/>
          </a:xfrm>
          <a:noFill/>
          <a:ln w="9525">
            <a:noFill/>
            <a:miter lim="800000"/>
            <a:headEnd/>
            <a:tailEnd/>
          </a:ln>
        </p:spPr>
        <p:txBody>
          <a:bodyPr/>
          <a:lstStyle>
            <a:lvl1pPr algn="ctr" rtl="0" eaLnBrk="0" fontAlgn="base" hangingPunct="0">
              <a:lnSpc>
                <a:spcPct val="90000"/>
              </a:lnSpc>
              <a:spcBef>
                <a:spcPct val="0"/>
              </a:spcBef>
              <a:spcAft>
                <a:spcPct val="0"/>
              </a:spcAft>
              <a:defRPr lang="en-US" sz="2800" b="1" dirty="0">
                <a:solidFill>
                  <a:schemeClr val="tx1"/>
                </a:solidFill>
                <a:effectLst/>
                <a:latin typeface="Lucida Sans" pitchFamily="34" charset="0"/>
                <a:ea typeface="+mj-ea"/>
                <a:cs typeface="+mj-cs"/>
              </a:defRPr>
            </a:lvl1pPr>
          </a:lstStyle>
          <a:p>
            <a:r>
              <a:rPr lang="en-US" dirty="0"/>
              <a:t>Click to edit Master title style</a:t>
            </a:r>
          </a:p>
        </p:txBody>
      </p:sp>
      <p:sp>
        <p:nvSpPr>
          <p:cNvPr id="3077" name="Rectangle 5"/>
          <p:cNvSpPr>
            <a:spLocks noGrp="1" noChangeArrowheads="1"/>
          </p:cNvSpPr>
          <p:nvPr>
            <p:ph type="subTitle" idx="1"/>
          </p:nvPr>
        </p:nvSpPr>
        <p:spPr bwMode="black">
          <a:xfrm>
            <a:off x="654294" y="3939050"/>
            <a:ext cx="10883417" cy="430887"/>
          </a:xfrm>
        </p:spPr>
        <p:txBody>
          <a:bodyPr rIns="0" anchorCtr="0"/>
          <a:lstStyle>
            <a:lvl1pPr marL="0" indent="0" algn="ctr">
              <a:buFont typeface="Arial" pitchFamily="34" charset="0"/>
              <a:buNone/>
              <a:defRPr sz="2200" b="0">
                <a:solidFill>
                  <a:schemeClr val="tx1"/>
                </a:solidFill>
                <a:effectLst/>
                <a:latin typeface="Lucida Sans" pitchFamily="34" charset="0"/>
              </a:defRPr>
            </a:lvl1pPr>
          </a:lstStyle>
          <a:p>
            <a:r>
              <a:rPr lang="en-US" dirty="0"/>
              <a:t>Click to edit Master subtitle style</a:t>
            </a:r>
          </a:p>
        </p:txBody>
      </p:sp>
      <p:sp>
        <p:nvSpPr>
          <p:cNvPr id="9" name="Rectangle 6"/>
          <p:cNvSpPr>
            <a:spLocks noGrp="1" noChangeArrowheads="1"/>
          </p:cNvSpPr>
          <p:nvPr userDrawn="1">
            <p:ph type="dt" sz="half" idx="10"/>
          </p:nvPr>
        </p:nvSpPr>
        <p:spPr>
          <a:xfrm>
            <a:off x="0" y="6464300"/>
            <a:ext cx="2067984" cy="393700"/>
          </a:xfrm>
        </p:spPr>
        <p:txBody>
          <a:bodyPr/>
          <a:lstStyle>
            <a:lvl1pPr>
              <a:defRPr/>
            </a:lvl1pPr>
          </a:lstStyle>
          <a:p>
            <a:pPr>
              <a:defRPr/>
            </a:pPr>
            <a:endParaRPr lang="en-US" dirty="0">
              <a:solidFill>
                <a:srgbClr val="000000"/>
              </a:solidFill>
            </a:endParaRPr>
          </a:p>
        </p:txBody>
      </p:sp>
      <p:sp>
        <p:nvSpPr>
          <p:cNvPr id="10" name="Rectangle 7"/>
          <p:cNvSpPr>
            <a:spLocks noGrp="1" noChangeArrowheads="1"/>
          </p:cNvSpPr>
          <p:nvPr userDrawn="1">
            <p:ph type="ftr" sz="quarter" idx="11"/>
          </p:nvPr>
        </p:nvSpPr>
        <p:spPr>
          <a:xfrm>
            <a:off x="2097619" y="6464300"/>
            <a:ext cx="8602133" cy="393700"/>
          </a:xfrm>
        </p:spPr>
        <p:txBody>
          <a:bodyPr/>
          <a:lstStyle>
            <a:lvl1pPr>
              <a:defRPr/>
            </a:lvl1pPr>
          </a:lstStyle>
          <a:p>
            <a:pPr>
              <a:defRPr/>
            </a:pPr>
            <a:endParaRPr lang="en-US" dirty="0">
              <a:solidFill>
                <a:srgbClr val="000000"/>
              </a:solidFill>
            </a:endParaRPr>
          </a:p>
        </p:txBody>
      </p:sp>
      <p:sp>
        <p:nvSpPr>
          <p:cNvPr id="11" name="Rectangle 8"/>
          <p:cNvSpPr>
            <a:spLocks noGrp="1" noChangeArrowheads="1"/>
          </p:cNvSpPr>
          <p:nvPr userDrawn="1">
            <p:ph type="sldNum" sz="quarter" idx="12"/>
          </p:nvPr>
        </p:nvSpPr>
        <p:spPr>
          <a:xfrm>
            <a:off x="10892369" y="6464300"/>
            <a:ext cx="1299633" cy="393700"/>
          </a:xfrm>
        </p:spPr>
        <p:txBody>
          <a:bodyPr/>
          <a:lstStyle>
            <a:lvl1pPr>
              <a:defRPr/>
            </a:lvl1pPr>
          </a:lstStyle>
          <a:p>
            <a:pPr>
              <a:defRPr/>
            </a:pPr>
            <a:fld id="{FE2CD716-8C48-498B-B04C-94CC59E3AD3E}"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369308981"/>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219" y="903119"/>
            <a:ext cx="10363200" cy="480131"/>
          </a:xfrm>
        </p:spPr>
        <p:txBody>
          <a:bodyPr/>
          <a:lstStyle>
            <a:lvl1pPr>
              <a:defRPr sz="2800">
                <a:latin typeface="Lucida Sans" pitchFamily="34" charset="0"/>
              </a:defRPr>
            </a:lvl1pPr>
          </a:lstStyle>
          <a:p>
            <a:r>
              <a:rPr lang="en-US" dirty="0"/>
              <a:t>Click to edit Master title style</a:t>
            </a:r>
          </a:p>
        </p:txBody>
      </p:sp>
      <p:sp>
        <p:nvSpPr>
          <p:cNvPr id="3" name="Content Placeholder 2"/>
          <p:cNvSpPr>
            <a:spLocks noGrp="1"/>
          </p:cNvSpPr>
          <p:nvPr>
            <p:ph idx="1"/>
          </p:nvPr>
        </p:nvSpPr>
        <p:spPr>
          <a:xfrm>
            <a:off x="1069219" y="1543943"/>
            <a:ext cx="10363200" cy="1954894"/>
          </a:xfrm>
        </p:spPr>
        <p:txBody>
          <a:bodyPr/>
          <a:lstStyle>
            <a:lvl1pPr marL="344488" indent="-179388">
              <a:spcBef>
                <a:spcPts val="1200"/>
              </a:spcBef>
              <a:buSzPct val="100000"/>
              <a:buFont typeface="Arial" pitchFamily="34" charset="0"/>
              <a:buChar char="•"/>
              <a:defRPr sz="2600" b="0"/>
            </a:lvl1pPr>
            <a:lvl2pPr marL="509588" indent="-165100">
              <a:spcBef>
                <a:spcPts val="400"/>
              </a:spcBef>
              <a:buSzPct val="75000"/>
              <a:buFont typeface="Wingdings" pitchFamily="2" charset="2"/>
              <a:buChar char="§"/>
              <a:defRPr sz="2400"/>
            </a:lvl2pPr>
            <a:lvl3pPr marL="688975" indent="-179388">
              <a:spcBef>
                <a:spcPts val="400"/>
              </a:spcBef>
              <a:buSzPct val="100000"/>
              <a:buFont typeface="Lucida Sans" pitchFamily="34" charset="0"/>
              <a:buChar char="–"/>
              <a:defRPr/>
            </a:lvl3pPr>
            <a:lvl4pPr marL="914400" indent="-165100">
              <a:spcBef>
                <a:spcPts val="400"/>
              </a:spcBef>
              <a:buSzPct val="100000"/>
              <a:buFont typeface="Arial" pitchFamily="34" charset="0"/>
              <a:buChar char="•"/>
              <a:defRPr lang="en-US" sz="2000" dirty="0" smtClean="0">
                <a:solidFill>
                  <a:schemeClr val="bg2"/>
                </a:solidFill>
                <a:latin typeface="Lucida Sans" pitchFamily="34" charset="0"/>
              </a:defRPr>
            </a:lvl4pPr>
            <a:lvl5pPr marL="1079500" indent="-165100">
              <a:spcBef>
                <a:spcPts val="400"/>
              </a:spcBef>
              <a:buSzPct val="100000"/>
              <a:buFont typeface="Arial" pitchFamily="34" charset="0"/>
              <a:buChar char="•"/>
              <a:defRPr lang="en-US" sz="2000" dirty="0">
                <a:solidFill>
                  <a:schemeClr val="bg2"/>
                </a:solidFill>
                <a:latin typeface="Lucida San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pPr>
              <a:defRPr/>
            </a:pPr>
            <a:fld id="{708A654E-285F-41AE-9672-6288445AECA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4605778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2" descr="C:\Documents and Settings\vboydo\My Documents\0 val work\1 WSU signature identities\PullmanTLSigsWindows\face to face - matted gifs to use\wsuTLSig4cW.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92152" y="6030916"/>
            <a:ext cx="1835149"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4"/>
          <p:cNvSpPr>
            <a:spLocks noGrp="1" noChangeArrowheads="1"/>
          </p:cNvSpPr>
          <p:nvPr>
            <p:ph type="ctrTitle"/>
          </p:nvPr>
        </p:nvSpPr>
        <p:spPr>
          <a:xfrm>
            <a:off x="691791" y="2393726"/>
            <a:ext cx="6760397" cy="492443"/>
          </a:xfrm>
        </p:spPr>
        <p:txBody>
          <a:bodyPr anchorCtr="0"/>
          <a:lstStyle>
            <a:lvl1pPr algn="l">
              <a:lnSpc>
                <a:spcPct val="100000"/>
              </a:lnSpc>
              <a:defRPr sz="2600">
                <a:solidFill>
                  <a:schemeClr val="accent1"/>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691791" y="2978478"/>
            <a:ext cx="6760397" cy="430887"/>
          </a:xfrm>
        </p:spPr>
        <p:txBody>
          <a:bodyPr rIns="0" anchorCtr="0"/>
          <a:lstStyle>
            <a:lvl1pPr marL="0" indent="0" algn="l">
              <a:buFontTx/>
              <a:buNone/>
              <a:defRPr sz="2200" b="0">
                <a:solidFill>
                  <a:schemeClr val="bg2"/>
                </a:solidFill>
                <a:effectLst/>
                <a:latin typeface="Lucida Sans" pitchFamily="34" charset="0"/>
              </a:defRPr>
            </a:lvl1pPr>
          </a:lstStyle>
          <a:p>
            <a:r>
              <a:rPr lang="en-US" dirty="0"/>
              <a:t>Click to edit Master subtitle style</a:t>
            </a:r>
          </a:p>
        </p:txBody>
      </p:sp>
      <p:sp>
        <p:nvSpPr>
          <p:cNvPr id="5" name="Rectangle 4"/>
          <p:cNvSpPr>
            <a:spLocks noGrp="1" noChangeArrowheads="1"/>
          </p:cNvSpPr>
          <p:nvPr userDrawn="1">
            <p:ph type="dt" sz="half" idx="10"/>
          </p:nvPr>
        </p:nvSpPr>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userDrawn="1">
            <p:ph type="sldNum" sz="quarter" idx="12"/>
          </p:nvPr>
        </p:nvSpPr>
        <p:spPr/>
        <p:txBody>
          <a:bodyPr/>
          <a:lstStyle>
            <a:lvl1pPr>
              <a:defRPr/>
            </a:lvl1pPr>
          </a:lstStyle>
          <a:p>
            <a:pPr>
              <a:defRPr/>
            </a:pPr>
            <a:fld id="{DF2CC720-FFA4-46DD-A6C8-7BE8DEEA41A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663090054"/>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362201" y="969595"/>
            <a:ext cx="7467600" cy="480131"/>
          </a:xfrm>
        </p:spPr>
        <p:txBody>
          <a:bodyPr/>
          <a:lstStyle/>
          <a:p>
            <a:r>
              <a:rPr lang="en-US" dirty="0"/>
              <a:t>Click to edit Master title style</a:t>
            </a:r>
          </a:p>
        </p:txBody>
      </p:sp>
      <p:sp>
        <p:nvSpPr>
          <p:cNvPr id="3" name="Content Placeholder 2"/>
          <p:cNvSpPr>
            <a:spLocks noGrp="1"/>
          </p:cNvSpPr>
          <p:nvPr>
            <p:ph sz="half" idx="1"/>
          </p:nvPr>
        </p:nvSpPr>
        <p:spPr>
          <a:xfrm>
            <a:off x="639583" y="1813812"/>
            <a:ext cx="5336428" cy="1882054"/>
          </a:xfrm>
        </p:spPr>
        <p:txBody>
          <a:bodyPr/>
          <a:lstStyle>
            <a:lvl1pPr>
              <a:buSzPct val="125000"/>
              <a:buFont typeface="Arial" pitchFamily="34" charset="0"/>
              <a:buChar char="•"/>
              <a:defRPr lang="en-US" sz="2600" b="0" dirty="0" smtClean="0">
                <a:solidFill>
                  <a:schemeClr val="bg2"/>
                </a:solidFill>
                <a:latin typeface="Lucida Sans" pitchFamily="34" charset="0"/>
                <a:ea typeface="+mn-ea"/>
                <a:cs typeface="+mn-cs"/>
              </a:defRPr>
            </a:lvl1pPr>
            <a:lvl2pPr>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9208" y="1813812"/>
            <a:ext cx="5293264" cy="1882054"/>
          </a:xfrm>
        </p:spPr>
        <p:txBody>
          <a:bodyPr/>
          <a:lstStyle>
            <a:lvl1pPr>
              <a:buSzPct val="125000"/>
              <a:buFont typeface="Arial" pitchFamily="34" charset="0"/>
              <a:buChar char="•"/>
              <a:defRPr lang="en-US" sz="2600" b="0" dirty="0" smtClean="0">
                <a:solidFill>
                  <a:schemeClr val="bg2"/>
                </a:solidFill>
                <a:latin typeface="Lucida Sans" pitchFamily="34" charset="0"/>
                <a:ea typeface="+mn-ea"/>
                <a:cs typeface="+mn-cs"/>
              </a:defRPr>
            </a:lvl1pPr>
            <a:lvl2pPr>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pPr>
              <a:defRPr/>
            </a:pPr>
            <a:fld id="{B33916C6-0E32-4BD2-A305-264B08107742}"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8774070"/>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41"/>
            <a:ext cx="10972800" cy="480131"/>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3" y="1904447"/>
            <a:ext cx="5386917"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3" y="2174876"/>
            <a:ext cx="5386917" cy="1882054"/>
          </a:xfrm>
        </p:spPr>
        <p:txBody>
          <a:bodyPr/>
          <a:lstStyle>
            <a:lvl1pPr>
              <a:defRPr lang="en-US" sz="2600" b="0" dirty="0" smtClean="0">
                <a:solidFill>
                  <a:schemeClr val="bg2"/>
                </a:solidFill>
                <a:latin typeface="Lucida Sans" pitchFamily="34" charset="0"/>
                <a:ea typeface="+mn-ea"/>
                <a:cs typeface="+mn-cs"/>
              </a:defRPr>
            </a:lvl1pPr>
            <a:lvl2pPr>
              <a:defRPr lang="en-US" sz="2400" dirty="0" smtClean="0">
                <a:solidFill>
                  <a:schemeClr val="bg2"/>
                </a:solidFill>
                <a:latin typeface="Lucida Sans" pitchFamily="34" charset="0"/>
              </a:defRPr>
            </a:lvl2pPr>
            <a:lvl3pPr>
              <a:defRPr lang="en-US" sz="2200" dirty="0" smtClean="0">
                <a:solidFill>
                  <a:schemeClr val="bg2"/>
                </a:solidFill>
                <a:latin typeface="Lucida Sans" pitchFamily="34" charset="0"/>
              </a:defRPr>
            </a:lvl3pPr>
            <a:lvl4pPr>
              <a:defRPr lang="en-US" sz="2000" dirty="0">
                <a:solidFill>
                  <a:schemeClr val="bg2"/>
                </a:solidFill>
                <a:latin typeface="Lucida Sans" pitchFamily="34" charset="0"/>
              </a:defRPr>
            </a:lvl4pPr>
            <a:lvl5pPr>
              <a:defRPr lang="en-US" sz="2000" dirty="0">
                <a:solidFill>
                  <a:schemeClr val="bg2"/>
                </a:solidFill>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70" y="1904447"/>
            <a:ext cx="5389033"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6"/>
            <a:ext cx="5389033" cy="1882054"/>
          </a:xfrm>
        </p:spPr>
        <p:txBody>
          <a:bodyPr/>
          <a:lstStyle>
            <a:lvl1pPr>
              <a:defRPr lang="en-US" sz="2600" b="0" dirty="0" smtClean="0">
                <a:solidFill>
                  <a:schemeClr val="bg2"/>
                </a:solidFill>
                <a:latin typeface="Lucida Sans" pitchFamily="34" charset="0"/>
                <a:ea typeface="+mn-ea"/>
                <a:cs typeface="+mn-cs"/>
              </a:defRPr>
            </a:lvl1pPr>
            <a:lvl2pPr>
              <a:defRPr lang="en-US" sz="2400" dirty="0" smtClean="0">
                <a:solidFill>
                  <a:schemeClr val="bg2"/>
                </a:solidFill>
                <a:latin typeface="Lucida Sans" pitchFamily="34" charset="0"/>
              </a:defRPr>
            </a:lvl2pPr>
            <a:lvl3pPr>
              <a:defRPr lang="en-US" sz="2200" dirty="0" smtClean="0">
                <a:solidFill>
                  <a:schemeClr val="bg2"/>
                </a:solidFill>
                <a:latin typeface="Lucida Sans" pitchFamily="34" charset="0"/>
              </a:defRPr>
            </a:lvl3pPr>
            <a:lvl4pPr>
              <a:defRPr lang="en-US" sz="2000" dirty="0">
                <a:solidFill>
                  <a:schemeClr val="bg2"/>
                </a:solidFill>
                <a:latin typeface="Lucida Sans" pitchFamily="34" charset="0"/>
              </a:defRPr>
            </a:lvl4pPr>
            <a:lvl5pPr>
              <a:defRPr lang="en-US" sz="2000" dirty="0">
                <a:solidFill>
                  <a:schemeClr val="bg2"/>
                </a:solidFill>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userDrawn="1">
            <p:ph type="sldNum" sz="quarter" idx="12"/>
          </p:nvPr>
        </p:nvSpPr>
        <p:spPr>
          <a:ln/>
        </p:spPr>
        <p:txBody>
          <a:bodyPr/>
          <a:lstStyle>
            <a:lvl1pPr>
              <a:defRPr/>
            </a:lvl1pPr>
          </a:lstStyle>
          <a:p>
            <a:pPr>
              <a:defRPr/>
            </a:pPr>
            <a:fld id="{ADD9F42E-80F6-4B38-821C-EFF0F148EBF4}"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01204279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62201" y="1981203"/>
            <a:ext cx="7467600" cy="480131"/>
          </a:xfrm>
        </p:spPr>
        <p:txBody>
          <a:bodyPr/>
          <a:lstStyle/>
          <a:p>
            <a:r>
              <a:rPr lang="en-US"/>
              <a:t>Click to edit Master title style</a:t>
            </a:r>
          </a:p>
        </p:txBody>
      </p:sp>
      <p:sp>
        <p:nvSpPr>
          <p:cNvPr id="3"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userDrawn="1">
            <p:ph type="sldNum" sz="quarter" idx="12"/>
          </p:nvPr>
        </p:nvSpPr>
        <p:spPr>
          <a:ln/>
        </p:spPr>
        <p:txBody>
          <a:bodyPr/>
          <a:lstStyle>
            <a:lvl1pPr>
              <a:defRPr/>
            </a:lvl1pPr>
          </a:lstStyle>
          <a:p>
            <a:pPr>
              <a:defRPr/>
            </a:pPr>
            <a:fld id="{39FB55D1-317E-4C59-A02E-0D152FFB1B3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870410486"/>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userDrawn="1">
            <p:ph type="sldNum" sz="quarter" idx="12"/>
          </p:nvPr>
        </p:nvSpPr>
        <p:spPr>
          <a:ln/>
        </p:spPr>
        <p:txBody>
          <a:bodyPr/>
          <a:lstStyle>
            <a:lvl1pPr>
              <a:defRPr/>
            </a:lvl1pPr>
          </a:lstStyle>
          <a:p>
            <a:pPr>
              <a:defRPr/>
            </a:pPr>
            <a:fld id="{777B0689-9EC7-46C8-A728-0CB01CE3297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098134455"/>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3"/>
            <a:ext cx="4011084" cy="646331"/>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5" y="273052"/>
            <a:ext cx="6815668" cy="1882054"/>
          </a:xfrm>
        </p:spPr>
        <p:txBody>
          <a:bodyPr/>
          <a:lstStyle>
            <a:lvl1pPr marL="165100" indent="-165100">
              <a:buSzPct val="125000"/>
              <a:buFont typeface="Arial" pitchFamily="34" charset="0"/>
              <a:buChar char="•"/>
              <a:defRPr lang="en-US" sz="2600" b="0" dirty="0" smtClean="0">
                <a:solidFill>
                  <a:schemeClr val="bg2"/>
                </a:solidFill>
                <a:latin typeface="Lucida Sans" pitchFamily="34" charset="0"/>
                <a:ea typeface="+mn-ea"/>
                <a:cs typeface="+mn-cs"/>
              </a:defRPr>
            </a:lvl1pPr>
            <a:lvl2pPr marL="509588" indent="-165100">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marL="974725" indent="-180975">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3" y="1435103"/>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pPr>
              <a:defRPr/>
            </a:pPr>
            <a:fld id="{DF4FC299-40F2-44B3-9504-05A6BE42C0B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15377272"/>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369332"/>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6"/>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42"/>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pPr>
              <a:defRPr/>
            </a:pPr>
            <a:fld id="{0EE24F98-1250-4BF9-888B-15D247DB494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2600209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4" name="Picture 2" descr="C:\Documents and Settings\vboydo\My Documents\0 val work\1 WSU signature identities\PullmanTLSigsWindows\face to face - matted gifs to use\wsuTLSig4cW.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92151" y="6030914"/>
            <a:ext cx="1835149"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4"/>
          <p:cNvSpPr>
            <a:spLocks noGrp="1" noChangeArrowheads="1"/>
          </p:cNvSpPr>
          <p:nvPr>
            <p:ph type="ctrTitle"/>
          </p:nvPr>
        </p:nvSpPr>
        <p:spPr>
          <a:xfrm>
            <a:off x="691790" y="2393724"/>
            <a:ext cx="6760397" cy="492443"/>
          </a:xfrm>
        </p:spPr>
        <p:txBody>
          <a:bodyPr anchorCtr="0"/>
          <a:lstStyle>
            <a:lvl1pPr algn="l">
              <a:lnSpc>
                <a:spcPct val="100000"/>
              </a:lnSpc>
              <a:defRPr sz="2600">
                <a:solidFill>
                  <a:schemeClr val="accent1"/>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691790" y="2978476"/>
            <a:ext cx="6760397" cy="430887"/>
          </a:xfrm>
        </p:spPr>
        <p:txBody>
          <a:bodyPr rIns="0" anchorCtr="0"/>
          <a:lstStyle>
            <a:lvl1pPr marL="0" indent="0" algn="l">
              <a:buFontTx/>
              <a:buNone/>
              <a:defRPr sz="2200" b="0">
                <a:solidFill>
                  <a:schemeClr val="bg2"/>
                </a:solidFill>
                <a:effectLst/>
                <a:latin typeface="Lucida Sans" pitchFamily="34" charset="0"/>
              </a:defRPr>
            </a:lvl1pPr>
          </a:lstStyle>
          <a:p>
            <a:r>
              <a:rPr lang="en-US" dirty="0"/>
              <a:t>Click to edit Master subtitle style</a:t>
            </a:r>
          </a:p>
        </p:txBody>
      </p:sp>
      <p:sp>
        <p:nvSpPr>
          <p:cNvPr id="5" name="Rectangle 4"/>
          <p:cNvSpPr>
            <a:spLocks noGrp="1" noChangeArrowheads="1"/>
          </p:cNvSpPr>
          <p:nvPr userDrawn="1">
            <p:ph type="dt" sz="half" idx="10"/>
          </p:nvPr>
        </p:nvSpPr>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userDrawn="1">
            <p:ph type="sldNum" sz="quarter" idx="12"/>
          </p:nvPr>
        </p:nvSpPr>
        <p:spPr/>
        <p:txBody>
          <a:bodyPr/>
          <a:lstStyle>
            <a:lvl1pPr>
              <a:defRPr/>
            </a:lvl1pPr>
          </a:lstStyle>
          <a:p>
            <a:fld id="{C71DF287-59B2-4210-BF0E-D9FA046349EB}"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920837574"/>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362201" y="1981203"/>
            <a:ext cx="7467600" cy="480131"/>
          </a:xfrm>
        </p:spPr>
        <p:txBody>
          <a:bodyPr/>
          <a:lstStyle/>
          <a:p>
            <a:r>
              <a:rPr lang="en-US"/>
              <a:t>Click to edit Master title style</a:t>
            </a:r>
          </a:p>
        </p:txBody>
      </p:sp>
      <p:sp>
        <p:nvSpPr>
          <p:cNvPr id="3" name="Vertical Text Placeholder 2"/>
          <p:cNvSpPr>
            <a:spLocks noGrp="1"/>
          </p:cNvSpPr>
          <p:nvPr>
            <p:ph type="body" orient="vert" idx="1"/>
          </p:nvPr>
        </p:nvSpPr>
        <p:spPr>
          <a:xfrm>
            <a:off x="4997711" y="2667002"/>
            <a:ext cx="4832092" cy="1851025"/>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pPr>
              <a:defRPr/>
            </a:pPr>
            <a:fld id="{D9FD2BEC-F8BC-4E01-A684-2B22E34841A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4705851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32590" y="1981200"/>
            <a:ext cx="1348061" cy="2514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585295" y="1981200"/>
            <a:ext cx="2774606" cy="2514600"/>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userDrawn="1">
            <p:ph type="sldNum" sz="quarter" idx="12"/>
          </p:nvPr>
        </p:nvSpPr>
        <p:spPr>
          <a:ln/>
        </p:spPr>
        <p:txBody>
          <a:bodyPr/>
          <a:lstStyle>
            <a:lvl1pPr>
              <a:defRPr/>
            </a:lvl1pPr>
          </a:lstStyle>
          <a:p>
            <a:pPr>
              <a:defRPr/>
            </a:pPr>
            <a:fld id="{55025AEE-5087-45BF-8504-8BB45071A96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06966299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 Placeholder 21"/>
          <p:cNvSpPr>
            <a:spLocks noGrp="1"/>
          </p:cNvSpPr>
          <p:nvPr>
            <p:ph type="body" sz="quarter" idx="12" hasCustomPrompt="1"/>
          </p:nvPr>
        </p:nvSpPr>
        <p:spPr>
          <a:xfrm>
            <a:off x="609600" y="5638800"/>
            <a:ext cx="6197600" cy="369506"/>
          </a:xfrm>
        </p:spPr>
        <p:txBody>
          <a:bodyPr/>
          <a:lstStyle>
            <a:lvl1pPr>
              <a:buNone/>
              <a:defRPr sz="1800" baseline="0">
                <a:solidFill>
                  <a:srgbClr val="D9D9D9"/>
                </a:solidFill>
                <a:latin typeface="Tahoma" pitchFamily="34" charset="0"/>
                <a:ea typeface="Tahoma" pitchFamily="34" charset="0"/>
                <a:cs typeface="Tahoma" pitchFamily="34" charset="0"/>
              </a:defRPr>
            </a:lvl1pPr>
          </a:lstStyle>
          <a:p>
            <a:pPr lvl="0"/>
            <a:r>
              <a:rPr lang="en-US" dirty="0"/>
              <a:t>Author</a:t>
            </a:r>
          </a:p>
        </p:txBody>
      </p:sp>
      <p:sp>
        <p:nvSpPr>
          <p:cNvPr id="12" name="TextBox 11"/>
          <p:cNvSpPr txBox="1"/>
          <p:nvPr userDrawn="1"/>
        </p:nvSpPr>
        <p:spPr>
          <a:xfrm>
            <a:off x="609600" y="6096001"/>
            <a:ext cx="11480801" cy="507831"/>
          </a:xfrm>
          <a:prstGeom prst="rect">
            <a:avLst/>
          </a:prstGeom>
          <a:noFill/>
        </p:spPr>
        <p:txBody>
          <a:bodyPr wrap="square" rtlCol="0">
            <a:spAutoFit/>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900" dirty="0">
                <a:solidFill>
                  <a:schemeClr val="bg1"/>
                </a:solidFill>
              </a:rPr>
              <a:t>This project was supported by Grant No. 2009-DG-BX-K021 awarded by the Bureau of Justice Assistance. The Bureau of Justice Assistance is a component of the Office of Justice Programs, which also includes the Bureau of Justice Statistics, the National Institute of Justice, the Office of Juvenile Justice and Delinquency Prevention, and the Office for Victims of Crime. Points of view or opinions in this document are those of the author and do not necessarily represent the official position or policies of the U.S. Department of Justice.</a:t>
            </a:r>
          </a:p>
        </p:txBody>
      </p:sp>
      <p:sp>
        <p:nvSpPr>
          <p:cNvPr id="15" name="Text Placeholder 21"/>
          <p:cNvSpPr>
            <a:spLocks noGrp="1"/>
          </p:cNvSpPr>
          <p:nvPr>
            <p:ph type="body" sz="quarter" idx="13" hasCustomPrompt="1"/>
          </p:nvPr>
        </p:nvSpPr>
        <p:spPr>
          <a:xfrm>
            <a:off x="7315200" y="5638800"/>
            <a:ext cx="4673600" cy="369506"/>
          </a:xfrm>
        </p:spPr>
        <p:txBody>
          <a:bodyPr/>
          <a:lstStyle>
            <a:lvl1pPr algn="r">
              <a:buNone/>
              <a:defRPr sz="1800" baseline="0">
                <a:solidFill>
                  <a:srgbClr val="D9D9D9"/>
                </a:solidFill>
                <a:latin typeface="Tahoma" pitchFamily="34" charset="0"/>
                <a:ea typeface="Tahoma" pitchFamily="34" charset="0"/>
                <a:cs typeface="Tahoma" pitchFamily="34" charset="0"/>
              </a:defRPr>
            </a:lvl1pPr>
          </a:lstStyle>
          <a:p>
            <a:pPr lvl="0"/>
            <a:r>
              <a:rPr lang="en-US" dirty="0"/>
              <a:t>Month Day, Year</a:t>
            </a:r>
          </a:p>
        </p:txBody>
      </p:sp>
      <p:sp>
        <p:nvSpPr>
          <p:cNvPr id="10" name="Text Placeholder 21"/>
          <p:cNvSpPr>
            <a:spLocks noGrp="1"/>
          </p:cNvSpPr>
          <p:nvPr>
            <p:ph type="body" sz="quarter" idx="14" hasCustomPrompt="1"/>
          </p:nvPr>
        </p:nvSpPr>
        <p:spPr>
          <a:xfrm>
            <a:off x="609598" y="4191000"/>
            <a:ext cx="11379201" cy="646331"/>
          </a:xfrm>
        </p:spPr>
        <p:txBody>
          <a:bodyPr/>
          <a:lstStyle>
            <a:lvl1pPr>
              <a:buNone/>
              <a:defRPr sz="3600" baseline="0">
                <a:solidFill>
                  <a:srgbClr val="D9D9D9"/>
                </a:solidFill>
                <a:latin typeface="+mj-lt"/>
              </a:defRPr>
            </a:lvl1pPr>
          </a:lstStyle>
          <a:p>
            <a:pPr lvl="0"/>
            <a:r>
              <a:rPr lang="en-US" dirty="0"/>
              <a:t>Title</a:t>
            </a:r>
          </a:p>
        </p:txBody>
      </p:sp>
      <p:sp>
        <p:nvSpPr>
          <p:cNvPr id="11" name="Text Placeholder 21"/>
          <p:cNvSpPr>
            <a:spLocks noGrp="1"/>
          </p:cNvSpPr>
          <p:nvPr>
            <p:ph type="body" sz="quarter" idx="15" hasCustomPrompt="1"/>
          </p:nvPr>
        </p:nvSpPr>
        <p:spPr>
          <a:xfrm>
            <a:off x="609600" y="5029200"/>
            <a:ext cx="11379201" cy="457200"/>
          </a:xfrm>
        </p:spPr>
        <p:txBody>
          <a:bodyPr/>
          <a:lstStyle>
            <a:lvl1pPr>
              <a:buNone/>
              <a:defRPr sz="2400" baseline="0">
                <a:solidFill>
                  <a:srgbClr val="D9D9D9"/>
                </a:solidFill>
                <a:latin typeface="Tahoma" pitchFamily="34" charset="0"/>
                <a:ea typeface="Tahoma" pitchFamily="34" charset="0"/>
                <a:cs typeface="Tahoma" pitchFamily="34" charset="0"/>
              </a:defRPr>
            </a:lvl1pPr>
          </a:lstStyle>
          <a:p>
            <a:pPr lvl="0"/>
            <a:r>
              <a:rPr lang="en-US" dirty="0"/>
              <a:t>Subtitle (if desired)</a:t>
            </a:r>
          </a:p>
        </p:txBody>
      </p:sp>
    </p:spTree>
    <p:extLst>
      <p:ext uri="{BB962C8B-B14F-4D97-AF65-F5344CB8AC3E}">
        <p14:creationId xmlns:p14="http://schemas.microsoft.com/office/powerpoint/2010/main" val="3663738821"/>
      </p:ext>
    </p:extLst>
  </p:cSld>
  <p:clrMapOvr>
    <a:masterClrMapping/>
  </p:clrMapOvr>
  <p:transition/>
  <p:hf sldNum="0" hd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a:extLst>
              <a:ext uri="{FF2B5EF4-FFF2-40B4-BE49-F238E27FC236}">
                <a16:creationId xmlns:a16="http://schemas.microsoft.com/office/drawing/2014/main" id="{A150A8D1-EE16-472B-AE24-1F06E927DEE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
            <a:ext cx="1219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1EB4621A-5740-4680-A485-EDDD5BE38D31}"/>
              </a:ext>
            </a:extLst>
          </p:cNvPr>
          <p:cNvCxnSpPr/>
          <p:nvPr userDrawn="1"/>
        </p:nvCxnSpPr>
        <p:spPr>
          <a:xfrm>
            <a:off x="0" y="833438"/>
            <a:ext cx="121920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076" name="Rectangle 4"/>
          <p:cNvSpPr>
            <a:spLocks noGrp="1" noChangeArrowheads="1"/>
          </p:cNvSpPr>
          <p:nvPr>
            <p:ph type="ctrTitle"/>
          </p:nvPr>
        </p:nvSpPr>
        <p:spPr bwMode="invGray">
          <a:xfrm>
            <a:off x="1" y="2392432"/>
            <a:ext cx="12191995" cy="424732"/>
          </a:xfrm>
        </p:spPr>
        <p:txBody>
          <a:bodyPr anchorCtr="0"/>
          <a:lstStyle>
            <a:lvl1pPr algn="ctr">
              <a:defRPr sz="2400">
                <a:solidFill>
                  <a:schemeClr val="bg2"/>
                </a:solidFill>
                <a:effectLst/>
              </a:defRPr>
            </a:lvl1pPr>
          </a:lstStyle>
          <a:p>
            <a:r>
              <a:rPr lang="en-US" dirty="0"/>
              <a:t>Click to edit Master title style</a:t>
            </a:r>
          </a:p>
        </p:txBody>
      </p:sp>
      <p:sp>
        <p:nvSpPr>
          <p:cNvPr id="3077" name="Rectangle 5"/>
          <p:cNvSpPr>
            <a:spLocks noGrp="1" noChangeArrowheads="1"/>
          </p:cNvSpPr>
          <p:nvPr>
            <p:ph type="subTitle" idx="1"/>
          </p:nvPr>
        </p:nvSpPr>
        <p:spPr bwMode="invGray">
          <a:xfrm>
            <a:off x="1" y="3025244"/>
            <a:ext cx="12191996" cy="430887"/>
          </a:xfrm>
        </p:spPr>
        <p:txBody>
          <a:bodyPr rIns="0" anchorCtr="0"/>
          <a:lstStyle>
            <a:lvl1pPr marL="0" indent="0" algn="ctr">
              <a:buFont typeface="Arial" pitchFamily="34" charset="0"/>
              <a:buNone/>
              <a:defRPr sz="2200" b="0">
                <a:solidFill>
                  <a:schemeClr val="accent1"/>
                </a:solidFill>
                <a:effectLst/>
                <a:latin typeface="Lucida Sans" pitchFamily="34" charset="0"/>
              </a:defRPr>
            </a:lvl1pPr>
          </a:lstStyle>
          <a:p>
            <a:r>
              <a:rPr lang="en-US" dirty="0"/>
              <a:t>Click to edit Master subtitle style</a:t>
            </a:r>
          </a:p>
        </p:txBody>
      </p:sp>
      <p:sp>
        <p:nvSpPr>
          <p:cNvPr id="6" name="Date Placeholder 5">
            <a:extLst>
              <a:ext uri="{FF2B5EF4-FFF2-40B4-BE49-F238E27FC236}">
                <a16:creationId xmlns:a16="http://schemas.microsoft.com/office/drawing/2014/main" id="{BD12E72E-797D-4C61-904C-028625F3FF08}"/>
              </a:ext>
            </a:extLst>
          </p:cNvPr>
          <p:cNvSpPr>
            <a:spLocks noGrp="1" noChangeArrowheads="1"/>
          </p:cNvSpPr>
          <p:nvPr>
            <p:ph type="dt" sz="half" idx="10"/>
          </p:nvPr>
        </p:nvSpPr>
        <p:spPr>
          <a:xfrm>
            <a:off x="645585" y="6381750"/>
            <a:ext cx="2067983" cy="476250"/>
          </a:xfrm>
        </p:spPr>
        <p:txBody>
          <a:bodyPr/>
          <a:lstStyle>
            <a:lvl1pPr>
              <a:defRPr sz="1000"/>
            </a:lvl1pPr>
          </a:lstStyle>
          <a:p>
            <a:pPr>
              <a:defRPr/>
            </a:pPr>
            <a:endParaRPr lang="en-US"/>
          </a:p>
        </p:txBody>
      </p:sp>
      <p:sp>
        <p:nvSpPr>
          <p:cNvPr id="7" name="Footer Placeholder 6">
            <a:extLst>
              <a:ext uri="{FF2B5EF4-FFF2-40B4-BE49-F238E27FC236}">
                <a16:creationId xmlns:a16="http://schemas.microsoft.com/office/drawing/2014/main" id="{7627B523-3A92-47D9-8136-72BB54DE75C6}"/>
              </a:ext>
            </a:extLst>
          </p:cNvPr>
          <p:cNvSpPr>
            <a:spLocks noGrp="1" noChangeArrowheads="1"/>
          </p:cNvSpPr>
          <p:nvPr>
            <p:ph type="ftr" sz="quarter" idx="11"/>
          </p:nvPr>
        </p:nvSpPr>
        <p:spPr>
          <a:xfrm>
            <a:off x="2755901" y="6381750"/>
            <a:ext cx="8134351" cy="476250"/>
          </a:xfrm>
        </p:spPr>
        <p:txBody>
          <a:bodyPr anchorCtr="1"/>
          <a:lstStyle>
            <a:lvl1pPr>
              <a:defRPr sz="1000"/>
            </a:lvl1pPr>
          </a:lstStyle>
          <a:p>
            <a:pPr>
              <a:defRPr/>
            </a:pPr>
            <a:endParaRPr lang="en-US"/>
          </a:p>
        </p:txBody>
      </p:sp>
      <p:sp>
        <p:nvSpPr>
          <p:cNvPr id="8" name="Slide Number Placeholder 7">
            <a:extLst>
              <a:ext uri="{FF2B5EF4-FFF2-40B4-BE49-F238E27FC236}">
                <a16:creationId xmlns:a16="http://schemas.microsoft.com/office/drawing/2014/main" id="{316B648B-DACE-4CBE-9669-9A9FF00B0F7D}"/>
              </a:ext>
            </a:extLst>
          </p:cNvPr>
          <p:cNvSpPr>
            <a:spLocks noGrp="1" noChangeArrowheads="1"/>
          </p:cNvSpPr>
          <p:nvPr>
            <p:ph type="sldNum" sz="quarter" idx="12"/>
          </p:nvPr>
        </p:nvSpPr>
        <p:spPr>
          <a:xfrm>
            <a:off x="10892368" y="6381750"/>
            <a:ext cx="1299633" cy="476250"/>
          </a:xfrm>
        </p:spPr>
        <p:txBody>
          <a:bodyPr/>
          <a:lstStyle>
            <a:lvl1pPr>
              <a:defRPr/>
            </a:lvl1pPr>
          </a:lstStyle>
          <a:p>
            <a:pPr>
              <a:defRPr/>
            </a:pPr>
            <a:fld id="{0F6CCDB7-5EBB-477B-AC3A-912DD7987ADF}" type="slidenum">
              <a:rPr lang="en-US" altLang="en-US"/>
              <a:pPr>
                <a:defRPr/>
              </a:pPr>
              <a:t>‹#›</a:t>
            </a:fld>
            <a:endParaRPr lang="en-US" altLang="en-US"/>
          </a:p>
        </p:txBody>
      </p:sp>
    </p:spTree>
    <p:extLst>
      <p:ext uri="{BB962C8B-B14F-4D97-AF65-F5344CB8AC3E}">
        <p14:creationId xmlns:p14="http://schemas.microsoft.com/office/powerpoint/2010/main" val="1280086348"/>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513543"/>
            <a:ext cx="12192000" cy="424732"/>
          </a:xfrm>
        </p:spPr>
        <p:txBody>
          <a:bodyPr/>
          <a:lstStyle>
            <a:lvl1pPr>
              <a:defRPr sz="2400">
                <a:latin typeface="Lucida Sans" pitchFamily="34" charset="0"/>
              </a:defRPr>
            </a:lvl1pPr>
          </a:lstStyle>
          <a:p>
            <a:r>
              <a:rPr lang="en-US" dirty="0"/>
              <a:t>Click to edit Master title style</a:t>
            </a:r>
          </a:p>
        </p:txBody>
      </p:sp>
      <p:sp>
        <p:nvSpPr>
          <p:cNvPr id="3" name="Content Placeholder 2"/>
          <p:cNvSpPr>
            <a:spLocks noGrp="1"/>
          </p:cNvSpPr>
          <p:nvPr>
            <p:ph idx="1"/>
          </p:nvPr>
        </p:nvSpPr>
        <p:spPr>
          <a:xfrm>
            <a:off x="994776" y="2287149"/>
            <a:ext cx="10202448" cy="1688667"/>
          </a:xfrm>
        </p:spPr>
        <p:txBody>
          <a:bodyPr lIns="457200" rIns="457200"/>
          <a:lstStyle>
            <a:lvl1pPr marL="344488" indent="-179388">
              <a:spcBef>
                <a:spcPts val="1200"/>
              </a:spcBef>
              <a:buSzPct val="100000"/>
              <a:buFont typeface="Arial" pitchFamily="34" charset="0"/>
              <a:buChar char="•"/>
              <a:defRPr sz="2200" b="0"/>
            </a:lvl1pPr>
            <a:lvl2pPr marL="509588" indent="-165100">
              <a:spcBef>
                <a:spcPts val="400"/>
              </a:spcBef>
              <a:buSzPct val="75000"/>
              <a:buFont typeface="Lucida Sans" panose="020B0602030504020204" pitchFamily="34" charset="0"/>
              <a:buChar char="–"/>
              <a:defRPr sz="2000"/>
            </a:lvl2pPr>
            <a:lvl3pPr marL="795337" indent="-219456">
              <a:spcBef>
                <a:spcPts val="400"/>
              </a:spcBef>
              <a:buSzPct val="100000"/>
              <a:buFont typeface="Arial" panose="020B0604020202020204" pitchFamily="34" charset="0"/>
              <a:buChar char="•"/>
              <a:defRPr sz="1800"/>
            </a:lvl3pPr>
            <a:lvl4pPr marL="914400" indent="-165100">
              <a:spcBef>
                <a:spcPts val="400"/>
              </a:spcBef>
              <a:buSzPct val="100000"/>
              <a:buFont typeface="Lucida Sans" panose="020B0602030504020204" pitchFamily="34" charset="0"/>
              <a:buChar char="–"/>
              <a:defRPr sz="1600"/>
            </a:lvl4pPr>
            <a:lvl5pPr marL="1079500" indent="-165100">
              <a:spcBef>
                <a:spcPts val="400"/>
              </a:spcBef>
              <a:buSzPct val="100000"/>
              <a:buFont typeface="Arial"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E14FC733-CB7A-407C-82F6-EE2776B20E3C}"/>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C4FAAB6-0224-428E-A76D-A85659CC5AFE}"/>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787B5B5-BB27-4CF2-9198-E1C1FBF2EAAC}"/>
              </a:ext>
            </a:extLst>
          </p:cNvPr>
          <p:cNvSpPr>
            <a:spLocks noGrp="1" noChangeArrowheads="1"/>
          </p:cNvSpPr>
          <p:nvPr userDrawn="1">
            <p:ph type="sldNum" sz="quarter" idx="12"/>
          </p:nvPr>
        </p:nvSpPr>
        <p:spPr>
          <a:ln/>
        </p:spPr>
        <p:txBody>
          <a:bodyPr/>
          <a:lstStyle>
            <a:lvl1pPr>
              <a:defRPr/>
            </a:lvl1pPr>
          </a:lstStyle>
          <a:p>
            <a:pPr>
              <a:defRPr/>
            </a:pPr>
            <a:fld id="{61EBB495-6EB8-4EF0-B19C-EF681F933F44}" type="slidenum">
              <a:rPr lang="en-US" altLang="en-US"/>
              <a:pPr>
                <a:defRPr/>
              </a:pPr>
              <a:t>‹#›</a:t>
            </a:fld>
            <a:endParaRPr lang="en-US" altLang="en-US"/>
          </a:p>
        </p:txBody>
      </p:sp>
    </p:spTree>
    <p:extLst>
      <p:ext uri="{BB962C8B-B14F-4D97-AF65-F5344CB8AC3E}">
        <p14:creationId xmlns:p14="http://schemas.microsoft.com/office/powerpoint/2010/main" val="77272799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4"/>
          <p:cNvSpPr>
            <a:spLocks noGrp="1" noChangeArrowheads="1"/>
          </p:cNvSpPr>
          <p:nvPr>
            <p:ph type="ctrTitle"/>
          </p:nvPr>
        </p:nvSpPr>
        <p:spPr>
          <a:xfrm>
            <a:off x="327852" y="998507"/>
            <a:ext cx="11536296" cy="461665"/>
          </a:xfrm>
        </p:spPr>
        <p:txBody>
          <a:bodyPr/>
          <a:lstStyle>
            <a:lvl1pPr algn="ctr">
              <a:lnSpc>
                <a:spcPct val="100000"/>
              </a:lnSpc>
              <a:defRPr sz="2400">
                <a:solidFill>
                  <a:schemeClr val="bg2"/>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327852" y="1496680"/>
            <a:ext cx="11536296" cy="430887"/>
          </a:xfrm>
        </p:spPr>
        <p:txBody>
          <a:bodyPr rIns="0"/>
          <a:lstStyle>
            <a:lvl1pPr marL="0" indent="0" algn="ctr">
              <a:buFontTx/>
              <a:buNone/>
              <a:defRPr sz="2200" b="0">
                <a:solidFill>
                  <a:schemeClr val="accent1"/>
                </a:solidFill>
                <a:effectLst/>
                <a:latin typeface="Lucida Sans" pitchFamily="34" charset="0"/>
              </a:defRPr>
            </a:lvl1pPr>
          </a:lstStyle>
          <a:p>
            <a:r>
              <a:rPr lang="en-US" dirty="0"/>
              <a:t>Click to edit Master subtitle style</a:t>
            </a:r>
          </a:p>
        </p:txBody>
      </p:sp>
      <p:sp>
        <p:nvSpPr>
          <p:cNvPr id="4" name="Rectangle 4">
            <a:extLst>
              <a:ext uri="{FF2B5EF4-FFF2-40B4-BE49-F238E27FC236}">
                <a16:creationId xmlns:a16="http://schemas.microsoft.com/office/drawing/2014/main" id="{E4FDCC5D-4BF7-4072-B78B-E8DD8BBB2C0D}"/>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3122CBC-BA21-4375-8C9B-80444911CE32}"/>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3981FBE-99D9-4328-946C-9A6F7C6D2230}"/>
              </a:ext>
            </a:extLst>
          </p:cNvPr>
          <p:cNvSpPr>
            <a:spLocks noGrp="1" noChangeArrowheads="1"/>
          </p:cNvSpPr>
          <p:nvPr userDrawn="1">
            <p:ph type="sldNum" sz="quarter" idx="12"/>
          </p:nvPr>
        </p:nvSpPr>
        <p:spPr>
          <a:ln/>
        </p:spPr>
        <p:txBody>
          <a:bodyPr/>
          <a:lstStyle>
            <a:lvl1pPr>
              <a:defRPr/>
            </a:lvl1pPr>
          </a:lstStyle>
          <a:p>
            <a:pPr>
              <a:defRPr/>
            </a:pPr>
            <a:fld id="{78E7B84A-AB15-4A57-930A-281F08E2A85C}" type="slidenum">
              <a:rPr lang="en-US" altLang="en-US"/>
              <a:pPr>
                <a:defRPr/>
              </a:pPr>
              <a:t>‹#›</a:t>
            </a:fld>
            <a:endParaRPr lang="en-US" altLang="en-US"/>
          </a:p>
        </p:txBody>
      </p:sp>
    </p:spTree>
    <p:extLst>
      <p:ext uri="{BB962C8B-B14F-4D97-AF65-F5344CB8AC3E}">
        <p14:creationId xmlns:p14="http://schemas.microsoft.com/office/powerpoint/2010/main" val="3611307206"/>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 y="1583789"/>
            <a:ext cx="12192001" cy="424732"/>
          </a:xfrm>
        </p:spPr>
        <p:txBody>
          <a:bodyPr/>
          <a:lstStyle/>
          <a:p>
            <a:r>
              <a:rPr lang="en-US" dirty="0"/>
              <a:t>Click to edit Master title style</a:t>
            </a:r>
          </a:p>
        </p:txBody>
      </p:sp>
      <p:sp>
        <p:nvSpPr>
          <p:cNvPr id="3" name="Content Placeholder 2"/>
          <p:cNvSpPr>
            <a:spLocks noGrp="1"/>
          </p:cNvSpPr>
          <p:nvPr>
            <p:ph sz="half" idx="1"/>
          </p:nvPr>
        </p:nvSpPr>
        <p:spPr>
          <a:xfrm>
            <a:off x="670597" y="2275789"/>
            <a:ext cx="5336428" cy="1754326"/>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0223" y="2275789"/>
            <a:ext cx="5293264" cy="1754326"/>
          </a:xfrm>
        </p:spPr>
        <p:txBody>
          <a:bodyPr anchorCtr="0"/>
          <a:lstStyle>
            <a:lvl1pPr>
              <a:lnSpc>
                <a:spcPct val="100000"/>
              </a:lnSpc>
              <a:spcBef>
                <a:spcPts val="0"/>
              </a:spcBef>
              <a:spcAft>
                <a:spcPts val="600"/>
              </a:spcAft>
              <a:buSzPct val="125000"/>
              <a:buFont typeface="Arial" pitchFamily="34" charset="0"/>
              <a:buChar char="•"/>
              <a:defRPr lang="en-US" sz="2000" b="0" dirty="0" smtClean="0">
                <a:solidFill>
                  <a:schemeClr val="bg2"/>
                </a:solidFill>
                <a:latin typeface="Lucida Sans" pitchFamily="34" charset="0"/>
                <a:ea typeface="+mn-ea"/>
                <a:cs typeface="+mn-cs"/>
              </a:defRPr>
            </a:lvl1pPr>
            <a:lvl2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2pPr>
            <a:lvl3pPr>
              <a:lnSpc>
                <a:spcPct val="100000"/>
              </a:lnSpc>
              <a:spcBef>
                <a:spcPts val="0"/>
              </a:spcBef>
              <a:spcAft>
                <a:spcPts val="600"/>
              </a:spcAft>
              <a:buSzPct val="125000"/>
              <a:buFont typeface="Arial" pitchFamily="34" charset="0"/>
              <a:buChar char="•"/>
              <a:defRPr lang="en-US" sz="1800" dirty="0" smtClean="0">
                <a:solidFill>
                  <a:schemeClr val="bg2"/>
                </a:solidFill>
                <a:latin typeface="Lucida Sans" pitchFamily="34" charset="0"/>
                <a:ea typeface="+mn-ea"/>
                <a:cs typeface="+mn-cs"/>
              </a:defRPr>
            </a:lvl3pPr>
            <a:lvl4pPr>
              <a:lnSpc>
                <a:spcPct val="100000"/>
              </a:lnSpc>
              <a:spcBef>
                <a:spcPts val="0"/>
              </a:spcBef>
              <a:spcAft>
                <a:spcPts val="600"/>
              </a:spcAft>
              <a:buSzPct val="125000"/>
              <a:buFont typeface="Arial" pitchFamily="34" charset="0"/>
              <a:buChar char="•"/>
              <a:defRPr lang="en-US" sz="1600" dirty="0" smtClean="0">
                <a:solidFill>
                  <a:schemeClr val="bg2"/>
                </a:solidFill>
                <a:latin typeface="Lucida Sans" pitchFamily="34" charset="0"/>
                <a:ea typeface="+mn-ea"/>
                <a:cs typeface="+mn-cs"/>
              </a:defRPr>
            </a:lvl4pPr>
            <a:lvl5pPr>
              <a:lnSpc>
                <a:spcPct val="100000"/>
              </a:lnSpc>
              <a:spcBef>
                <a:spcPts val="0"/>
              </a:spcBef>
              <a:spcAft>
                <a:spcPts val="600"/>
              </a:spcAft>
              <a:buSzPct val="125000"/>
              <a:buFont typeface="Arial" pitchFamily="34" charset="0"/>
              <a:buChar char="•"/>
              <a:defRPr lang="en-US" sz="1600" dirty="0">
                <a:solidFill>
                  <a:schemeClr val="bg2"/>
                </a:solidFill>
                <a:latin typeface="Lucida Sans" pitchFamily="34" charset="0"/>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B074C29B-B6A1-4199-AEB0-C63D00CE67CF}"/>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1EBEC49-EEC3-4808-8307-768B0949BA15}"/>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3EC4E09-D316-4672-879D-FE3F2BC7863B}"/>
              </a:ext>
            </a:extLst>
          </p:cNvPr>
          <p:cNvSpPr>
            <a:spLocks noGrp="1" noChangeArrowheads="1"/>
          </p:cNvSpPr>
          <p:nvPr userDrawn="1">
            <p:ph type="sldNum" sz="quarter" idx="12"/>
          </p:nvPr>
        </p:nvSpPr>
        <p:spPr>
          <a:ln/>
        </p:spPr>
        <p:txBody>
          <a:bodyPr/>
          <a:lstStyle>
            <a:lvl1pPr>
              <a:defRPr/>
            </a:lvl1pPr>
          </a:lstStyle>
          <a:p>
            <a:pPr>
              <a:defRPr/>
            </a:pPr>
            <a:fld id="{8C03BBD8-4FF4-4E1C-8BBC-B10456BE345D}" type="slidenum">
              <a:rPr lang="en-US" altLang="en-US"/>
              <a:pPr>
                <a:defRPr/>
              </a:pPr>
              <a:t>‹#›</a:t>
            </a:fld>
            <a:endParaRPr lang="en-US" altLang="en-US"/>
          </a:p>
        </p:txBody>
      </p:sp>
    </p:spTree>
    <p:extLst>
      <p:ext uri="{BB962C8B-B14F-4D97-AF65-F5344CB8AC3E}">
        <p14:creationId xmlns:p14="http://schemas.microsoft.com/office/powerpoint/2010/main" val="3753531987"/>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1358481"/>
            <a:ext cx="12192000" cy="424732"/>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30727" y="2166763"/>
            <a:ext cx="5386917"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30726" y="2621484"/>
            <a:ext cx="5386917" cy="1338828"/>
          </a:xfrm>
        </p:spPr>
        <p:txBody>
          <a:bodyPr/>
          <a:lstStyle>
            <a:lvl1pPr>
              <a:defRPr lang="en-US" sz="1800" b="0" dirty="0" smtClean="0">
                <a:solidFill>
                  <a:schemeClr val="bg2"/>
                </a:solidFill>
                <a:latin typeface="Lucida Sans" pitchFamily="34" charset="0"/>
                <a:ea typeface="+mn-ea"/>
                <a:cs typeface="+mn-cs"/>
              </a:defRPr>
            </a:lvl1pPr>
            <a:lvl2pPr>
              <a:defRPr lang="en-US" sz="1600" dirty="0" smtClean="0">
                <a:solidFill>
                  <a:schemeClr val="bg2"/>
                </a:solidFill>
                <a:latin typeface="Lucida Sans" pitchFamily="34" charset="0"/>
                <a:ea typeface="+mn-ea"/>
                <a:cs typeface="+mn-cs"/>
              </a:defRPr>
            </a:lvl2pPr>
            <a:lvl3pPr>
              <a:defRPr lang="en-US" sz="1600" dirty="0" smtClean="0">
                <a:solidFill>
                  <a:schemeClr val="bg2"/>
                </a:solidFill>
                <a:latin typeface="Lucida Sans" pitchFamily="34" charset="0"/>
                <a:ea typeface="+mn-ea"/>
                <a:cs typeface="+mn-cs"/>
              </a:defRPr>
            </a:lvl3pPr>
            <a:lvl4pPr>
              <a:defRPr lang="en-US" sz="1400" dirty="0" smtClean="0">
                <a:solidFill>
                  <a:schemeClr val="bg2"/>
                </a:solidFill>
                <a:latin typeface="Lucida Sans" pitchFamily="34" charset="0"/>
                <a:ea typeface="+mn-ea"/>
                <a:cs typeface="+mn-cs"/>
              </a:defRPr>
            </a:lvl4pPr>
            <a:lvl5pPr>
              <a:defRPr lang="en-US" sz="14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14494" y="2166763"/>
            <a:ext cx="5389033" cy="369332"/>
          </a:xfrm>
        </p:spPr>
        <p:txBody>
          <a:bodyPr anchor="b"/>
          <a:lstStyle>
            <a:lvl1pPr marL="0" indent="0">
              <a:buNone/>
              <a:defRPr sz="1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4493" y="2621484"/>
            <a:ext cx="5389033" cy="1338828"/>
          </a:xfrm>
        </p:spPr>
        <p:txBody>
          <a:bodyPr/>
          <a:lstStyle>
            <a:lvl1pPr>
              <a:defRPr lang="en-US" sz="1800" b="0" dirty="0" smtClean="0">
                <a:solidFill>
                  <a:schemeClr val="bg2"/>
                </a:solidFill>
                <a:latin typeface="Lucida Sans" pitchFamily="34" charset="0"/>
                <a:ea typeface="+mn-ea"/>
                <a:cs typeface="+mn-cs"/>
              </a:defRPr>
            </a:lvl1pPr>
            <a:lvl2pPr>
              <a:defRPr lang="en-US" sz="1600" dirty="0" smtClean="0">
                <a:solidFill>
                  <a:schemeClr val="bg2"/>
                </a:solidFill>
                <a:latin typeface="Lucida Sans" pitchFamily="34" charset="0"/>
                <a:ea typeface="+mn-ea"/>
                <a:cs typeface="+mn-cs"/>
              </a:defRPr>
            </a:lvl2pPr>
            <a:lvl3pPr>
              <a:defRPr lang="en-US" sz="1600" dirty="0" smtClean="0">
                <a:solidFill>
                  <a:schemeClr val="bg2"/>
                </a:solidFill>
                <a:latin typeface="Lucida Sans" pitchFamily="34" charset="0"/>
                <a:ea typeface="+mn-ea"/>
                <a:cs typeface="+mn-cs"/>
              </a:defRPr>
            </a:lvl3pPr>
            <a:lvl4pPr>
              <a:defRPr lang="en-US" sz="1400" dirty="0" smtClean="0">
                <a:solidFill>
                  <a:schemeClr val="bg2"/>
                </a:solidFill>
                <a:latin typeface="Lucida Sans" pitchFamily="34" charset="0"/>
                <a:ea typeface="+mn-ea"/>
                <a:cs typeface="+mn-cs"/>
              </a:defRPr>
            </a:lvl4pPr>
            <a:lvl5pPr>
              <a:defRPr lang="en-US" sz="1400" dirty="0">
                <a:solidFill>
                  <a:schemeClr val="bg2"/>
                </a:solidFill>
                <a:latin typeface="Lucida Sans" pitchFamily="34" charset="0"/>
                <a:ea typeface="+mn-ea"/>
                <a:cs typeface="+mn-cs"/>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4">
            <a:extLst>
              <a:ext uri="{FF2B5EF4-FFF2-40B4-BE49-F238E27FC236}">
                <a16:creationId xmlns:a16="http://schemas.microsoft.com/office/drawing/2014/main" id="{EC368202-CF8A-45FE-AE03-A8A36F7CFC49}"/>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A4E46C78-08F5-4BE2-944B-E01A512F2395}"/>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FCA6247-3A21-4C65-9622-CAA533A881B6}"/>
              </a:ext>
            </a:extLst>
          </p:cNvPr>
          <p:cNvSpPr>
            <a:spLocks noGrp="1" noChangeArrowheads="1"/>
          </p:cNvSpPr>
          <p:nvPr userDrawn="1">
            <p:ph type="sldNum" sz="quarter" idx="12"/>
          </p:nvPr>
        </p:nvSpPr>
        <p:spPr>
          <a:ln/>
        </p:spPr>
        <p:txBody>
          <a:bodyPr/>
          <a:lstStyle>
            <a:lvl1pPr>
              <a:defRPr/>
            </a:lvl1pPr>
          </a:lstStyle>
          <a:p>
            <a:pPr>
              <a:defRPr/>
            </a:pPr>
            <a:fld id="{31FA89AB-D632-4BA1-9903-706738BA4A81}" type="slidenum">
              <a:rPr lang="en-US" altLang="en-US"/>
              <a:pPr>
                <a:defRPr/>
              </a:pPr>
              <a:t>‹#›</a:t>
            </a:fld>
            <a:endParaRPr lang="en-US" altLang="en-US"/>
          </a:p>
        </p:txBody>
      </p:sp>
    </p:spTree>
    <p:extLst>
      <p:ext uri="{BB962C8B-B14F-4D97-AF65-F5344CB8AC3E}">
        <p14:creationId xmlns:p14="http://schemas.microsoft.com/office/powerpoint/2010/main" val="1906732593"/>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2136492"/>
            <a:ext cx="12192000" cy="424732"/>
          </a:xfrm>
        </p:spPr>
        <p:txBody>
          <a:bodyPr/>
          <a:lstStyle/>
          <a:p>
            <a:r>
              <a:rPr lang="en-US" dirty="0"/>
              <a:t>Click to edit Master title style</a:t>
            </a:r>
          </a:p>
        </p:txBody>
      </p:sp>
      <p:sp>
        <p:nvSpPr>
          <p:cNvPr id="3" name="Rectangle 4">
            <a:extLst>
              <a:ext uri="{FF2B5EF4-FFF2-40B4-BE49-F238E27FC236}">
                <a16:creationId xmlns:a16="http://schemas.microsoft.com/office/drawing/2014/main" id="{8C8F9EC6-8761-46D6-8FD9-682948EBF9BB}"/>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4D8772B-A033-4D78-8865-47D4CA79DC3B}"/>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A34809C-D17E-4CB4-960C-87BF2653E2D6}"/>
              </a:ext>
            </a:extLst>
          </p:cNvPr>
          <p:cNvSpPr>
            <a:spLocks noGrp="1" noChangeArrowheads="1"/>
          </p:cNvSpPr>
          <p:nvPr userDrawn="1">
            <p:ph type="sldNum" sz="quarter" idx="12"/>
          </p:nvPr>
        </p:nvSpPr>
        <p:spPr>
          <a:ln/>
        </p:spPr>
        <p:txBody>
          <a:bodyPr/>
          <a:lstStyle>
            <a:lvl1pPr>
              <a:defRPr/>
            </a:lvl1pPr>
          </a:lstStyle>
          <a:p>
            <a:pPr>
              <a:defRPr/>
            </a:pPr>
            <a:fld id="{023DEA4F-72BE-46B3-9B56-F60FA72A3E21}" type="slidenum">
              <a:rPr lang="en-US" altLang="en-US"/>
              <a:pPr>
                <a:defRPr/>
              </a:pPr>
              <a:t>‹#›</a:t>
            </a:fld>
            <a:endParaRPr lang="en-US" altLang="en-US"/>
          </a:p>
        </p:txBody>
      </p:sp>
    </p:spTree>
    <p:extLst>
      <p:ext uri="{BB962C8B-B14F-4D97-AF65-F5344CB8AC3E}">
        <p14:creationId xmlns:p14="http://schemas.microsoft.com/office/powerpoint/2010/main" val="3584113775"/>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15ADE9A-EAAB-4CD6-9E50-351A2A0B75BD}"/>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0EFAE8A-183A-4F54-AA20-EB8217D2EED7}"/>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0D526AB-AFE5-40B7-A5C8-85B0ECAA6E47}"/>
              </a:ext>
            </a:extLst>
          </p:cNvPr>
          <p:cNvSpPr>
            <a:spLocks noGrp="1" noChangeArrowheads="1"/>
          </p:cNvSpPr>
          <p:nvPr userDrawn="1">
            <p:ph type="sldNum" sz="quarter" idx="12"/>
          </p:nvPr>
        </p:nvSpPr>
        <p:spPr>
          <a:ln/>
        </p:spPr>
        <p:txBody>
          <a:bodyPr/>
          <a:lstStyle>
            <a:lvl1pPr>
              <a:defRPr/>
            </a:lvl1pPr>
          </a:lstStyle>
          <a:p>
            <a:pPr>
              <a:defRPr/>
            </a:pPr>
            <a:fld id="{C2B81278-F7A6-46DA-BE52-64AF46A7D650}" type="slidenum">
              <a:rPr lang="en-US" altLang="en-US"/>
              <a:pPr>
                <a:defRPr/>
              </a:pPr>
              <a:t>‹#›</a:t>
            </a:fld>
            <a:endParaRPr lang="en-US" altLang="en-US"/>
          </a:p>
        </p:txBody>
      </p:sp>
    </p:spTree>
    <p:extLst>
      <p:ext uri="{BB962C8B-B14F-4D97-AF65-F5344CB8AC3E}">
        <p14:creationId xmlns:p14="http://schemas.microsoft.com/office/powerpoint/2010/main" val="211726458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362201" y="969593"/>
            <a:ext cx="7467600" cy="480131"/>
          </a:xfrm>
        </p:spPr>
        <p:txBody>
          <a:bodyPr/>
          <a:lstStyle/>
          <a:p>
            <a:r>
              <a:rPr lang="en-US" dirty="0"/>
              <a:t>Click to edit Master title style</a:t>
            </a:r>
          </a:p>
        </p:txBody>
      </p:sp>
      <p:sp>
        <p:nvSpPr>
          <p:cNvPr id="3" name="Content Placeholder 2"/>
          <p:cNvSpPr>
            <a:spLocks noGrp="1"/>
          </p:cNvSpPr>
          <p:nvPr>
            <p:ph sz="half" idx="1"/>
          </p:nvPr>
        </p:nvSpPr>
        <p:spPr>
          <a:xfrm>
            <a:off x="639582" y="1813811"/>
            <a:ext cx="5336428" cy="1882054"/>
          </a:xfrm>
        </p:spPr>
        <p:txBody>
          <a:bodyPr/>
          <a:lstStyle>
            <a:lvl1pPr>
              <a:buSzPct val="125000"/>
              <a:buFont typeface="Arial" pitchFamily="34" charset="0"/>
              <a:buChar char="•"/>
              <a:defRPr lang="en-US" sz="2600" b="0" dirty="0" smtClean="0">
                <a:solidFill>
                  <a:schemeClr val="bg2"/>
                </a:solidFill>
                <a:latin typeface="Lucida Sans" pitchFamily="34" charset="0"/>
                <a:ea typeface="+mn-ea"/>
                <a:cs typeface="+mn-cs"/>
              </a:defRPr>
            </a:lvl1pPr>
            <a:lvl2pPr>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9208" y="1813811"/>
            <a:ext cx="5293264" cy="1882054"/>
          </a:xfrm>
        </p:spPr>
        <p:txBody>
          <a:bodyPr/>
          <a:lstStyle>
            <a:lvl1pPr>
              <a:buSzPct val="125000"/>
              <a:buFont typeface="Arial" pitchFamily="34" charset="0"/>
              <a:buChar char="•"/>
              <a:defRPr lang="en-US" sz="2600" b="0" dirty="0" smtClean="0">
                <a:solidFill>
                  <a:schemeClr val="bg2"/>
                </a:solidFill>
                <a:latin typeface="Lucida Sans" pitchFamily="34" charset="0"/>
                <a:ea typeface="+mn-ea"/>
                <a:cs typeface="+mn-cs"/>
              </a:defRPr>
            </a:lvl1pPr>
            <a:lvl2pPr>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fld id="{A6F3AA20-0284-44F7-B71A-AD336E8F25FE}"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69038964"/>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0319"/>
            <a:ext cx="4011084" cy="646331"/>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0319"/>
            <a:ext cx="6815668" cy="1851276"/>
          </a:xfrm>
        </p:spPr>
        <p:txBody>
          <a:bodyPr/>
          <a:lstStyle>
            <a:lvl1pPr marL="165100" indent="-165100">
              <a:buSzPct val="125000"/>
              <a:buFont typeface="Arial" pitchFamily="34" charset="0"/>
              <a:buChar char="•"/>
              <a:defRPr lang="en-US" sz="2400" b="0" dirty="0" smtClean="0">
                <a:solidFill>
                  <a:schemeClr val="bg2"/>
                </a:solidFill>
                <a:latin typeface="Lucida Sans" pitchFamily="34" charset="0"/>
                <a:ea typeface="+mn-ea"/>
                <a:cs typeface="+mn-cs"/>
              </a:defRPr>
            </a:lvl1pPr>
            <a:lvl2pPr marL="457200" indent="-165100" defTabSz="914400">
              <a:buSzPct val="125000"/>
              <a:buFont typeface="Arial" pitchFamily="34" charset="0"/>
              <a:buChar char="•"/>
              <a:defRPr lang="en-US" sz="2200" dirty="0" smtClean="0">
                <a:solidFill>
                  <a:schemeClr val="bg2"/>
                </a:solidFill>
                <a:latin typeface="Lucida Sans" pitchFamily="34" charset="0"/>
                <a:ea typeface="+mn-ea"/>
                <a:cs typeface="+mn-cs"/>
              </a:defRPr>
            </a:lvl2pPr>
            <a:lvl3pPr>
              <a:buSzPct val="125000"/>
              <a:buFont typeface="Arial" pitchFamily="34" charset="0"/>
              <a:buChar char="•"/>
              <a:defRPr lang="en-US" sz="2200" dirty="0" smtClean="0">
                <a:solidFill>
                  <a:schemeClr val="bg2"/>
                </a:solidFill>
                <a:latin typeface="Lucida Sans" pitchFamily="34" charset="0"/>
                <a:ea typeface="+mn-ea"/>
                <a:cs typeface="+mn-cs"/>
              </a:defRPr>
            </a:lvl3pPr>
            <a:lvl4pPr marL="974725" indent="-180975">
              <a:buSzPct val="125000"/>
              <a:buFont typeface="Arial" pitchFamily="34" charset="0"/>
              <a:buChar char="•"/>
              <a:defRPr lang="en-US" sz="2000" dirty="0" smtClean="0">
                <a:solidFill>
                  <a:schemeClr val="bg2"/>
                </a:solidFill>
                <a:latin typeface="Lucida Sans" pitchFamily="34" charset="0"/>
                <a:ea typeface="+mn-ea"/>
                <a:cs typeface="+mn-cs"/>
              </a:defRPr>
            </a:lvl4pPr>
            <a:lvl5pPr>
              <a:buSzPct val="125000"/>
              <a:buFont typeface="Arial" pitchFamily="34" charset="0"/>
              <a:buChar char="•"/>
              <a:defRPr lang="en-US" sz="2000" dirty="0">
                <a:solidFill>
                  <a:schemeClr val="bg2"/>
                </a:solidFill>
                <a:latin typeface="Lucida Sans" pitchFamily="34" charset="0"/>
                <a:ea typeface="+mn-ea"/>
                <a:cs typeface="+mn-cs"/>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2" y="2532369"/>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02FFA0E-E660-4769-A80E-294162442E2E}"/>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C24E1F0-1DAE-4A32-86F1-4E0CDB9ABF9A}"/>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CF0ECC9-F1A5-485F-B500-D815E8D827A5}"/>
              </a:ext>
            </a:extLst>
          </p:cNvPr>
          <p:cNvSpPr>
            <a:spLocks noGrp="1" noChangeArrowheads="1"/>
          </p:cNvSpPr>
          <p:nvPr userDrawn="1">
            <p:ph type="sldNum" sz="quarter" idx="12"/>
          </p:nvPr>
        </p:nvSpPr>
        <p:spPr>
          <a:ln/>
        </p:spPr>
        <p:txBody>
          <a:bodyPr/>
          <a:lstStyle>
            <a:lvl1pPr>
              <a:defRPr/>
            </a:lvl1pPr>
          </a:lstStyle>
          <a:p>
            <a:pPr>
              <a:defRPr/>
            </a:pPr>
            <a:fld id="{A1B11CF7-CC25-4F57-B856-EF741C750AF2}" type="slidenum">
              <a:rPr lang="en-US" altLang="en-US"/>
              <a:pPr>
                <a:defRPr/>
              </a:pPr>
              <a:t>‹#›</a:t>
            </a:fld>
            <a:endParaRPr lang="en-US" altLang="en-US"/>
          </a:p>
        </p:txBody>
      </p:sp>
    </p:spTree>
    <p:extLst>
      <p:ext uri="{BB962C8B-B14F-4D97-AF65-F5344CB8AC3E}">
        <p14:creationId xmlns:p14="http://schemas.microsoft.com/office/powerpoint/2010/main" val="3150059761"/>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5423007"/>
            <a:ext cx="7315200" cy="369332"/>
          </a:xfrm>
        </p:spPr>
        <p:txBody>
          <a:bodyPr/>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2389717" y="1193221"/>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866802"/>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4">
            <a:extLst>
              <a:ext uri="{FF2B5EF4-FFF2-40B4-BE49-F238E27FC236}">
                <a16:creationId xmlns:a16="http://schemas.microsoft.com/office/drawing/2014/main" id="{93292826-9CC7-4EB0-8796-619611725511}"/>
              </a:ext>
            </a:extLst>
          </p:cNvPr>
          <p:cNvSpPr>
            <a:spLocks noGrp="1" noChangeArrowheads="1"/>
          </p:cNvSpPr>
          <p:nvPr userDrawn="1">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6ECD4BD-98C7-4C30-A659-6A4EF7A0C322}"/>
              </a:ext>
            </a:extLst>
          </p:cNvPr>
          <p:cNvSpPr>
            <a:spLocks noGrp="1" noChangeArrowheads="1"/>
          </p:cNvSpPr>
          <p:nvPr userDrawn="1">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CD936FF-3EF0-4AA9-9D0D-1068C9327961}"/>
              </a:ext>
            </a:extLst>
          </p:cNvPr>
          <p:cNvSpPr>
            <a:spLocks noGrp="1" noChangeArrowheads="1"/>
          </p:cNvSpPr>
          <p:nvPr userDrawn="1">
            <p:ph type="sldNum" sz="quarter" idx="12"/>
          </p:nvPr>
        </p:nvSpPr>
        <p:spPr>
          <a:ln/>
        </p:spPr>
        <p:txBody>
          <a:bodyPr/>
          <a:lstStyle>
            <a:lvl1pPr>
              <a:defRPr/>
            </a:lvl1pPr>
          </a:lstStyle>
          <a:p>
            <a:pPr>
              <a:defRPr/>
            </a:pPr>
            <a:fld id="{52A81403-F245-462D-84CA-796543CD1372}" type="slidenum">
              <a:rPr lang="en-US" altLang="en-US"/>
              <a:pPr>
                <a:defRPr/>
              </a:pPr>
              <a:t>‹#›</a:t>
            </a:fld>
            <a:endParaRPr lang="en-US" altLang="en-US"/>
          </a:p>
        </p:txBody>
      </p:sp>
    </p:spTree>
    <p:extLst>
      <p:ext uri="{BB962C8B-B14F-4D97-AF65-F5344CB8AC3E}">
        <p14:creationId xmlns:p14="http://schemas.microsoft.com/office/powerpoint/2010/main" val="111227601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40"/>
            <a:ext cx="10972800" cy="480131"/>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904446"/>
            <a:ext cx="5386917"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2" y="2174875"/>
            <a:ext cx="5386917" cy="1882054"/>
          </a:xfrm>
        </p:spPr>
        <p:txBody>
          <a:bodyPr/>
          <a:lstStyle>
            <a:lvl1pPr>
              <a:defRPr lang="en-US" sz="2600" b="0" dirty="0" smtClean="0">
                <a:solidFill>
                  <a:schemeClr val="bg2"/>
                </a:solidFill>
                <a:latin typeface="Lucida Sans" pitchFamily="34" charset="0"/>
                <a:ea typeface="+mn-ea"/>
                <a:cs typeface="+mn-cs"/>
              </a:defRPr>
            </a:lvl1pPr>
            <a:lvl2pPr>
              <a:defRPr lang="en-US" sz="2400" dirty="0" smtClean="0">
                <a:solidFill>
                  <a:schemeClr val="bg2"/>
                </a:solidFill>
                <a:latin typeface="Lucida Sans" pitchFamily="34" charset="0"/>
              </a:defRPr>
            </a:lvl2pPr>
            <a:lvl3pPr>
              <a:defRPr lang="en-US" sz="2200" dirty="0" smtClean="0">
                <a:solidFill>
                  <a:schemeClr val="bg2"/>
                </a:solidFill>
                <a:latin typeface="Lucida Sans" pitchFamily="34" charset="0"/>
              </a:defRPr>
            </a:lvl3pPr>
            <a:lvl4pPr>
              <a:defRPr lang="en-US" sz="2000" dirty="0">
                <a:solidFill>
                  <a:schemeClr val="bg2"/>
                </a:solidFill>
                <a:latin typeface="Lucida Sans" pitchFamily="34" charset="0"/>
              </a:defRPr>
            </a:lvl4pPr>
            <a:lvl5pPr>
              <a:defRPr lang="en-US" sz="2000" dirty="0">
                <a:solidFill>
                  <a:schemeClr val="bg2"/>
                </a:solidFill>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69" y="1904446"/>
            <a:ext cx="5389033" cy="46166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1882054"/>
          </a:xfrm>
        </p:spPr>
        <p:txBody>
          <a:bodyPr/>
          <a:lstStyle>
            <a:lvl1pPr>
              <a:defRPr lang="en-US" sz="2600" b="0" dirty="0" smtClean="0">
                <a:solidFill>
                  <a:schemeClr val="bg2"/>
                </a:solidFill>
                <a:latin typeface="Lucida Sans" pitchFamily="34" charset="0"/>
                <a:ea typeface="+mn-ea"/>
                <a:cs typeface="+mn-cs"/>
              </a:defRPr>
            </a:lvl1pPr>
            <a:lvl2pPr>
              <a:defRPr lang="en-US" sz="2400" dirty="0" smtClean="0">
                <a:solidFill>
                  <a:schemeClr val="bg2"/>
                </a:solidFill>
                <a:latin typeface="Lucida Sans" pitchFamily="34" charset="0"/>
              </a:defRPr>
            </a:lvl2pPr>
            <a:lvl3pPr>
              <a:defRPr lang="en-US" sz="2200" dirty="0" smtClean="0">
                <a:solidFill>
                  <a:schemeClr val="bg2"/>
                </a:solidFill>
                <a:latin typeface="Lucida Sans" pitchFamily="34" charset="0"/>
              </a:defRPr>
            </a:lvl3pPr>
            <a:lvl4pPr>
              <a:defRPr lang="en-US" sz="2000" dirty="0">
                <a:solidFill>
                  <a:schemeClr val="bg2"/>
                </a:solidFill>
                <a:latin typeface="Lucida Sans" pitchFamily="34" charset="0"/>
              </a:defRPr>
            </a:lvl4pPr>
            <a:lvl5pPr>
              <a:defRPr lang="en-US" sz="2000" dirty="0">
                <a:solidFill>
                  <a:schemeClr val="bg2"/>
                </a:solidFill>
                <a:latin typeface="Lucida Sans"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userDrawn="1">
            <p:ph type="sldNum" sz="quarter" idx="12"/>
          </p:nvPr>
        </p:nvSpPr>
        <p:spPr>
          <a:ln/>
        </p:spPr>
        <p:txBody>
          <a:bodyPr/>
          <a:lstStyle>
            <a:lvl1pPr>
              <a:defRPr/>
            </a:lvl1pPr>
          </a:lstStyle>
          <a:p>
            <a:fld id="{1EFEA115-84A7-4AEB-B9B4-3EDE8ADE41BB}"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222621954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62201" y="1981201"/>
            <a:ext cx="7467600" cy="480131"/>
          </a:xfrm>
        </p:spPr>
        <p:txBody>
          <a:bodyPr/>
          <a:lstStyle/>
          <a:p>
            <a:r>
              <a:rPr lang="en-US"/>
              <a:t>Click to edit Master title style</a:t>
            </a:r>
          </a:p>
        </p:txBody>
      </p:sp>
      <p:sp>
        <p:nvSpPr>
          <p:cNvPr id="3"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userDrawn="1">
            <p:ph type="sldNum" sz="quarter" idx="12"/>
          </p:nvPr>
        </p:nvSpPr>
        <p:spPr>
          <a:ln/>
        </p:spPr>
        <p:txBody>
          <a:bodyPr/>
          <a:lstStyle>
            <a:lvl1pPr>
              <a:defRPr/>
            </a:lvl1pPr>
          </a:lstStyle>
          <a:p>
            <a:fld id="{5C1B8980-B1BA-444C-A10B-2E2D1804DFE1}"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70049017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userDrawn="1">
            <p:ph type="sldNum" sz="quarter" idx="12"/>
          </p:nvPr>
        </p:nvSpPr>
        <p:spPr>
          <a:ln/>
        </p:spPr>
        <p:txBody>
          <a:bodyPr/>
          <a:lstStyle>
            <a:lvl1pPr>
              <a:defRPr/>
            </a:lvl1pPr>
          </a:lstStyle>
          <a:p>
            <a:fld id="{0390F250-C199-4460-B530-06375B4343FF}"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74875355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1"/>
            <a:ext cx="4011084" cy="646331"/>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1"/>
            <a:ext cx="6815668" cy="1882054"/>
          </a:xfrm>
        </p:spPr>
        <p:txBody>
          <a:bodyPr/>
          <a:lstStyle>
            <a:lvl1pPr marL="165100" indent="-165100">
              <a:buSzPct val="125000"/>
              <a:buFont typeface="Arial" pitchFamily="34" charset="0"/>
              <a:buChar char="•"/>
              <a:defRPr lang="en-US" sz="2600" b="0" dirty="0" smtClean="0">
                <a:solidFill>
                  <a:schemeClr val="bg2"/>
                </a:solidFill>
                <a:latin typeface="Lucida Sans" pitchFamily="34" charset="0"/>
                <a:ea typeface="+mn-ea"/>
                <a:cs typeface="+mn-cs"/>
              </a:defRPr>
            </a:lvl1pPr>
            <a:lvl2pPr marL="509588" indent="-165100">
              <a:buSzPct val="125000"/>
              <a:buFont typeface="Arial" pitchFamily="34" charset="0"/>
              <a:buChar char="•"/>
              <a:defRPr lang="en-US" sz="2400" dirty="0" smtClean="0">
                <a:solidFill>
                  <a:schemeClr val="bg2"/>
                </a:solidFill>
                <a:latin typeface="Lucida Sans" pitchFamily="34" charset="0"/>
              </a:defRPr>
            </a:lvl2pPr>
            <a:lvl3pPr>
              <a:buSzPct val="125000"/>
              <a:buFont typeface="Arial" pitchFamily="34" charset="0"/>
              <a:buChar char="•"/>
              <a:defRPr lang="en-US" sz="2200" dirty="0" smtClean="0">
                <a:solidFill>
                  <a:schemeClr val="bg2"/>
                </a:solidFill>
                <a:latin typeface="Lucida Sans" pitchFamily="34" charset="0"/>
              </a:defRPr>
            </a:lvl3pPr>
            <a:lvl4pPr marL="974725" indent="-180975">
              <a:buSzPct val="125000"/>
              <a:buFont typeface="Arial" pitchFamily="34" charset="0"/>
              <a:buChar char="•"/>
              <a:defRPr lang="en-US" sz="2000" dirty="0">
                <a:solidFill>
                  <a:schemeClr val="bg2"/>
                </a:solidFill>
                <a:latin typeface="Lucida Sans" pitchFamily="34" charset="0"/>
              </a:defRPr>
            </a:lvl4pPr>
            <a:lvl5pPr>
              <a:buSzPct val="125000"/>
              <a:buFont typeface="Arial" pitchFamily="34" charset="0"/>
              <a:buChar char="•"/>
              <a:defRPr lang="en-US" sz="2000" dirty="0">
                <a:solidFill>
                  <a:schemeClr val="bg2"/>
                </a:solidFill>
                <a:latin typeface="Lucida Sans"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2" y="1435101"/>
            <a:ext cx="4011084"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fld id="{405CA5CA-1A06-42FB-875B-EB84F4194E20}"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330004442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369332"/>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6"/>
            <a:ext cx="7315200" cy="584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40"/>
            <a:ext cx="7315200" cy="3077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userDrawn="1">
            <p:ph type="sldNum" sz="quarter" idx="12"/>
          </p:nvPr>
        </p:nvSpPr>
        <p:spPr>
          <a:ln/>
        </p:spPr>
        <p:txBody>
          <a:bodyPr/>
          <a:lstStyle>
            <a:lvl1pPr>
              <a:defRPr/>
            </a:lvl1pPr>
          </a:lstStyle>
          <a:p>
            <a:fld id="{568AEE97-B4F3-48AD-8CA6-EB1BD378E336}"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03235632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image" Target="../media/image5.png"/><Relationship Id="rId5" Type="http://schemas.openxmlformats.org/officeDocument/2006/relationships/slideLayout" Target="../slideLayouts/slideLayout37.xml"/><Relationship Id="rId10" Type="http://schemas.openxmlformats.org/officeDocument/2006/relationships/theme" Target="../theme/theme4.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pSp>
        <p:nvGrpSpPr>
          <p:cNvPr id="1026" name="Group 15"/>
          <p:cNvGrpSpPr>
            <a:grpSpLocks/>
          </p:cNvGrpSpPr>
          <p:nvPr userDrawn="1"/>
        </p:nvGrpSpPr>
        <p:grpSpPr bwMode="auto">
          <a:xfrm>
            <a:off x="0" y="6705600"/>
            <a:ext cx="12192000" cy="152400"/>
            <a:chOff x="0" y="6705600"/>
            <a:chExt cx="9144000" cy="152400"/>
          </a:xfrm>
        </p:grpSpPr>
        <p:sp>
          <p:nvSpPr>
            <p:cNvPr id="17" name="Rectangle 16"/>
            <p:cNvSpPr/>
            <p:nvPr userDrawn="1"/>
          </p:nvSpPr>
          <p:spPr>
            <a:xfrm>
              <a:off x="0" y="6705600"/>
              <a:ext cx="3048000" cy="152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18" name="Rectangle 17"/>
            <p:cNvSpPr/>
            <p:nvPr userDrawn="1"/>
          </p:nvSpPr>
          <p:spPr>
            <a:xfrm>
              <a:off x="3048000" y="6705600"/>
              <a:ext cx="3048000" cy="152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19" name="Rectangle 18"/>
            <p:cNvSpPr/>
            <p:nvPr userDrawn="1"/>
          </p:nvSpPr>
          <p:spPr>
            <a:xfrm>
              <a:off x="6096000" y="6705600"/>
              <a:ext cx="3048000" cy="152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grpSp>
      <p:sp>
        <p:nvSpPr>
          <p:cNvPr id="1027" name="Rectangle 3"/>
          <p:cNvSpPr>
            <a:spLocks noGrp="1" noChangeArrowheads="1"/>
          </p:cNvSpPr>
          <p:nvPr userDrawn="1">
            <p:ph type="body" idx="1"/>
          </p:nvPr>
        </p:nvSpPr>
        <p:spPr bwMode="black">
          <a:xfrm>
            <a:off x="2499784" y="1592263"/>
            <a:ext cx="7467600" cy="195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1"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2"/>
          <p:cNvSpPr>
            <a:spLocks noGrp="1" noChangeArrowheads="1"/>
          </p:cNvSpPr>
          <p:nvPr userDrawn="1">
            <p:ph type="title"/>
          </p:nvPr>
        </p:nvSpPr>
        <p:spPr bwMode="black">
          <a:xfrm>
            <a:off x="607484" y="906464"/>
            <a:ext cx="112522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1" compatLnSpc="1">
            <a:prstTxWarp prst="textNoShape">
              <a:avLst/>
            </a:prstTxWarp>
            <a:spAutoFit/>
          </a:bodyPr>
          <a:lstStyle/>
          <a:p>
            <a:pPr lvl="0"/>
            <a:r>
              <a:rPr lang="en-US" altLang="en-US"/>
              <a:t>Click to edit Master title style</a:t>
            </a:r>
          </a:p>
        </p:txBody>
      </p:sp>
      <p:sp>
        <p:nvSpPr>
          <p:cNvPr id="3" name="Rectangle 4"/>
          <p:cNvSpPr>
            <a:spLocks noGrp="1" noChangeArrowheads="1"/>
          </p:cNvSpPr>
          <p:nvPr userDrawn="1">
            <p:ph type="dt" sz="half" idx="2"/>
          </p:nvPr>
        </p:nvSpPr>
        <p:spPr bwMode="black">
          <a:xfrm>
            <a:off x="165100" y="6469064"/>
            <a:ext cx="2025651"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2"/>
                </a:solidFill>
                <a:latin typeface="Arial" charset="0"/>
              </a:defRPr>
            </a:lvl1pPr>
          </a:lstStyle>
          <a:p>
            <a:pPr fontAlgn="base">
              <a:spcBef>
                <a:spcPct val="0"/>
              </a:spcBef>
              <a:spcAft>
                <a:spcPct val="0"/>
              </a:spcAft>
              <a:defRPr/>
            </a:pPr>
            <a:endParaRPr lang="en-US" dirty="0">
              <a:solidFill>
                <a:srgbClr val="000000"/>
              </a:solidFill>
            </a:endParaRPr>
          </a:p>
        </p:txBody>
      </p:sp>
      <p:sp>
        <p:nvSpPr>
          <p:cNvPr id="4" name="Rectangle 5"/>
          <p:cNvSpPr>
            <a:spLocks noGrp="1" noChangeArrowheads="1"/>
          </p:cNvSpPr>
          <p:nvPr userDrawn="1">
            <p:ph type="ftr" sz="quarter" idx="3"/>
          </p:nvPr>
        </p:nvSpPr>
        <p:spPr bwMode="black">
          <a:xfrm>
            <a:off x="2059517" y="6469064"/>
            <a:ext cx="8204200"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2"/>
                </a:solidFill>
                <a:latin typeface="Arial" charset="0"/>
              </a:defRPr>
            </a:lvl1pPr>
          </a:lstStyle>
          <a:p>
            <a:pPr fontAlgn="base">
              <a:spcBef>
                <a:spcPct val="0"/>
              </a:spcBef>
              <a:spcAft>
                <a:spcPct val="0"/>
              </a:spcAft>
              <a:defRPr/>
            </a:pPr>
            <a:endParaRPr lang="en-US" dirty="0">
              <a:solidFill>
                <a:srgbClr val="000000"/>
              </a:solidFill>
            </a:endParaRPr>
          </a:p>
        </p:txBody>
      </p:sp>
      <p:sp>
        <p:nvSpPr>
          <p:cNvPr id="2" name="Rectangle 6"/>
          <p:cNvSpPr>
            <a:spLocks noGrp="1" noChangeArrowheads="1"/>
          </p:cNvSpPr>
          <p:nvPr userDrawn="1">
            <p:ph type="sldNum" sz="quarter" idx="4"/>
          </p:nvPr>
        </p:nvSpPr>
        <p:spPr bwMode="black">
          <a:xfrm>
            <a:off x="10354733" y="6469064"/>
            <a:ext cx="1735667"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2"/>
                </a:solidFill>
              </a:defRPr>
            </a:lvl1pPr>
          </a:lstStyle>
          <a:p>
            <a:pPr fontAlgn="base">
              <a:spcBef>
                <a:spcPct val="0"/>
              </a:spcBef>
              <a:spcAft>
                <a:spcPct val="0"/>
              </a:spcAft>
            </a:pPr>
            <a:fld id="{B5A33994-1867-4A44-85FF-B29F68368AA0}" type="slidenum">
              <a:rPr lang="en-US" altLang="en-US">
                <a:solidFill>
                  <a:srgbClr val="000000"/>
                </a:solidFill>
              </a:rPr>
              <a:pPr fontAlgn="base">
                <a:spcBef>
                  <a:spcPct val="0"/>
                </a:spcBef>
                <a:spcAft>
                  <a:spcPct val="0"/>
                </a:spcAft>
              </a:pPr>
              <a:t>‹#›</a:t>
            </a:fld>
            <a:endParaRPr lang="en-US" altLang="en-US" dirty="0">
              <a:solidFill>
                <a:srgbClr val="000000"/>
              </a:solidFill>
            </a:endParaRPr>
          </a:p>
        </p:txBody>
      </p:sp>
    </p:spTree>
    <p:extLst>
      <p:ext uri="{BB962C8B-B14F-4D97-AF65-F5344CB8AC3E}">
        <p14:creationId xmlns:p14="http://schemas.microsoft.com/office/powerpoint/2010/main" val="2605411470"/>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0" fontAlgn="base" hangingPunct="0">
        <a:lnSpc>
          <a:spcPct val="90000"/>
        </a:lnSpc>
        <a:spcBef>
          <a:spcPct val="0"/>
        </a:spcBef>
        <a:spcAft>
          <a:spcPct val="0"/>
        </a:spcAft>
        <a:defRPr sz="2800" b="1">
          <a:solidFill>
            <a:schemeClr val="accent1"/>
          </a:solidFill>
          <a:latin typeface="Lucida Sans" pitchFamily="34" charset="0"/>
          <a:ea typeface="+mj-ea"/>
          <a:cs typeface="+mj-cs"/>
        </a:defRPr>
      </a:lvl1pPr>
      <a:lvl2pPr algn="l" rtl="0" eaLnBrk="0" fontAlgn="base" hangingPunct="0">
        <a:lnSpc>
          <a:spcPct val="90000"/>
        </a:lnSpc>
        <a:spcBef>
          <a:spcPct val="0"/>
        </a:spcBef>
        <a:spcAft>
          <a:spcPct val="0"/>
        </a:spcAft>
        <a:defRPr sz="2800" b="1">
          <a:solidFill>
            <a:schemeClr val="accent1"/>
          </a:solidFill>
          <a:latin typeface="Lucida Sans" pitchFamily="34" charset="0"/>
        </a:defRPr>
      </a:lvl2pPr>
      <a:lvl3pPr algn="l" rtl="0" eaLnBrk="0" fontAlgn="base" hangingPunct="0">
        <a:lnSpc>
          <a:spcPct val="90000"/>
        </a:lnSpc>
        <a:spcBef>
          <a:spcPct val="0"/>
        </a:spcBef>
        <a:spcAft>
          <a:spcPct val="0"/>
        </a:spcAft>
        <a:defRPr sz="2800" b="1">
          <a:solidFill>
            <a:schemeClr val="accent1"/>
          </a:solidFill>
          <a:latin typeface="Lucida Sans" pitchFamily="34" charset="0"/>
        </a:defRPr>
      </a:lvl3pPr>
      <a:lvl4pPr algn="l" rtl="0" eaLnBrk="0" fontAlgn="base" hangingPunct="0">
        <a:lnSpc>
          <a:spcPct val="90000"/>
        </a:lnSpc>
        <a:spcBef>
          <a:spcPct val="0"/>
        </a:spcBef>
        <a:spcAft>
          <a:spcPct val="0"/>
        </a:spcAft>
        <a:defRPr sz="2800" b="1">
          <a:solidFill>
            <a:schemeClr val="accent1"/>
          </a:solidFill>
          <a:latin typeface="Lucida Sans" pitchFamily="34" charset="0"/>
        </a:defRPr>
      </a:lvl4pPr>
      <a:lvl5pPr algn="l" rtl="0" eaLnBrk="0" fontAlgn="base" hangingPunct="0">
        <a:lnSpc>
          <a:spcPct val="90000"/>
        </a:lnSpc>
        <a:spcBef>
          <a:spcPct val="0"/>
        </a:spcBef>
        <a:spcAft>
          <a:spcPct val="0"/>
        </a:spcAft>
        <a:defRPr sz="2800" b="1">
          <a:solidFill>
            <a:schemeClr val="accent1"/>
          </a:solidFill>
          <a:latin typeface="Lucida Sans" pitchFamily="34" charset="0"/>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p:titleStyle>
    <p:bodyStyle>
      <a:lvl1pPr marL="165100" indent="-165100" algn="l" rtl="0" eaLnBrk="0" fontAlgn="base" hangingPunct="0">
        <a:spcBef>
          <a:spcPct val="25000"/>
        </a:spcBef>
        <a:spcAft>
          <a:spcPct val="0"/>
        </a:spcAft>
        <a:buClr>
          <a:srgbClr val="C60C30"/>
        </a:buClr>
        <a:buSzPct val="100000"/>
        <a:buFont typeface="Arial" panose="020B0604020202020204" pitchFamily="34" charset="0"/>
        <a:buChar char="•"/>
        <a:defRPr lang="en-US" sz="2600" dirty="0">
          <a:solidFill>
            <a:schemeClr val="bg2"/>
          </a:solidFill>
          <a:latin typeface="Lucida Sans" pitchFamily="34" charset="0"/>
          <a:ea typeface="+mn-ea"/>
          <a:cs typeface="+mn-cs"/>
        </a:defRPr>
      </a:lvl1pPr>
      <a:lvl2pPr marL="344488" indent="-179388"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400" dirty="0">
          <a:solidFill>
            <a:schemeClr val="bg2"/>
          </a:solidFill>
          <a:latin typeface="Lucida Sans" pitchFamily="34" charset="0"/>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200" dirty="0">
          <a:solidFill>
            <a:schemeClr val="bg2"/>
          </a:solidFill>
          <a:latin typeface="Lucida Sans" pitchFamily="34" charset="0"/>
        </a:defRPr>
      </a:lvl3pPr>
      <a:lvl4pPr marL="688975" indent="-179388"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black">
          <a:xfrm>
            <a:off x="1938866" y="1490664"/>
            <a:ext cx="8959851" cy="150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1"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Rectangle 2"/>
          <p:cNvSpPr>
            <a:spLocks noGrp="1" noChangeArrowheads="1"/>
          </p:cNvSpPr>
          <p:nvPr>
            <p:ph type="title"/>
          </p:nvPr>
        </p:nvSpPr>
        <p:spPr bwMode="black">
          <a:xfrm>
            <a:off x="645584" y="731838"/>
            <a:ext cx="11546416"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0" tIns="45720" rIns="457200" bIns="45720" numCol="1" anchor="b" anchorCtr="1" compatLnSpc="1">
            <a:prstTxWarp prst="textNoShape">
              <a:avLst/>
            </a:prstTxWarp>
            <a:spAutoFit/>
          </a:bodyPr>
          <a:lstStyle/>
          <a:p>
            <a:pPr lvl="0"/>
            <a:r>
              <a:rPr lang="en-US" altLang="en-US"/>
              <a:t>Click to edit Master title style</a:t>
            </a:r>
          </a:p>
        </p:txBody>
      </p:sp>
      <p:sp>
        <p:nvSpPr>
          <p:cNvPr id="3" name="Rectangle 4"/>
          <p:cNvSpPr>
            <a:spLocks noGrp="1" noChangeArrowheads="1"/>
          </p:cNvSpPr>
          <p:nvPr userDrawn="1">
            <p:ph type="dt" sz="half" idx="2"/>
          </p:nvPr>
        </p:nvSpPr>
        <p:spPr bwMode="black">
          <a:xfrm>
            <a:off x="645585" y="6438900"/>
            <a:ext cx="1670049"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a:solidFill>
                  <a:schemeClr val="bg2"/>
                </a:solidFill>
                <a:latin typeface="Arial" charset="0"/>
              </a:defRPr>
            </a:lvl1pPr>
          </a:lstStyle>
          <a:p>
            <a:pPr>
              <a:defRPr/>
            </a:pPr>
            <a:endParaRPr lang="en-US" dirty="0"/>
          </a:p>
        </p:txBody>
      </p:sp>
      <p:sp>
        <p:nvSpPr>
          <p:cNvPr id="4" name="Rectangle 5"/>
          <p:cNvSpPr>
            <a:spLocks noGrp="1" noChangeArrowheads="1"/>
          </p:cNvSpPr>
          <p:nvPr userDrawn="1">
            <p:ph type="ftr" sz="quarter" idx="3"/>
          </p:nvPr>
        </p:nvSpPr>
        <p:spPr bwMode="black">
          <a:xfrm>
            <a:off x="2315633" y="6438900"/>
            <a:ext cx="82042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000">
                <a:solidFill>
                  <a:schemeClr val="bg2"/>
                </a:solidFill>
                <a:latin typeface="Arial" charset="0"/>
              </a:defRPr>
            </a:lvl1pPr>
          </a:lstStyle>
          <a:p>
            <a:pPr>
              <a:defRPr/>
            </a:pPr>
            <a:endParaRPr lang="en-US" dirty="0"/>
          </a:p>
        </p:txBody>
      </p:sp>
      <p:sp>
        <p:nvSpPr>
          <p:cNvPr id="2" name="Rectangle 6"/>
          <p:cNvSpPr>
            <a:spLocks noGrp="1" noChangeArrowheads="1"/>
          </p:cNvSpPr>
          <p:nvPr userDrawn="1">
            <p:ph type="sldNum" sz="quarter" idx="4"/>
          </p:nvPr>
        </p:nvSpPr>
        <p:spPr bwMode="black">
          <a:xfrm>
            <a:off x="10532533" y="6438900"/>
            <a:ext cx="1659467"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solidFill>
                  <a:schemeClr val="bg2"/>
                </a:solidFill>
              </a:defRPr>
            </a:lvl1pPr>
          </a:lstStyle>
          <a:p>
            <a:pPr>
              <a:defRPr/>
            </a:pPr>
            <a:fld id="{CBB933DD-83EC-4DAD-A993-8240FE9E9B68}" type="slidenum">
              <a:rPr lang="en-US" altLang="en-US"/>
              <a:pPr>
                <a:defRPr/>
              </a:pPr>
              <a:t>‹#›</a:t>
            </a:fld>
            <a:endParaRPr lang="en-US" altLang="en-US" dirty="0"/>
          </a:p>
        </p:txBody>
      </p:sp>
      <p:sp>
        <p:nvSpPr>
          <p:cNvPr id="12" name="Rectangle 11"/>
          <p:cNvSpPr/>
          <p:nvPr userDrawn="1"/>
        </p:nvSpPr>
        <p:spPr>
          <a:xfrm>
            <a:off x="1" y="1047750"/>
            <a:ext cx="647700" cy="58102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sp>
        <p:nvSpPr>
          <p:cNvPr id="13" name="Rectangle 12"/>
          <p:cNvSpPr/>
          <p:nvPr userDrawn="1"/>
        </p:nvSpPr>
        <p:spPr>
          <a:xfrm>
            <a:off x="1" y="0"/>
            <a:ext cx="647700" cy="1047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spTree>
    <p:extLst>
      <p:ext uri="{BB962C8B-B14F-4D97-AF65-F5344CB8AC3E}">
        <p14:creationId xmlns:p14="http://schemas.microsoft.com/office/powerpoint/2010/main" val="3670345802"/>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transition/>
  <p:txStyles>
    <p:titleStyle>
      <a:lvl1pPr algn="ctr" rtl="0" eaLnBrk="0" fontAlgn="base" hangingPunct="0">
        <a:lnSpc>
          <a:spcPct val="90000"/>
        </a:lnSpc>
        <a:spcBef>
          <a:spcPct val="0"/>
        </a:spcBef>
        <a:spcAft>
          <a:spcPct val="0"/>
        </a:spcAft>
        <a:defRPr sz="2400" b="1">
          <a:solidFill>
            <a:schemeClr val="accent1"/>
          </a:solidFill>
          <a:latin typeface="Lucida Sans" pitchFamily="34" charset="0"/>
          <a:ea typeface="+mj-ea"/>
          <a:cs typeface="+mj-cs"/>
        </a:defRPr>
      </a:lvl1pPr>
      <a:lvl2pPr algn="ctr" rtl="0" eaLnBrk="0" fontAlgn="base" hangingPunct="0">
        <a:lnSpc>
          <a:spcPct val="90000"/>
        </a:lnSpc>
        <a:spcBef>
          <a:spcPct val="0"/>
        </a:spcBef>
        <a:spcAft>
          <a:spcPct val="0"/>
        </a:spcAft>
        <a:defRPr sz="2400" b="1">
          <a:solidFill>
            <a:schemeClr val="accent1"/>
          </a:solidFill>
          <a:latin typeface="Lucida Sans" pitchFamily="34" charset="0"/>
        </a:defRPr>
      </a:lvl2pPr>
      <a:lvl3pPr algn="ctr" rtl="0" eaLnBrk="0" fontAlgn="base" hangingPunct="0">
        <a:lnSpc>
          <a:spcPct val="90000"/>
        </a:lnSpc>
        <a:spcBef>
          <a:spcPct val="0"/>
        </a:spcBef>
        <a:spcAft>
          <a:spcPct val="0"/>
        </a:spcAft>
        <a:defRPr sz="2400" b="1">
          <a:solidFill>
            <a:schemeClr val="accent1"/>
          </a:solidFill>
          <a:latin typeface="Lucida Sans" pitchFamily="34" charset="0"/>
        </a:defRPr>
      </a:lvl3pPr>
      <a:lvl4pPr algn="ctr" rtl="0" eaLnBrk="0" fontAlgn="base" hangingPunct="0">
        <a:lnSpc>
          <a:spcPct val="90000"/>
        </a:lnSpc>
        <a:spcBef>
          <a:spcPct val="0"/>
        </a:spcBef>
        <a:spcAft>
          <a:spcPct val="0"/>
        </a:spcAft>
        <a:defRPr sz="2400" b="1">
          <a:solidFill>
            <a:schemeClr val="accent1"/>
          </a:solidFill>
          <a:latin typeface="Lucida Sans" pitchFamily="34" charset="0"/>
        </a:defRPr>
      </a:lvl4pPr>
      <a:lvl5pPr algn="ctr" rtl="0" eaLnBrk="0" fontAlgn="base" hangingPunct="0">
        <a:lnSpc>
          <a:spcPct val="90000"/>
        </a:lnSpc>
        <a:spcBef>
          <a:spcPct val="0"/>
        </a:spcBef>
        <a:spcAft>
          <a:spcPct val="0"/>
        </a:spcAft>
        <a:defRPr sz="2400" b="1">
          <a:solidFill>
            <a:schemeClr val="accent1"/>
          </a:solidFill>
          <a:latin typeface="Lucida Sans" pitchFamily="34" charset="0"/>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p:titleStyle>
    <p:bodyStyle>
      <a:lvl1pPr marL="165100" indent="-165100" algn="l" rtl="0" eaLnBrk="0" fontAlgn="base" hangingPunct="0">
        <a:spcBef>
          <a:spcPct val="25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ea typeface="+mn-ea"/>
          <a:cs typeface="+mn-cs"/>
        </a:defRPr>
      </a:lvl1pPr>
      <a:lvl2pPr marL="344488" indent="-179388"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dirty="0">
          <a:solidFill>
            <a:schemeClr val="bg2"/>
          </a:solidFill>
          <a:latin typeface="Lucida Sans" pitchFamily="34" charset="0"/>
          <a:ea typeface="+mn-ea"/>
          <a:cs typeface="+mn-cs"/>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dirty="0">
          <a:solidFill>
            <a:schemeClr val="bg2"/>
          </a:solidFill>
          <a:latin typeface="Lucida Sans" pitchFamily="34" charset="0"/>
          <a:ea typeface="+mn-ea"/>
          <a:cs typeface="+mn-cs"/>
        </a:defRPr>
      </a:lvl3pPr>
      <a:lvl4pPr marL="688975" indent="-179388"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n-ea"/>
          <a:cs typeface="+mn-cs"/>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n-ea"/>
          <a:cs typeface="+mn-cs"/>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pSp>
        <p:nvGrpSpPr>
          <p:cNvPr id="1026" name="Group 15"/>
          <p:cNvGrpSpPr>
            <a:grpSpLocks/>
          </p:cNvGrpSpPr>
          <p:nvPr userDrawn="1"/>
        </p:nvGrpSpPr>
        <p:grpSpPr bwMode="auto">
          <a:xfrm>
            <a:off x="0" y="6705600"/>
            <a:ext cx="12192000" cy="152400"/>
            <a:chOff x="0" y="6705600"/>
            <a:chExt cx="9144000" cy="152400"/>
          </a:xfrm>
        </p:grpSpPr>
        <p:sp>
          <p:nvSpPr>
            <p:cNvPr id="17" name="Rectangle 16"/>
            <p:cNvSpPr/>
            <p:nvPr userDrawn="1"/>
          </p:nvSpPr>
          <p:spPr>
            <a:xfrm>
              <a:off x="0" y="6705600"/>
              <a:ext cx="3048000" cy="152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18" name="Rectangle 17"/>
            <p:cNvSpPr/>
            <p:nvPr userDrawn="1"/>
          </p:nvSpPr>
          <p:spPr>
            <a:xfrm>
              <a:off x="3048000" y="6705600"/>
              <a:ext cx="3048000" cy="152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sp>
          <p:nvSpPr>
            <p:cNvPr id="19" name="Rectangle 18"/>
            <p:cNvSpPr/>
            <p:nvPr userDrawn="1"/>
          </p:nvSpPr>
          <p:spPr>
            <a:xfrm>
              <a:off x="6096000" y="6705600"/>
              <a:ext cx="3048000" cy="152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800" dirty="0">
                <a:solidFill>
                  <a:srgbClr val="FFFFFF"/>
                </a:solidFill>
              </a:endParaRPr>
            </a:p>
          </p:txBody>
        </p:sp>
      </p:grpSp>
      <p:sp>
        <p:nvSpPr>
          <p:cNvPr id="1027" name="Rectangle 3"/>
          <p:cNvSpPr>
            <a:spLocks noGrp="1" noChangeArrowheads="1"/>
          </p:cNvSpPr>
          <p:nvPr userDrawn="1">
            <p:ph type="body" idx="1"/>
          </p:nvPr>
        </p:nvSpPr>
        <p:spPr bwMode="black">
          <a:xfrm>
            <a:off x="2499784" y="1592263"/>
            <a:ext cx="7467600" cy="195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1"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2"/>
          <p:cNvSpPr>
            <a:spLocks noGrp="1" noChangeArrowheads="1"/>
          </p:cNvSpPr>
          <p:nvPr userDrawn="1">
            <p:ph type="title"/>
          </p:nvPr>
        </p:nvSpPr>
        <p:spPr bwMode="black">
          <a:xfrm>
            <a:off x="607484" y="906466"/>
            <a:ext cx="112522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1" compatLnSpc="1">
            <a:prstTxWarp prst="textNoShape">
              <a:avLst/>
            </a:prstTxWarp>
            <a:spAutoFit/>
          </a:bodyPr>
          <a:lstStyle/>
          <a:p>
            <a:pPr lvl="0"/>
            <a:r>
              <a:rPr lang="en-US" altLang="en-US"/>
              <a:t>Click to edit Master title style</a:t>
            </a:r>
          </a:p>
        </p:txBody>
      </p:sp>
      <p:sp>
        <p:nvSpPr>
          <p:cNvPr id="3" name="Rectangle 4"/>
          <p:cNvSpPr>
            <a:spLocks noGrp="1" noChangeArrowheads="1"/>
          </p:cNvSpPr>
          <p:nvPr userDrawn="1">
            <p:ph type="dt" sz="half" idx="2"/>
          </p:nvPr>
        </p:nvSpPr>
        <p:spPr bwMode="black">
          <a:xfrm>
            <a:off x="165101" y="6469066"/>
            <a:ext cx="2025651"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2"/>
                </a:solidFill>
                <a:latin typeface="Arial" charset="0"/>
              </a:defRPr>
            </a:lvl1pPr>
          </a:lstStyle>
          <a:p>
            <a:pPr fontAlgn="base">
              <a:spcBef>
                <a:spcPct val="0"/>
              </a:spcBef>
              <a:spcAft>
                <a:spcPct val="0"/>
              </a:spcAft>
              <a:defRPr/>
            </a:pPr>
            <a:endParaRPr lang="en-US" dirty="0">
              <a:solidFill>
                <a:srgbClr val="000000"/>
              </a:solidFill>
            </a:endParaRPr>
          </a:p>
        </p:txBody>
      </p:sp>
      <p:sp>
        <p:nvSpPr>
          <p:cNvPr id="4" name="Rectangle 5"/>
          <p:cNvSpPr>
            <a:spLocks noGrp="1" noChangeArrowheads="1"/>
          </p:cNvSpPr>
          <p:nvPr userDrawn="1">
            <p:ph type="ftr" sz="quarter" idx="3"/>
          </p:nvPr>
        </p:nvSpPr>
        <p:spPr bwMode="black">
          <a:xfrm>
            <a:off x="2059517" y="6469066"/>
            <a:ext cx="8204200"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bg2"/>
                </a:solidFill>
                <a:latin typeface="Arial" charset="0"/>
              </a:defRPr>
            </a:lvl1pPr>
          </a:lstStyle>
          <a:p>
            <a:pPr fontAlgn="base">
              <a:spcBef>
                <a:spcPct val="0"/>
              </a:spcBef>
              <a:spcAft>
                <a:spcPct val="0"/>
              </a:spcAft>
              <a:defRPr/>
            </a:pPr>
            <a:endParaRPr lang="en-US" dirty="0">
              <a:solidFill>
                <a:srgbClr val="000000"/>
              </a:solidFill>
            </a:endParaRPr>
          </a:p>
        </p:txBody>
      </p:sp>
      <p:sp>
        <p:nvSpPr>
          <p:cNvPr id="2" name="Rectangle 6"/>
          <p:cNvSpPr>
            <a:spLocks noGrp="1" noChangeArrowheads="1"/>
          </p:cNvSpPr>
          <p:nvPr userDrawn="1">
            <p:ph type="sldNum" sz="quarter" idx="4"/>
          </p:nvPr>
        </p:nvSpPr>
        <p:spPr bwMode="black">
          <a:xfrm>
            <a:off x="10354733" y="6469066"/>
            <a:ext cx="1735667" cy="388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2"/>
                </a:solidFill>
                <a:latin typeface="Arial" charset="0"/>
              </a:defRPr>
            </a:lvl1pPr>
          </a:lstStyle>
          <a:p>
            <a:pPr fontAlgn="base">
              <a:spcBef>
                <a:spcPct val="0"/>
              </a:spcBef>
              <a:spcAft>
                <a:spcPct val="0"/>
              </a:spcAft>
              <a:defRPr/>
            </a:pPr>
            <a:fld id="{4B37A8AA-2133-4F00-9A6A-8C96E90EF096}" type="slidenum">
              <a:rPr lang="en-US">
                <a:solidFill>
                  <a:srgbClr val="000000"/>
                </a:solidFill>
              </a:rPr>
              <a:pPr fontAlgn="base">
                <a:spcBef>
                  <a:spcPct val="0"/>
                </a:spcBef>
                <a:spcAft>
                  <a:spcPct val="0"/>
                </a:spcAft>
                <a:defRPr/>
              </a:pPr>
              <a:t>‹#›</a:t>
            </a:fld>
            <a:endParaRPr lang="en-US" dirty="0">
              <a:solidFill>
                <a:srgbClr val="000000"/>
              </a:solidFill>
            </a:endParaRPr>
          </a:p>
        </p:txBody>
      </p:sp>
    </p:spTree>
    <p:extLst>
      <p:ext uri="{BB962C8B-B14F-4D97-AF65-F5344CB8AC3E}">
        <p14:creationId xmlns:p14="http://schemas.microsoft.com/office/powerpoint/2010/main" val="3019124420"/>
      </p:ext>
    </p:extLst>
  </p:cSld>
  <p:clrMap bg1="dk2" tx1="lt1" bg2="dk1"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transition/>
  <p:txStyles>
    <p:titleStyle>
      <a:lvl1pPr algn="l" rtl="0" eaLnBrk="0" fontAlgn="base" hangingPunct="0">
        <a:lnSpc>
          <a:spcPct val="90000"/>
        </a:lnSpc>
        <a:spcBef>
          <a:spcPct val="0"/>
        </a:spcBef>
        <a:spcAft>
          <a:spcPct val="0"/>
        </a:spcAft>
        <a:defRPr sz="2800" b="1">
          <a:solidFill>
            <a:schemeClr val="accent1"/>
          </a:solidFill>
          <a:latin typeface="Lucida Sans" pitchFamily="34" charset="0"/>
          <a:ea typeface="+mj-ea"/>
          <a:cs typeface="+mj-cs"/>
        </a:defRPr>
      </a:lvl1pPr>
      <a:lvl2pPr algn="l" rtl="0" eaLnBrk="0" fontAlgn="base" hangingPunct="0">
        <a:lnSpc>
          <a:spcPct val="90000"/>
        </a:lnSpc>
        <a:spcBef>
          <a:spcPct val="0"/>
        </a:spcBef>
        <a:spcAft>
          <a:spcPct val="0"/>
        </a:spcAft>
        <a:defRPr sz="2800" b="1">
          <a:solidFill>
            <a:schemeClr val="accent1"/>
          </a:solidFill>
          <a:latin typeface="Lucida Sans" pitchFamily="34" charset="0"/>
        </a:defRPr>
      </a:lvl2pPr>
      <a:lvl3pPr algn="l" rtl="0" eaLnBrk="0" fontAlgn="base" hangingPunct="0">
        <a:lnSpc>
          <a:spcPct val="90000"/>
        </a:lnSpc>
        <a:spcBef>
          <a:spcPct val="0"/>
        </a:spcBef>
        <a:spcAft>
          <a:spcPct val="0"/>
        </a:spcAft>
        <a:defRPr sz="2800" b="1">
          <a:solidFill>
            <a:schemeClr val="accent1"/>
          </a:solidFill>
          <a:latin typeface="Lucida Sans" pitchFamily="34" charset="0"/>
        </a:defRPr>
      </a:lvl3pPr>
      <a:lvl4pPr algn="l" rtl="0" eaLnBrk="0" fontAlgn="base" hangingPunct="0">
        <a:lnSpc>
          <a:spcPct val="90000"/>
        </a:lnSpc>
        <a:spcBef>
          <a:spcPct val="0"/>
        </a:spcBef>
        <a:spcAft>
          <a:spcPct val="0"/>
        </a:spcAft>
        <a:defRPr sz="2800" b="1">
          <a:solidFill>
            <a:schemeClr val="accent1"/>
          </a:solidFill>
          <a:latin typeface="Lucida Sans" pitchFamily="34" charset="0"/>
        </a:defRPr>
      </a:lvl4pPr>
      <a:lvl5pPr algn="l" rtl="0" eaLnBrk="0" fontAlgn="base" hangingPunct="0">
        <a:lnSpc>
          <a:spcPct val="90000"/>
        </a:lnSpc>
        <a:spcBef>
          <a:spcPct val="0"/>
        </a:spcBef>
        <a:spcAft>
          <a:spcPct val="0"/>
        </a:spcAft>
        <a:defRPr sz="2800" b="1">
          <a:solidFill>
            <a:schemeClr val="accent1"/>
          </a:solidFill>
          <a:latin typeface="Lucida Sans" pitchFamily="34" charset="0"/>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p:titleStyle>
    <p:bodyStyle>
      <a:lvl1pPr marL="165100" indent="-165100" algn="l" rtl="0" eaLnBrk="0" fontAlgn="base" hangingPunct="0">
        <a:spcBef>
          <a:spcPct val="25000"/>
        </a:spcBef>
        <a:spcAft>
          <a:spcPct val="0"/>
        </a:spcAft>
        <a:buClr>
          <a:srgbClr val="C60C30"/>
        </a:buClr>
        <a:buSzPct val="100000"/>
        <a:buFont typeface="Arial" charset="0"/>
        <a:buChar char="•"/>
        <a:defRPr lang="en-US" sz="2600" dirty="0">
          <a:solidFill>
            <a:schemeClr val="bg2"/>
          </a:solidFill>
          <a:latin typeface="Lucida Sans" pitchFamily="34" charset="0"/>
          <a:ea typeface="+mn-ea"/>
          <a:cs typeface="+mn-cs"/>
        </a:defRPr>
      </a:lvl1pPr>
      <a:lvl2pPr marL="344488" indent="-179388" algn="l" rtl="0" eaLnBrk="0" fontAlgn="base" hangingPunct="0">
        <a:lnSpc>
          <a:spcPct val="95000"/>
        </a:lnSpc>
        <a:spcBef>
          <a:spcPct val="10000"/>
        </a:spcBef>
        <a:spcAft>
          <a:spcPct val="0"/>
        </a:spcAft>
        <a:buClr>
          <a:srgbClr val="C60C30"/>
        </a:buClr>
        <a:buSzPct val="100000"/>
        <a:buFont typeface="Arial" charset="0"/>
        <a:buChar char="•"/>
        <a:defRPr lang="en-US" sz="2400" dirty="0">
          <a:solidFill>
            <a:schemeClr val="bg2"/>
          </a:solidFill>
          <a:latin typeface="Lucida Sans" pitchFamily="34" charset="0"/>
        </a:defRPr>
      </a:lvl2pPr>
      <a:lvl3pPr marL="509588" indent="-165100" algn="l" rtl="0" eaLnBrk="0" fontAlgn="base" hangingPunct="0">
        <a:lnSpc>
          <a:spcPct val="95000"/>
        </a:lnSpc>
        <a:spcBef>
          <a:spcPct val="10000"/>
        </a:spcBef>
        <a:spcAft>
          <a:spcPct val="0"/>
        </a:spcAft>
        <a:buClr>
          <a:srgbClr val="C60C30"/>
        </a:buClr>
        <a:buSzPct val="100000"/>
        <a:buFont typeface="Arial" charset="0"/>
        <a:buChar char="•"/>
        <a:defRPr lang="en-US" sz="2200" dirty="0">
          <a:solidFill>
            <a:schemeClr val="bg2"/>
          </a:solidFill>
          <a:latin typeface="Lucida Sans" pitchFamily="34" charset="0"/>
        </a:defRPr>
      </a:lvl3pPr>
      <a:lvl4pPr marL="688975" indent="-179388" algn="l" rtl="0" eaLnBrk="0" fontAlgn="base" hangingPunct="0">
        <a:lnSpc>
          <a:spcPct val="95000"/>
        </a:lnSpc>
        <a:spcBef>
          <a:spcPct val="10000"/>
        </a:spcBef>
        <a:spcAft>
          <a:spcPct val="0"/>
        </a:spcAft>
        <a:buClr>
          <a:srgbClr val="C60C30"/>
        </a:buClr>
        <a:buSzPct val="100000"/>
        <a:buFont typeface="Arial" charset="0"/>
        <a:buChar char="•"/>
        <a:defRPr lang="en-US" sz="2000" dirty="0">
          <a:solidFill>
            <a:schemeClr val="bg2"/>
          </a:solidFill>
          <a:latin typeface="Lucida Sans" pitchFamily="34" charset="0"/>
        </a:defRPr>
      </a:lvl4pPr>
      <a:lvl5pPr marL="854075" indent="-165100" algn="l" rtl="0" eaLnBrk="0" fontAlgn="base" hangingPunct="0">
        <a:lnSpc>
          <a:spcPct val="95000"/>
        </a:lnSpc>
        <a:spcBef>
          <a:spcPct val="10000"/>
        </a:spcBef>
        <a:spcAft>
          <a:spcPct val="0"/>
        </a:spcAft>
        <a:buClr>
          <a:srgbClr val="C60C30"/>
        </a:buClr>
        <a:buSzPct val="100000"/>
        <a:buFont typeface="Arial" charset="0"/>
        <a:buChar char="•"/>
        <a:defRPr lang="en-US" sz="2000" dirty="0">
          <a:solidFill>
            <a:schemeClr val="bg2"/>
          </a:solidFill>
          <a:latin typeface="Lucida Sans" pitchFamily="34" charset="0"/>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chemeClr val="tx1"/>
            </a:gs>
            <a:gs pos="100000">
              <a:srgbClr val="EAEAEA"/>
            </a:gs>
          </a:gsLst>
          <a:lin ang="5400000" scaled="1"/>
        </a:gra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E9B32065-6160-4AED-BB84-417F2D03D9CB}"/>
              </a:ext>
            </a:extLst>
          </p:cNvPr>
          <p:cNvSpPr/>
          <p:nvPr userDrawn="1"/>
        </p:nvSpPr>
        <p:spPr bwMode="gray">
          <a:xfrm flipH="1">
            <a:off x="0" y="0"/>
            <a:ext cx="12192000" cy="6111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dirty="0"/>
          </a:p>
        </p:txBody>
      </p:sp>
      <p:sp>
        <p:nvSpPr>
          <p:cNvPr id="1027" name="Rectangle 3">
            <a:extLst>
              <a:ext uri="{FF2B5EF4-FFF2-40B4-BE49-F238E27FC236}">
                <a16:creationId xmlns:a16="http://schemas.microsoft.com/office/drawing/2014/main" id="{F030D274-7274-4EB8-926E-010DCAEC9410}"/>
              </a:ext>
            </a:extLst>
          </p:cNvPr>
          <p:cNvSpPr>
            <a:spLocks noGrp="1" noChangeArrowheads="1"/>
          </p:cNvSpPr>
          <p:nvPr>
            <p:ph type="body" idx="1"/>
          </p:nvPr>
        </p:nvSpPr>
        <p:spPr bwMode="black">
          <a:xfrm>
            <a:off x="1219200" y="2298700"/>
            <a:ext cx="9753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1" compatLnSpc="1">
            <a:prstTxWarp prst="textNoShape">
              <a:avLst/>
            </a:prstTxWarp>
            <a:spAutoFit/>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2">
            <a:extLst>
              <a:ext uri="{FF2B5EF4-FFF2-40B4-BE49-F238E27FC236}">
                <a16:creationId xmlns:a16="http://schemas.microsoft.com/office/drawing/2014/main" id="{458DAD93-36BD-4307-AECB-274626078F41}"/>
              </a:ext>
            </a:extLst>
          </p:cNvPr>
          <p:cNvSpPr>
            <a:spLocks noGrp="1" noChangeArrowheads="1"/>
          </p:cNvSpPr>
          <p:nvPr>
            <p:ph type="title"/>
          </p:nvPr>
        </p:nvSpPr>
        <p:spPr bwMode="black">
          <a:xfrm>
            <a:off x="0" y="1512888"/>
            <a:ext cx="121920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0" tIns="45720" rIns="457200" bIns="45720" numCol="1" anchor="b" anchorCtr="1" compatLnSpc="1">
            <a:prstTxWarp prst="textNoShape">
              <a:avLst/>
            </a:prstTxWarp>
            <a:spAutoFit/>
          </a:bodyPr>
          <a:lstStyle/>
          <a:p>
            <a:pPr lvl="0"/>
            <a:r>
              <a:rPr lang="en-US" altLang="en-US"/>
              <a:t>Click to edit Master title style</a:t>
            </a:r>
          </a:p>
        </p:txBody>
      </p:sp>
      <p:sp>
        <p:nvSpPr>
          <p:cNvPr id="3" name="Rectangle 4">
            <a:extLst>
              <a:ext uri="{FF2B5EF4-FFF2-40B4-BE49-F238E27FC236}">
                <a16:creationId xmlns:a16="http://schemas.microsoft.com/office/drawing/2014/main" id="{1E676978-DD1F-4FA3-8BBE-D58BDE0A76CD}"/>
              </a:ext>
            </a:extLst>
          </p:cNvPr>
          <p:cNvSpPr>
            <a:spLocks noGrp="1" noChangeArrowheads="1"/>
          </p:cNvSpPr>
          <p:nvPr userDrawn="1">
            <p:ph type="dt" sz="half" idx="2"/>
          </p:nvPr>
        </p:nvSpPr>
        <p:spPr bwMode="black">
          <a:xfrm>
            <a:off x="645585" y="6438900"/>
            <a:ext cx="1670049"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000">
                <a:solidFill>
                  <a:schemeClr val="bg2"/>
                </a:solidFill>
                <a:latin typeface="Arial" charset="0"/>
                <a:ea typeface="+mn-ea"/>
                <a:cs typeface="+mn-cs"/>
              </a:defRPr>
            </a:lvl1pPr>
          </a:lstStyle>
          <a:p>
            <a:pPr>
              <a:defRPr/>
            </a:pPr>
            <a:endParaRPr lang="en-US"/>
          </a:p>
        </p:txBody>
      </p:sp>
      <p:sp>
        <p:nvSpPr>
          <p:cNvPr id="4" name="Rectangle 5">
            <a:extLst>
              <a:ext uri="{FF2B5EF4-FFF2-40B4-BE49-F238E27FC236}">
                <a16:creationId xmlns:a16="http://schemas.microsoft.com/office/drawing/2014/main" id="{EF5F4B23-96FB-4310-8CC8-32D721BD2B6F}"/>
              </a:ext>
            </a:extLst>
          </p:cNvPr>
          <p:cNvSpPr>
            <a:spLocks noGrp="1" noChangeArrowheads="1"/>
          </p:cNvSpPr>
          <p:nvPr userDrawn="1">
            <p:ph type="ftr" sz="quarter" idx="3"/>
          </p:nvPr>
        </p:nvSpPr>
        <p:spPr bwMode="black">
          <a:xfrm>
            <a:off x="2315633" y="6438900"/>
            <a:ext cx="82042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000">
                <a:solidFill>
                  <a:schemeClr val="bg2"/>
                </a:solidFill>
                <a:latin typeface="Arial" charset="0"/>
                <a:ea typeface="+mn-ea"/>
                <a:cs typeface="+mn-cs"/>
              </a:defRPr>
            </a:lvl1pPr>
          </a:lstStyle>
          <a:p>
            <a:pPr>
              <a:defRPr/>
            </a:pPr>
            <a:endParaRPr lang="en-US"/>
          </a:p>
        </p:txBody>
      </p:sp>
      <p:sp>
        <p:nvSpPr>
          <p:cNvPr id="2" name="Rectangle 6">
            <a:extLst>
              <a:ext uri="{FF2B5EF4-FFF2-40B4-BE49-F238E27FC236}">
                <a16:creationId xmlns:a16="http://schemas.microsoft.com/office/drawing/2014/main" id="{B5710CD4-3D5E-42A1-8214-027DA99672A2}"/>
              </a:ext>
            </a:extLst>
          </p:cNvPr>
          <p:cNvSpPr>
            <a:spLocks noGrp="1" noChangeArrowheads="1"/>
          </p:cNvSpPr>
          <p:nvPr userDrawn="1">
            <p:ph type="sldNum" sz="quarter" idx="4"/>
          </p:nvPr>
        </p:nvSpPr>
        <p:spPr bwMode="black">
          <a:xfrm>
            <a:off x="10532533" y="6438900"/>
            <a:ext cx="1659467"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000">
                <a:solidFill>
                  <a:schemeClr val="bg2"/>
                </a:solidFill>
              </a:defRPr>
            </a:lvl1pPr>
          </a:lstStyle>
          <a:p>
            <a:pPr>
              <a:defRPr/>
            </a:pPr>
            <a:fld id="{60F926AC-CCB0-49B8-86BE-0909864F30DD}" type="slidenum">
              <a:rPr lang="en-US" altLang="en-US"/>
              <a:pPr>
                <a:defRPr/>
              </a:pPr>
              <a:t>‹#›</a:t>
            </a:fld>
            <a:endParaRPr lang="en-US" altLang="en-US"/>
          </a:p>
        </p:txBody>
      </p:sp>
      <p:pic>
        <p:nvPicPr>
          <p:cNvPr id="1032" name="Picture 4">
            <a:extLst>
              <a:ext uri="{FF2B5EF4-FFF2-40B4-BE49-F238E27FC236}">
                <a16:creationId xmlns:a16="http://schemas.microsoft.com/office/drawing/2014/main" id="{3EDA6EAD-683B-4C35-A8BD-41A9357486DA}"/>
              </a:ext>
            </a:extLst>
          </p:cNvPr>
          <p:cNvPicPr>
            <a:picLocks noChangeAspect="1"/>
          </p:cNvPicPr>
          <p:nvPr userDrawn="1"/>
        </p:nvPicPr>
        <p:blipFill>
          <a:blip r:embed="rId11">
            <a:extLst>
              <a:ext uri="{28A0092B-C50C-407E-A947-70E740481C1C}">
                <a14:useLocalDpi xmlns:a14="http://schemas.microsoft.com/office/drawing/2010/main" val="0"/>
              </a:ext>
            </a:extLst>
          </a:blip>
          <a:srcRect l="17581" t="36948" r="17580" b="36948"/>
          <a:stretch>
            <a:fillRect/>
          </a:stretch>
        </p:blipFill>
        <p:spPr bwMode="auto">
          <a:xfrm>
            <a:off x="1" y="-1588"/>
            <a:ext cx="759884" cy="612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a:extLst>
              <a:ext uri="{FF2B5EF4-FFF2-40B4-BE49-F238E27FC236}">
                <a16:creationId xmlns:a16="http://schemas.microsoft.com/office/drawing/2014/main" id="{FB5EEB3D-AC6D-434D-BBB7-05127403572E}"/>
              </a:ext>
            </a:extLst>
          </p:cNvPr>
          <p:cNvCxnSpPr/>
          <p:nvPr userDrawn="1"/>
        </p:nvCxnSpPr>
        <p:spPr>
          <a:xfrm>
            <a:off x="-23283" y="625475"/>
            <a:ext cx="12215284"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1229616"/>
      </p:ext>
    </p:extLst>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Lst>
  <p:transition/>
  <p:txStyles>
    <p:titleStyle>
      <a:lvl1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p:titleStyle>
    <p:bodyStyle>
      <a:lvl1pPr marL="165100" indent="-165100" algn="l" rtl="0" eaLnBrk="0" fontAlgn="base" hangingPunct="0">
        <a:spcBef>
          <a:spcPct val="25000"/>
        </a:spcBef>
        <a:spcAft>
          <a:spcPct val="0"/>
        </a:spcAft>
        <a:buClr>
          <a:srgbClr val="C60C30"/>
        </a:buClr>
        <a:buSzPct val="100000"/>
        <a:buFont typeface="Arial" panose="020B0604020202020204" pitchFamily="34" charset="0"/>
        <a:buChar char="•"/>
        <a:defRPr lang="en-US" sz="2400" dirty="0">
          <a:solidFill>
            <a:schemeClr val="bg2"/>
          </a:solidFill>
          <a:latin typeface="Lucida Sans" pitchFamily="34" charset="0"/>
          <a:ea typeface="MS PGothic" panose="020B0600070205080204" pitchFamily="34" charset="-128"/>
          <a:cs typeface="MS PGothic" pitchFamily="34" charset="-128"/>
        </a:defRPr>
      </a:lvl1pPr>
      <a:lvl2pPr marL="344488"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sz="2200" dirty="0">
          <a:solidFill>
            <a:schemeClr val="bg2"/>
          </a:solidFill>
          <a:latin typeface="Lucida Sans" pitchFamily="34" charset="0"/>
          <a:ea typeface="MS PGothic" panose="020B0600070205080204" pitchFamily="34" charset="-128"/>
          <a:cs typeface="+mn-cs"/>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ea typeface="MS PGothic" panose="020B0600070205080204" pitchFamily="34" charset="-128"/>
          <a:cs typeface="ＭＳ Ｐゴシック" pitchFamily="-105" charset="-128"/>
        </a:defRPr>
      </a:lvl3pPr>
      <a:lvl4pPr marL="688975"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dirty="0">
          <a:solidFill>
            <a:schemeClr val="bg2"/>
          </a:solidFill>
          <a:latin typeface="Lucida Sans" pitchFamily="34" charset="0"/>
          <a:ea typeface="MS PGothic" panose="020B0600070205080204" pitchFamily="34" charset="-128"/>
          <a:cs typeface="+mn-cs"/>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S PGothic" panose="020B0600070205080204" pitchFamily="34" charset="-128"/>
          <a:cs typeface="+mn-cs"/>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3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8" Type="http://schemas.openxmlformats.org/officeDocument/2006/relationships/hyperlink" Target="http://wsicj.wsu.edu/" TargetMode="External"/><Relationship Id="rId3" Type="http://schemas.openxmlformats.org/officeDocument/2006/relationships/hyperlink" Target="mailto:dmakin@wsu.edu" TargetMode="External"/><Relationship Id="rId7" Type="http://schemas.openxmlformats.org/officeDocument/2006/relationships/hyperlink" Target="http://crmj.wsu.edu/" TargetMode="External"/><Relationship Id="rId12"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33.xml"/><Relationship Id="rId6" Type="http://schemas.openxmlformats.org/officeDocument/2006/relationships/hyperlink" Target="https://wsicj.wsu.edu/" TargetMode="External"/><Relationship Id="rId11" Type="http://schemas.openxmlformats.org/officeDocument/2006/relationships/hyperlink" Target="https://twitter.com/DavidMakinPhD" TargetMode="External"/><Relationship Id="rId5" Type="http://schemas.openxmlformats.org/officeDocument/2006/relationships/hyperlink" Target="crmj.wsu.edu" TargetMode="External"/><Relationship Id="rId10" Type="http://schemas.openxmlformats.org/officeDocument/2006/relationships/hyperlink" Target="https://www.researchgate.net/profile/David_Makin4" TargetMode="External"/><Relationship Id="rId4" Type="http://schemas.openxmlformats.org/officeDocument/2006/relationships/hyperlink" Target="https://labs.wsu.edu/csi/" TargetMode="External"/><Relationship Id="rId9" Type="http://schemas.openxmlformats.org/officeDocument/2006/relationships/hyperlink" Target="http://www.linkedin.com/in/DrMakin"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notesSlide" Target="../notesSlides/notesSlide15.xml"/><Relationship Id="rId1" Type="http://schemas.openxmlformats.org/officeDocument/2006/relationships/slideLayout" Target="../slideLayouts/slideLayout33.xml"/><Relationship Id="rId4" Type="http://schemas.openxmlformats.org/officeDocument/2006/relationships/image" Target="../media/image14.tmp"/></Relationships>
</file>

<file path=ppt/slides/_rels/slide17.xml.rels><?xml version="1.0" encoding="UTF-8" standalone="yes"?>
<Relationships xmlns="http://schemas.openxmlformats.org/package/2006/relationships"><Relationship Id="rId3" Type="http://schemas.openxmlformats.org/officeDocument/2006/relationships/image" Target="../media/image15.tmp"/><Relationship Id="rId2" Type="http://schemas.openxmlformats.org/officeDocument/2006/relationships/notesSlide" Target="../notesSlides/notesSlide16.xml"/><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xml"/><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3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rgbClr val="981E32"/>
            </a:gs>
            <a:gs pos="39999">
              <a:srgbClr val="981E32"/>
            </a:gs>
            <a:gs pos="100000">
              <a:srgbClr val="4B0512"/>
            </a:gs>
          </a:gsLst>
          <a:lin ang="5400000" scaled="0"/>
        </a:gra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5DBCBC9-A1F6-4592-9C93-6A95A5EE252B}"/>
              </a:ext>
            </a:extLst>
          </p:cNvPr>
          <p:cNvSpPr>
            <a:spLocks noGrp="1"/>
          </p:cNvSpPr>
          <p:nvPr>
            <p:ph type="ctrTitle"/>
          </p:nvPr>
        </p:nvSpPr>
        <p:spPr>
          <a:xfrm>
            <a:off x="668343" y="3188934"/>
            <a:ext cx="10855305" cy="480131"/>
          </a:xfrm>
        </p:spPr>
        <p:txBody>
          <a:bodyPr/>
          <a:lstStyle/>
          <a:p>
            <a:r>
              <a:rPr lang="en-US" dirty="0"/>
              <a:t>Marijuana Legalization and Police Resource Deployments</a:t>
            </a:r>
          </a:p>
        </p:txBody>
      </p:sp>
      <p:sp>
        <p:nvSpPr>
          <p:cNvPr id="8" name="Subtitle 7">
            <a:extLst>
              <a:ext uri="{FF2B5EF4-FFF2-40B4-BE49-F238E27FC236}">
                <a16:creationId xmlns:a16="http://schemas.microsoft.com/office/drawing/2014/main" id="{B9792FCA-4E74-4847-A910-99A1CB71F76B}"/>
              </a:ext>
            </a:extLst>
          </p:cNvPr>
          <p:cNvSpPr>
            <a:spLocks noGrp="1"/>
          </p:cNvSpPr>
          <p:nvPr>
            <p:ph type="subTitle" idx="1"/>
          </p:nvPr>
        </p:nvSpPr>
        <p:spPr>
          <a:xfrm>
            <a:off x="654286" y="3596124"/>
            <a:ext cx="10883417" cy="430887"/>
          </a:xfrm>
        </p:spPr>
        <p:txBody>
          <a:bodyPr/>
          <a:lstStyle/>
          <a:p>
            <a:pPr>
              <a:spcBef>
                <a:spcPts val="0"/>
              </a:spcBef>
            </a:pPr>
            <a:r>
              <a:rPr lang="en-US" dirty="0"/>
              <a:t>Rural and Urban Case Studies</a:t>
            </a:r>
          </a:p>
        </p:txBody>
      </p:sp>
      <p:pic>
        <p:nvPicPr>
          <p:cNvPr id="9" name="Picture 6" descr="http://content.wsulibs.wsu.edu/photo/image/38444163112006_060102029.jpg">
            <a:extLst>
              <a:ext uri="{FF2B5EF4-FFF2-40B4-BE49-F238E27FC236}">
                <a16:creationId xmlns:a16="http://schemas.microsoft.com/office/drawing/2014/main" id="{18EA9B2E-FE2D-4DB8-B8DD-47233C06B8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5347" b="34772"/>
          <a:stretch>
            <a:fillRect/>
          </a:stretch>
        </p:blipFill>
        <p:spPr bwMode="auto">
          <a:xfrm>
            <a:off x="1524000" y="0"/>
            <a:ext cx="91440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471CD1F1-09CA-4003-98D8-9B7F562478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0582" y="5973084"/>
            <a:ext cx="2150817" cy="783942"/>
          </a:xfrm>
          <a:prstGeom prst="rect">
            <a:avLst/>
          </a:prstGeom>
        </p:spPr>
      </p:pic>
      <p:sp>
        <p:nvSpPr>
          <p:cNvPr id="11" name="Rectangle 20">
            <a:extLst>
              <a:ext uri="{FF2B5EF4-FFF2-40B4-BE49-F238E27FC236}">
                <a16:creationId xmlns:a16="http://schemas.microsoft.com/office/drawing/2014/main" id="{2319E928-2640-4746-BA9C-78E3514B64E8}"/>
              </a:ext>
            </a:extLst>
          </p:cNvPr>
          <p:cNvSpPr txBox="1">
            <a:spLocks noChangeArrowheads="1"/>
          </p:cNvSpPr>
          <p:nvPr/>
        </p:nvSpPr>
        <p:spPr bwMode="black">
          <a:xfrm>
            <a:off x="1820059" y="4199947"/>
            <a:ext cx="8551862"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0" bIns="45720" numCol="1" anchor="t" anchorCtr="0" compatLnSpc="1">
            <a:prstTxWarp prst="textNoShape">
              <a:avLst/>
            </a:prstTxWarp>
            <a:spAutoFit/>
          </a:bodyPr>
          <a:lstStyle>
            <a:lvl1pPr marL="0" indent="0" algn="ctr" rtl="0" eaLnBrk="0" fontAlgn="base" hangingPunct="0">
              <a:spcBef>
                <a:spcPct val="25000"/>
              </a:spcBef>
              <a:spcAft>
                <a:spcPct val="0"/>
              </a:spcAft>
              <a:buClr>
                <a:srgbClr val="C60C30"/>
              </a:buClr>
              <a:buSzPct val="100000"/>
              <a:buFont typeface="Arial" pitchFamily="34" charset="0"/>
              <a:buNone/>
              <a:defRPr lang="en-US" sz="1650" b="0">
                <a:solidFill>
                  <a:schemeClr val="tx1"/>
                </a:solidFill>
                <a:effectLst/>
                <a:latin typeface="Lucida Sans" pitchFamily="34" charset="0"/>
                <a:ea typeface="+mn-ea"/>
                <a:cs typeface="+mn-cs"/>
              </a:defRPr>
            </a:lvl1pPr>
            <a:lvl2pPr marL="258366" indent="-134541"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800" dirty="0">
                <a:solidFill>
                  <a:schemeClr val="bg2"/>
                </a:solidFill>
                <a:latin typeface="Lucida Sans" pitchFamily="34" charset="0"/>
              </a:defRPr>
            </a:lvl2pPr>
            <a:lvl3pPr marL="382191" indent="-123825"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50" dirty="0">
                <a:solidFill>
                  <a:schemeClr val="bg2"/>
                </a:solidFill>
                <a:latin typeface="Lucida Sans" pitchFamily="34" charset="0"/>
              </a:defRPr>
            </a:lvl3pPr>
            <a:lvl4pPr marL="516731" indent="-134541"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500" dirty="0">
                <a:solidFill>
                  <a:schemeClr val="bg2"/>
                </a:solidFill>
                <a:latin typeface="Lucida Sans" pitchFamily="34" charset="0"/>
              </a:defRPr>
            </a:lvl4pPr>
            <a:lvl5pPr marL="640556" indent="-123825"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500" dirty="0">
                <a:solidFill>
                  <a:schemeClr val="bg2"/>
                </a:solidFill>
                <a:latin typeface="Lucida Sans" pitchFamily="34" charset="0"/>
              </a:defRPr>
            </a:lvl5pPr>
            <a:lvl6pPr marL="856060" indent="166688" algn="l" rtl="0" fontAlgn="base">
              <a:lnSpc>
                <a:spcPct val="95000"/>
              </a:lnSpc>
              <a:spcBef>
                <a:spcPct val="10000"/>
              </a:spcBef>
              <a:spcAft>
                <a:spcPct val="0"/>
              </a:spcAft>
              <a:buClr>
                <a:schemeClr val="accent1"/>
              </a:buClr>
              <a:buChar char="•"/>
              <a:defRPr sz="1500">
                <a:solidFill>
                  <a:schemeClr val="tx1"/>
                </a:solidFill>
                <a:latin typeface="+mn-lt"/>
              </a:defRPr>
            </a:lvl6pPr>
            <a:lvl7pPr marL="1198960" indent="166688" algn="l" rtl="0" fontAlgn="base">
              <a:lnSpc>
                <a:spcPct val="95000"/>
              </a:lnSpc>
              <a:spcBef>
                <a:spcPct val="10000"/>
              </a:spcBef>
              <a:spcAft>
                <a:spcPct val="0"/>
              </a:spcAft>
              <a:buClr>
                <a:schemeClr val="accent1"/>
              </a:buClr>
              <a:buChar char="•"/>
              <a:defRPr sz="1500">
                <a:solidFill>
                  <a:schemeClr val="tx1"/>
                </a:solidFill>
                <a:latin typeface="+mn-lt"/>
              </a:defRPr>
            </a:lvl7pPr>
            <a:lvl8pPr marL="1541860" indent="166688" algn="l" rtl="0" fontAlgn="base">
              <a:lnSpc>
                <a:spcPct val="95000"/>
              </a:lnSpc>
              <a:spcBef>
                <a:spcPct val="10000"/>
              </a:spcBef>
              <a:spcAft>
                <a:spcPct val="0"/>
              </a:spcAft>
              <a:buClr>
                <a:schemeClr val="accent1"/>
              </a:buClr>
              <a:buChar char="•"/>
              <a:defRPr sz="1500">
                <a:solidFill>
                  <a:schemeClr val="tx1"/>
                </a:solidFill>
                <a:latin typeface="+mn-lt"/>
              </a:defRPr>
            </a:lvl8pPr>
            <a:lvl9pPr marL="1884760" indent="166688" algn="l" rtl="0" fontAlgn="base">
              <a:lnSpc>
                <a:spcPct val="95000"/>
              </a:lnSpc>
              <a:spcBef>
                <a:spcPct val="10000"/>
              </a:spcBef>
              <a:spcAft>
                <a:spcPct val="0"/>
              </a:spcAft>
              <a:buClr>
                <a:schemeClr val="accent1"/>
              </a:buClr>
              <a:buChar char="•"/>
              <a:defRPr sz="1500">
                <a:solidFill>
                  <a:schemeClr val="tx1"/>
                </a:solidFill>
                <a:latin typeface="+mn-lt"/>
              </a:defRPr>
            </a:lvl9pPr>
          </a:lstStyle>
          <a:p>
            <a:pPr>
              <a:spcBef>
                <a:spcPct val="0"/>
              </a:spcBef>
            </a:pPr>
            <a:r>
              <a:rPr lang="en-US" altLang="en-US" sz="1400" kern="0" dirty="0"/>
              <a:t>David A. Makin, PhD</a:t>
            </a:r>
          </a:p>
          <a:p>
            <a:pPr>
              <a:spcBef>
                <a:spcPct val="0"/>
              </a:spcBef>
            </a:pPr>
            <a:r>
              <a:rPr lang="en-US" altLang="en-US" sz="1400" kern="0" dirty="0">
                <a:solidFill>
                  <a:srgbClr val="FFFFFF"/>
                </a:solidFill>
              </a:rPr>
              <a:t>Department of Criminal Justice and Criminology</a:t>
            </a:r>
          </a:p>
          <a:p>
            <a:pPr>
              <a:spcBef>
                <a:spcPct val="0"/>
              </a:spcBef>
            </a:pPr>
            <a:endParaRPr lang="en-US" altLang="en-US" sz="1400" kern="0" dirty="0"/>
          </a:p>
          <a:p>
            <a:pPr>
              <a:spcBef>
                <a:spcPct val="0"/>
              </a:spcBef>
            </a:pPr>
            <a:endParaRPr lang="en-US" altLang="en-US" sz="1400" kern="0" dirty="0"/>
          </a:p>
          <a:p>
            <a:pPr>
              <a:spcBef>
                <a:spcPct val="0"/>
              </a:spcBef>
            </a:pPr>
            <a:r>
              <a:rPr lang="en-US" altLang="en-US" sz="1400" kern="0" dirty="0"/>
              <a:t>Research Team</a:t>
            </a:r>
          </a:p>
          <a:p>
            <a:pPr>
              <a:spcBef>
                <a:spcPct val="0"/>
              </a:spcBef>
            </a:pPr>
            <a:r>
              <a:rPr lang="en-US" altLang="en-US" sz="1400" kern="0" dirty="0"/>
              <a:t>Mary K. Stohr, Dale Willits, Duane Stanton, Nicholas P. Lovrich, Craig Hemmens, John Snyder, Mikala Meize, Rachael Brooks, and multiple undergraduate students </a:t>
            </a:r>
          </a:p>
        </p:txBody>
      </p:sp>
    </p:spTree>
    <p:extLst>
      <p:ext uri="{BB962C8B-B14F-4D97-AF65-F5344CB8AC3E}">
        <p14:creationId xmlns:p14="http://schemas.microsoft.com/office/powerpoint/2010/main" val="4288296358"/>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Case Study #1 Results</a:t>
            </a:r>
            <a:endParaRPr lang="en-US" altLang="en-US" kern="0" dirty="0">
              <a:solidFill>
                <a:srgbClr val="FFFFFF"/>
              </a:solidFill>
            </a:endParaRPr>
          </a:p>
        </p:txBody>
      </p:sp>
      <p:pic>
        <p:nvPicPr>
          <p:cNvPr id="10" name="Picture 9" descr="A screenshot of a social media post&#10;&#10;Description automatically generated">
            <a:extLst>
              <a:ext uri="{FF2B5EF4-FFF2-40B4-BE49-F238E27FC236}">
                <a16:creationId xmlns:a16="http://schemas.microsoft.com/office/drawing/2014/main" id="{EF335E1B-D16F-40ED-875C-B988FF9FD1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072" y="1052849"/>
            <a:ext cx="7551283" cy="5496949"/>
          </a:xfrm>
          <a:prstGeom prst="rect">
            <a:avLst/>
          </a:prstGeom>
        </p:spPr>
      </p:pic>
      <p:sp>
        <p:nvSpPr>
          <p:cNvPr id="13" name="Rectangle 20">
            <a:extLst>
              <a:ext uri="{FF2B5EF4-FFF2-40B4-BE49-F238E27FC236}">
                <a16:creationId xmlns:a16="http://schemas.microsoft.com/office/drawing/2014/main" id="{A01429EE-7421-4385-BCD0-12702FF76512}"/>
              </a:ext>
            </a:extLst>
          </p:cNvPr>
          <p:cNvSpPr>
            <a:spLocks noGrp="1" noChangeArrowheads="1"/>
          </p:cNvSpPr>
          <p:nvPr>
            <p:ph type="subTitle" idx="1"/>
          </p:nvPr>
        </p:nvSpPr>
        <p:spPr>
          <a:xfrm>
            <a:off x="7803355" y="1623804"/>
            <a:ext cx="4388645" cy="1338828"/>
          </a:xfrm>
        </p:spPr>
        <p:txBody>
          <a:bodyPr/>
          <a:lstStyle/>
          <a:p>
            <a:pPr marL="342900" indent="-342900">
              <a:buFont typeface="Arial" pitchFamily="34" charset="0"/>
              <a:buChar char="•"/>
            </a:pPr>
            <a:endParaRPr altLang="en-US" sz="1800" dirty="0">
              <a:solidFill>
                <a:schemeClr val="bg2"/>
              </a:solidFill>
            </a:endParaRPr>
          </a:p>
          <a:p>
            <a:pPr marL="342900" indent="-342900" algn="l">
              <a:buClr>
                <a:schemeClr val="bg2"/>
              </a:buClr>
              <a:buFont typeface="Arial" pitchFamily="34" charset="0"/>
              <a:buChar char="•"/>
            </a:pPr>
            <a:r>
              <a:rPr lang="en-US" altLang="en-US" sz="2800" dirty="0">
                <a:solidFill>
                  <a:schemeClr val="bg2"/>
                </a:solidFill>
                <a:latin typeface="Times New Roman" panose="02020603050405020304" pitchFamily="18" charset="0"/>
                <a:cs typeface="Times New Roman" panose="02020603050405020304" pitchFamily="18" charset="0"/>
              </a:rPr>
              <a:t>Increase of ~6 Calls </a:t>
            </a:r>
            <a:r>
              <a:rPr lang="en-US" altLang="en-US" sz="2800">
                <a:solidFill>
                  <a:schemeClr val="bg2"/>
                </a:solidFill>
                <a:latin typeface="Times New Roman" panose="02020603050405020304" pitchFamily="18" charset="0"/>
                <a:cs typeface="Times New Roman" panose="02020603050405020304" pitchFamily="18" charset="0"/>
              </a:rPr>
              <a:t>Per Month</a:t>
            </a:r>
            <a:endParaRPr lang="en-US" altLang="en-US" sz="2800"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852515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969963"/>
            <a:ext cx="6076270" cy="4398127"/>
          </a:xfrm>
        </p:spPr>
        <p:txBody>
          <a:bodyPr/>
          <a:lstStyle/>
          <a:p>
            <a:pPr marL="342900" indent="-342900">
              <a:buFont typeface="Arial" pitchFamily="34" charset="0"/>
              <a:buChar char="•"/>
            </a:pPr>
            <a:endParaRPr altLang="en-US" sz="1800" dirty="0">
              <a:solidFill>
                <a:schemeClr val="bg2"/>
              </a:solidFill>
            </a:endParaRPr>
          </a:p>
          <a:p>
            <a:pPr marL="342900" indent="-342900" algn="l">
              <a:buClr>
                <a:schemeClr val="bg2"/>
              </a:buClr>
              <a:buFont typeface="Arial" pitchFamily="34" charset="0"/>
              <a:buChar char="•"/>
            </a:pPr>
            <a:r>
              <a:rPr lang="en-US" altLang="en-US" sz="2800" b="1" dirty="0">
                <a:solidFill>
                  <a:schemeClr val="bg2"/>
                </a:solidFill>
                <a:latin typeface="Times New Roman" panose="02020603050405020304" pitchFamily="18" charset="0"/>
                <a:cs typeface="Times New Roman" panose="02020603050405020304" pitchFamily="18" charset="0"/>
              </a:rPr>
              <a:t>Negligible Increase</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Alcohol Offenses – Increase</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Domestic Disputes – Increase</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Drugs - Increase</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False Identification - Increase</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Intoxication - Increase</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Welfare Checks - Increase</a:t>
            </a:r>
          </a:p>
          <a:p>
            <a:pPr marL="687388" lvl="1" indent="-342900">
              <a:buClr>
                <a:schemeClr val="bg2"/>
              </a:buClr>
              <a:buFont typeface="Arial" pitchFamily="34" charset="0"/>
              <a:buChar char="•"/>
            </a:pPr>
            <a:endParaRPr lang="en-US" altLang="en-US" sz="2800" b="1" dirty="0">
              <a:solidFill>
                <a:schemeClr val="bg2"/>
              </a:solidFill>
              <a:latin typeface="Times New Roman" panose="02020603050405020304" pitchFamily="18" charset="0"/>
              <a:cs typeface="Times New Roman" panose="02020603050405020304" pitchFamily="18" charset="0"/>
            </a:endParaRPr>
          </a:p>
          <a:p>
            <a:pPr marL="687388" lvl="1" indent="-342900">
              <a:buClr>
                <a:schemeClr val="bg2"/>
              </a:buClr>
              <a:buFont typeface="Arial" pitchFamily="34" charset="0"/>
              <a:buChar char="•"/>
            </a:pPr>
            <a:endParaRPr altLang="en-US" sz="20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Disaggregated Calls for Service</a:t>
            </a:r>
          </a:p>
        </p:txBody>
      </p:sp>
      <p:sp>
        <p:nvSpPr>
          <p:cNvPr id="6" name="Rectangle 20">
            <a:extLst>
              <a:ext uri="{FF2B5EF4-FFF2-40B4-BE49-F238E27FC236}">
                <a16:creationId xmlns:a16="http://schemas.microsoft.com/office/drawing/2014/main" id="{8CC8C99A-2014-4285-BBB9-96093B533785}"/>
              </a:ext>
            </a:extLst>
          </p:cNvPr>
          <p:cNvSpPr txBox="1">
            <a:spLocks noChangeArrowheads="1"/>
          </p:cNvSpPr>
          <p:nvPr/>
        </p:nvSpPr>
        <p:spPr bwMode="invGray">
          <a:xfrm>
            <a:off x="6017758" y="969962"/>
            <a:ext cx="6076270"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0" bIns="45720" numCol="1" anchor="t" anchorCtr="0" compatLnSpc="1">
            <a:prstTxWarp prst="textNoShape">
              <a:avLst/>
            </a:prstTxWarp>
            <a:spAutoFit/>
          </a:bodyPr>
          <a:lstStyle>
            <a:lvl1pPr marL="0" indent="0" algn="ctr" rtl="0" eaLnBrk="0" fontAlgn="base" hangingPunct="0">
              <a:spcBef>
                <a:spcPct val="25000"/>
              </a:spcBef>
              <a:spcAft>
                <a:spcPct val="0"/>
              </a:spcAft>
              <a:buClr>
                <a:srgbClr val="C60C30"/>
              </a:buClr>
              <a:buSzPct val="100000"/>
              <a:buFont typeface="Arial" pitchFamily="34" charset="0"/>
              <a:buNone/>
              <a:defRPr lang="en-US" sz="2200" b="0">
                <a:solidFill>
                  <a:schemeClr val="accent1"/>
                </a:solidFill>
                <a:effectLst/>
                <a:latin typeface="Lucida Sans" pitchFamily="34" charset="0"/>
                <a:ea typeface="MS PGothic" panose="020B0600070205080204" pitchFamily="34" charset="-128"/>
                <a:cs typeface="MS PGothic" pitchFamily="34" charset="-128"/>
              </a:defRPr>
            </a:lvl1pPr>
            <a:lvl2pPr marL="344488"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sz="2200" dirty="0">
                <a:solidFill>
                  <a:schemeClr val="bg2"/>
                </a:solidFill>
                <a:latin typeface="Lucida Sans" pitchFamily="34" charset="0"/>
                <a:ea typeface="MS PGothic" panose="020B0600070205080204" pitchFamily="34" charset="-128"/>
                <a:cs typeface="+mn-cs"/>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ea typeface="MS PGothic" panose="020B0600070205080204" pitchFamily="34" charset="-128"/>
                <a:cs typeface="ＭＳ Ｐゴシック" pitchFamily="-105" charset="-128"/>
              </a:defRPr>
            </a:lvl3pPr>
            <a:lvl4pPr marL="688975"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dirty="0">
                <a:solidFill>
                  <a:schemeClr val="bg2"/>
                </a:solidFill>
                <a:latin typeface="Lucida Sans" pitchFamily="34" charset="0"/>
                <a:ea typeface="MS PGothic" panose="020B0600070205080204" pitchFamily="34" charset="-128"/>
                <a:cs typeface="+mn-cs"/>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S PGothic" panose="020B0600070205080204" pitchFamily="34" charset="-128"/>
                <a:cs typeface="+mn-cs"/>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a:lstStyle>
          <a:p>
            <a:pPr marL="342900" indent="-342900">
              <a:buFont typeface="Arial" pitchFamily="34" charset="0"/>
              <a:buChar char="•"/>
            </a:pPr>
            <a:endParaRPr lang="en-US" altLang="en-US" sz="1800" kern="0" dirty="0">
              <a:solidFill>
                <a:schemeClr val="bg2"/>
              </a:solidFill>
            </a:endParaRPr>
          </a:p>
          <a:p>
            <a:pPr marL="342900" indent="-342900" algn="l">
              <a:buClr>
                <a:schemeClr val="bg2"/>
              </a:buClr>
              <a:buFont typeface="Arial" pitchFamily="34" charset="0"/>
              <a:buChar char="•"/>
            </a:pPr>
            <a:r>
              <a:rPr lang="en-US" altLang="en-US" sz="2800" b="1" kern="0" dirty="0">
                <a:solidFill>
                  <a:schemeClr val="bg2"/>
                </a:solidFill>
                <a:latin typeface="Times New Roman" panose="02020603050405020304" pitchFamily="18" charset="0"/>
                <a:cs typeface="Times New Roman" panose="02020603050405020304" pitchFamily="18" charset="0"/>
              </a:rPr>
              <a:t>Not Significant</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Accidents </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Assault </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Burglary </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Disorderly Conduct</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DUI</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Malicious Mischief </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Noise Complaints</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Suicide Attempts</a:t>
            </a:r>
          </a:p>
          <a:p>
            <a:pPr marL="687388" lvl="1" indent="-342900">
              <a:buClr>
                <a:schemeClr val="bg2"/>
              </a:buClr>
              <a:buFont typeface="Arial" pitchFamily="34" charset="0"/>
              <a:buChar char="•"/>
            </a:pPr>
            <a:r>
              <a:rPr lang="en-US" altLang="en-US" sz="2800" dirty="0">
                <a:latin typeface="Times New Roman" panose="02020603050405020304" pitchFamily="18" charset="0"/>
                <a:cs typeface="Times New Roman" panose="02020603050405020304" pitchFamily="18" charset="0"/>
              </a:rPr>
              <a:t>Theft</a:t>
            </a:r>
          </a:p>
          <a:p>
            <a:pPr marL="687388" lvl="1" indent="-342900">
              <a:buClr>
                <a:schemeClr val="bg2"/>
              </a:buClr>
              <a:buFont typeface="Arial" pitchFamily="34" charset="0"/>
              <a:buChar char="•"/>
            </a:pPr>
            <a:endParaRPr lang="en-US" altLang="en-US" sz="2800" b="1" kern="0" dirty="0">
              <a:latin typeface="Times New Roman" panose="02020603050405020304" pitchFamily="18" charset="0"/>
              <a:cs typeface="Times New Roman" panose="02020603050405020304" pitchFamily="18" charset="0"/>
            </a:endParaRPr>
          </a:p>
          <a:p>
            <a:pPr marL="687388" lvl="1" indent="-342900">
              <a:buClr>
                <a:schemeClr val="bg2"/>
              </a:buClr>
              <a:buFont typeface="Arial" pitchFamily="34" charset="0"/>
              <a:buChar char="•"/>
            </a:pPr>
            <a:endParaRPr lang="en-US" altLang="en-US" sz="2000" kern="0" dirty="0"/>
          </a:p>
        </p:txBody>
      </p:sp>
    </p:spTree>
    <p:extLst>
      <p:ext uri="{BB962C8B-B14F-4D97-AF65-F5344CB8AC3E}">
        <p14:creationId xmlns:p14="http://schemas.microsoft.com/office/powerpoint/2010/main" val="127970044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Case Study #2 Results</a:t>
            </a:r>
            <a:endParaRPr lang="en-US" altLang="en-US" kern="0" dirty="0">
              <a:solidFill>
                <a:srgbClr val="FFFFFF"/>
              </a:solidFill>
            </a:endParaRPr>
          </a:p>
        </p:txBody>
      </p:sp>
      <p:sp>
        <p:nvSpPr>
          <p:cNvPr id="13" name="Rectangle 20">
            <a:extLst>
              <a:ext uri="{FF2B5EF4-FFF2-40B4-BE49-F238E27FC236}">
                <a16:creationId xmlns:a16="http://schemas.microsoft.com/office/drawing/2014/main" id="{A01429EE-7421-4385-BCD0-12702FF76512}"/>
              </a:ext>
            </a:extLst>
          </p:cNvPr>
          <p:cNvSpPr>
            <a:spLocks noGrp="1" noChangeArrowheads="1"/>
          </p:cNvSpPr>
          <p:nvPr>
            <p:ph type="subTitle" idx="1"/>
          </p:nvPr>
        </p:nvSpPr>
        <p:spPr>
          <a:xfrm>
            <a:off x="7803355" y="1623804"/>
            <a:ext cx="4388645" cy="1769715"/>
          </a:xfrm>
        </p:spPr>
        <p:txBody>
          <a:bodyPr/>
          <a:lstStyle/>
          <a:p>
            <a:pPr marL="342900" indent="-342900">
              <a:buFont typeface="Arial" pitchFamily="34" charset="0"/>
              <a:buChar char="•"/>
            </a:pPr>
            <a:endParaRPr altLang="en-US" sz="1800" dirty="0">
              <a:solidFill>
                <a:schemeClr val="bg2"/>
              </a:solidFill>
            </a:endParaRPr>
          </a:p>
          <a:p>
            <a:pPr marL="342900" indent="-342900" algn="l">
              <a:buClr>
                <a:schemeClr val="bg2"/>
              </a:buClr>
              <a:buFont typeface="Arial" pitchFamily="34" charset="0"/>
              <a:buChar char="•"/>
            </a:pPr>
            <a:r>
              <a:rPr lang="en-US" altLang="en-US" sz="2800" dirty="0">
                <a:solidFill>
                  <a:schemeClr val="bg2"/>
                </a:solidFill>
                <a:latin typeface="Times New Roman" panose="02020603050405020304" pitchFamily="18" charset="0"/>
                <a:cs typeface="Times New Roman" panose="02020603050405020304" pitchFamily="18" charset="0"/>
              </a:rPr>
              <a:t>~357 Additional Interactions Recorded per Month</a:t>
            </a:r>
          </a:p>
        </p:txBody>
      </p:sp>
      <p:pic>
        <p:nvPicPr>
          <p:cNvPr id="6" name="Picture 5" descr="A close up of a map&#10;&#10;Description automatically generated">
            <a:extLst>
              <a:ext uri="{FF2B5EF4-FFF2-40B4-BE49-F238E27FC236}">
                <a16:creationId xmlns:a16="http://schemas.microsoft.com/office/drawing/2014/main" id="{37672550-8E71-43A5-904A-ACA5F745CA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986" y="969963"/>
            <a:ext cx="7745684" cy="5638463"/>
          </a:xfrm>
          <a:prstGeom prst="rect">
            <a:avLst/>
          </a:prstGeom>
        </p:spPr>
      </p:pic>
    </p:spTree>
    <p:extLst>
      <p:ext uri="{BB962C8B-B14F-4D97-AF65-F5344CB8AC3E}">
        <p14:creationId xmlns:p14="http://schemas.microsoft.com/office/powerpoint/2010/main" val="92750682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9865" y="1085243"/>
            <a:ext cx="12172270" cy="5139869"/>
          </a:xfrm>
        </p:spPr>
        <p:txBody>
          <a:bodyPr/>
          <a:lstStyle/>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Case Study #1</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Legalization of marijuana </a:t>
            </a:r>
            <a:r>
              <a:rPr lang="en-US" altLang="en-US" sz="3200" u="sng" dirty="0">
                <a:latin typeface="Times New Roman" panose="02020603050405020304" pitchFamily="18" charset="0"/>
                <a:cs typeface="Times New Roman" panose="02020603050405020304" pitchFamily="18" charset="0"/>
              </a:rPr>
              <a:t>increased</a:t>
            </a:r>
            <a:r>
              <a:rPr lang="en-US" altLang="en-US" sz="3200" dirty="0">
                <a:latin typeface="Times New Roman" panose="02020603050405020304" pitchFamily="18" charset="0"/>
                <a:cs typeface="Times New Roman" panose="02020603050405020304" pitchFamily="18" charset="0"/>
              </a:rPr>
              <a:t> calls for service in Pullman.</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Negligible, though significant results for several lower level calls.</a:t>
            </a:r>
          </a:p>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Case Study #2</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Recreational sales, not legalization, </a:t>
            </a:r>
            <a:r>
              <a:rPr lang="en-US" altLang="en-US" sz="3200" u="sng" dirty="0">
                <a:latin typeface="Times New Roman" panose="02020603050405020304" pitchFamily="18" charset="0"/>
                <a:cs typeface="Times New Roman" panose="02020603050405020304" pitchFamily="18" charset="0"/>
              </a:rPr>
              <a:t>increased</a:t>
            </a:r>
            <a:r>
              <a:rPr lang="en-US" altLang="en-US" sz="3200" dirty="0">
                <a:latin typeface="Times New Roman" panose="02020603050405020304" pitchFamily="18" charset="0"/>
                <a:cs typeface="Times New Roman" panose="02020603050405020304" pitchFamily="18" charset="0"/>
              </a:rPr>
              <a:t> Officer-Initiated Contacts.</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Dispatch-Initiated calls were </a:t>
            </a:r>
            <a:r>
              <a:rPr lang="en-US" altLang="en-US" sz="3200" u="sng" dirty="0">
                <a:latin typeface="Times New Roman" panose="02020603050405020304" pitchFamily="18" charset="0"/>
                <a:cs typeface="Times New Roman" panose="02020603050405020304" pitchFamily="18" charset="0"/>
              </a:rPr>
              <a:t>increasing</a:t>
            </a:r>
            <a:r>
              <a:rPr lang="en-US" altLang="en-US" sz="3200" dirty="0">
                <a:latin typeface="Times New Roman" panose="02020603050405020304" pitchFamily="18" charset="0"/>
                <a:cs typeface="Times New Roman" panose="02020603050405020304" pitchFamily="18" charset="0"/>
              </a:rPr>
              <a:t> on average by 87 calls pre-legalization, </a:t>
            </a:r>
            <a:r>
              <a:rPr lang="en-US" altLang="en-US" sz="3200" u="sng" dirty="0">
                <a:latin typeface="Times New Roman" panose="02020603050405020304" pitchFamily="18" charset="0"/>
                <a:cs typeface="Times New Roman" panose="02020603050405020304" pitchFamily="18" charset="0"/>
              </a:rPr>
              <a:t>increased</a:t>
            </a:r>
            <a:r>
              <a:rPr lang="en-US" altLang="en-US" sz="3200" dirty="0">
                <a:latin typeface="Times New Roman" panose="02020603050405020304" pitchFamily="18" charset="0"/>
                <a:cs typeface="Times New Roman" panose="02020603050405020304" pitchFamily="18" charset="0"/>
              </a:rPr>
              <a:t> significantly after legalization on average by 271 calls, and following recreational sales have </a:t>
            </a:r>
            <a:r>
              <a:rPr lang="en-US" altLang="en-US" sz="3200" u="sng" dirty="0">
                <a:latin typeface="Times New Roman" panose="02020603050405020304" pitchFamily="18" charset="0"/>
                <a:cs typeface="Times New Roman" panose="02020603050405020304" pitchFamily="18" charset="0"/>
              </a:rPr>
              <a:t>decreased</a:t>
            </a:r>
            <a:r>
              <a:rPr lang="en-US" altLang="en-US" sz="3200" dirty="0">
                <a:latin typeface="Times New Roman" panose="02020603050405020304" pitchFamily="18" charset="0"/>
                <a:cs typeface="Times New Roman" panose="02020603050405020304" pitchFamily="18" charset="0"/>
              </a:rPr>
              <a:t> by 214 calls per month. </a:t>
            </a:r>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Summary of Results</a:t>
            </a:r>
            <a:endParaRPr lang="en-US" altLang="en-US" kern="0" dirty="0">
              <a:solidFill>
                <a:srgbClr val="FFFFFF"/>
              </a:solidFill>
            </a:endParaRPr>
          </a:p>
        </p:txBody>
      </p:sp>
    </p:spTree>
    <p:extLst>
      <p:ext uri="{BB962C8B-B14F-4D97-AF65-F5344CB8AC3E}">
        <p14:creationId xmlns:p14="http://schemas.microsoft.com/office/powerpoint/2010/main" val="6940178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4005712"/>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Case Study #3</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Spatial Analysis of police beats and presence of dispensaries.</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Disaggregated calls for service to understand what is influencing shifts in calls dispatched, post retail sales. </a:t>
            </a:r>
          </a:p>
          <a:p>
            <a:pPr marL="852488" lvl="2" indent="-342900">
              <a:buClr>
                <a:schemeClr val="bg2"/>
              </a:buClr>
            </a:pPr>
            <a:endParaRPr lang="en-US" altLang="en-US" sz="3000" dirty="0">
              <a:solidFill>
                <a:schemeClr val="bg2"/>
              </a:solidFill>
              <a:latin typeface="Times New Roman" panose="02020603050405020304" pitchFamily="18" charset="0"/>
              <a:cs typeface="Times New Roman" panose="02020603050405020304" pitchFamily="18" charset="0"/>
            </a:endParaRPr>
          </a:p>
          <a:p>
            <a:pPr marL="342900" indent="-342900" algn="l">
              <a:buClr>
                <a:schemeClr val="bg2"/>
              </a:buClr>
              <a:buFont typeface="Arial" pitchFamily="34" charset="0"/>
              <a:buChar char="•"/>
            </a:pPr>
            <a:endParaRPr lang="en-US" altLang="en-US" sz="3200" dirty="0">
              <a:solidFill>
                <a:schemeClr val="bg2"/>
              </a:solidFill>
              <a:latin typeface="Times New Roman" panose="02020603050405020304" pitchFamily="18" charset="0"/>
              <a:cs typeface="Times New Roman" panose="02020603050405020304" pitchFamily="18" charset="0"/>
            </a:endParaRPr>
          </a:p>
          <a:p>
            <a:pPr marL="687388" lvl="1" indent="-342900">
              <a:buClr>
                <a:schemeClr val="bg2"/>
              </a:buClr>
              <a:buFont typeface="Arial" pitchFamily="34" charset="0"/>
              <a:buChar char="•"/>
            </a:pP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Future Research</a:t>
            </a:r>
            <a:endParaRPr lang="en-US" altLang="en-US" sz="3200" kern="0" dirty="0">
              <a:solidFill>
                <a:srgbClr val="FFFFFF"/>
              </a:solidFill>
            </a:endParaRPr>
          </a:p>
        </p:txBody>
      </p:sp>
    </p:spTree>
    <p:extLst>
      <p:ext uri="{BB962C8B-B14F-4D97-AF65-F5344CB8AC3E}">
        <p14:creationId xmlns:p14="http://schemas.microsoft.com/office/powerpoint/2010/main" val="115818823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5536900"/>
          </a:xfrm>
        </p:spPr>
        <p:txBody>
          <a:bodyPr/>
          <a:lstStyle/>
          <a:p>
            <a:pPr marL="342900" indent="-342900">
              <a:buFont typeface="Arial" pitchFamily="34" charset="0"/>
              <a:buChar char="•"/>
            </a:pPr>
            <a:endParaRPr altLang="en-US" sz="2800" dirty="0">
              <a:solidFill>
                <a:schemeClr val="bg2"/>
              </a:solidFill>
            </a:endParaRPr>
          </a:p>
          <a:p>
            <a:pPr marL="344488" lvl="0" algn="l">
              <a:lnSpc>
                <a:spcPct val="80000"/>
              </a:lnSpc>
              <a:spcBef>
                <a:spcPts val="1200"/>
              </a:spcBef>
            </a:pPr>
            <a:r>
              <a:rPr lang="en-US" altLang="en-US" sz="2400" dirty="0">
                <a:solidFill>
                  <a:srgbClr val="000000"/>
                </a:solidFill>
                <a:latin typeface="Times New Roman" panose="02020603050405020304" pitchFamily="18" charset="0"/>
                <a:ea typeface="+mn-ea"/>
                <a:cs typeface="Times New Roman" panose="02020603050405020304" pitchFamily="18" charset="0"/>
              </a:rPr>
              <a:t>David A. Makin, PhD (</a:t>
            </a:r>
            <a:r>
              <a:rPr lang="en-US" sz="2400" u="sng" dirty="0">
                <a:solidFill>
                  <a:srgbClr val="000000"/>
                </a:solidFill>
                <a:latin typeface="Times New Roman" panose="02020603050405020304" pitchFamily="18" charset="0"/>
                <a:ea typeface="+mn-ea"/>
                <a:cs typeface="Times New Roman" panose="02020603050405020304" pitchFamily="18" charset="0"/>
                <a:hlinkClick r:id="rId3">
                  <a:extLst>
                    <a:ext uri="{A12FA001-AC4F-418D-AE19-62706E023703}">
                      <ahyp:hlinkClr xmlns:ahyp="http://schemas.microsoft.com/office/drawing/2018/hyperlinkcolor" val="tx"/>
                    </a:ext>
                  </a:extLst>
                </a:hlinkClick>
              </a:rPr>
              <a:t>dmakin@wsu.edu</a:t>
            </a:r>
            <a:r>
              <a:rPr lang="en-US" sz="2400" u="sng" dirty="0">
                <a:solidFill>
                  <a:srgbClr val="000000"/>
                </a:solidFill>
                <a:latin typeface="Times New Roman" panose="02020603050405020304" pitchFamily="18" charset="0"/>
                <a:ea typeface="+mn-ea"/>
                <a:cs typeface="Times New Roman" panose="02020603050405020304" pitchFamily="18" charset="0"/>
              </a:rPr>
              <a:t>)</a:t>
            </a:r>
            <a:r>
              <a:rPr lang="en-US" sz="2400" b="1" dirty="0">
                <a:solidFill>
                  <a:srgbClr val="000000"/>
                </a:solidFill>
                <a:latin typeface="Times New Roman" panose="02020603050405020304" pitchFamily="18" charset="0"/>
                <a:ea typeface="+mn-ea"/>
                <a:cs typeface="Times New Roman" panose="02020603050405020304" pitchFamily="18" charset="0"/>
              </a:rPr>
              <a:t> </a:t>
            </a:r>
            <a:endParaRPr lang="en-US" sz="2400" dirty="0">
              <a:solidFill>
                <a:srgbClr val="000000"/>
              </a:solidFill>
              <a:latin typeface="Times New Roman" panose="02020603050405020304" pitchFamily="18" charset="0"/>
              <a:ea typeface="+mn-ea"/>
              <a:cs typeface="Times New Roman" panose="02020603050405020304" pitchFamily="18" charset="0"/>
            </a:endParaRPr>
          </a:p>
          <a:p>
            <a:pPr marL="344488" lvl="0" algn="l">
              <a:lnSpc>
                <a:spcPct val="80000"/>
              </a:lnSpc>
              <a:spcBef>
                <a:spcPts val="1200"/>
              </a:spcBef>
            </a:pPr>
            <a:r>
              <a:rPr lang="en-US" sz="2400" dirty="0">
                <a:solidFill>
                  <a:srgbClr val="000000"/>
                </a:solidFill>
                <a:latin typeface="Times New Roman" panose="02020603050405020304" pitchFamily="18" charset="0"/>
                <a:ea typeface="+mn-ea"/>
                <a:cs typeface="Times New Roman" panose="02020603050405020304" pitchFamily="18" charset="0"/>
              </a:rPr>
              <a:t>Lab Director, </a:t>
            </a:r>
            <a:r>
              <a:rPr lang="en-US" sz="2400" u="sng" dirty="0">
                <a:solidFill>
                  <a:srgbClr val="000000"/>
                </a:solidFill>
                <a:latin typeface="Times New Roman" panose="02020603050405020304" pitchFamily="18" charset="0"/>
                <a:ea typeface="+mn-ea"/>
                <a:cs typeface="Times New Roman" panose="02020603050405020304" pitchFamily="18" charset="0"/>
                <a:hlinkClick r:id="rId4">
                  <a:extLst>
                    <a:ext uri="{A12FA001-AC4F-418D-AE19-62706E023703}">
                      <ahyp:hlinkClr xmlns:ahyp="http://schemas.microsoft.com/office/drawing/2018/hyperlinkcolor" val="tx"/>
                    </a:ext>
                  </a:extLst>
                </a:hlinkClick>
              </a:rPr>
              <a:t>Complex Social Interactions Lab</a:t>
            </a:r>
            <a:r>
              <a:rPr lang="en-US" sz="2400" dirty="0">
                <a:solidFill>
                  <a:srgbClr val="000000"/>
                </a:solidFill>
                <a:latin typeface="Times New Roman" panose="02020603050405020304" pitchFamily="18" charset="0"/>
                <a:ea typeface="+mn-ea"/>
                <a:cs typeface="Times New Roman" panose="02020603050405020304" pitchFamily="18" charset="0"/>
              </a:rPr>
              <a:t> </a:t>
            </a:r>
          </a:p>
          <a:p>
            <a:pPr marL="344488" lvl="0" algn="l">
              <a:lnSpc>
                <a:spcPct val="80000"/>
              </a:lnSpc>
              <a:spcBef>
                <a:spcPts val="1200"/>
              </a:spcBef>
            </a:pPr>
            <a:r>
              <a:rPr lang="en-US" sz="2400" dirty="0">
                <a:solidFill>
                  <a:srgbClr val="000000"/>
                </a:solidFill>
                <a:latin typeface="Times New Roman" panose="02020603050405020304" pitchFamily="18" charset="0"/>
                <a:ea typeface="+mn-ea"/>
                <a:cs typeface="Times New Roman" panose="02020603050405020304" pitchFamily="18" charset="0"/>
              </a:rPr>
              <a:t>Assistant Professor, </a:t>
            </a:r>
            <a:r>
              <a:rPr lang="en-US" sz="2400" dirty="0">
                <a:solidFill>
                  <a:srgbClr val="000000"/>
                </a:solidFill>
                <a:latin typeface="Times New Roman" panose="02020603050405020304" pitchFamily="18" charset="0"/>
                <a:ea typeface="+mn-ea"/>
                <a:cs typeface="Times New Roman" panose="02020603050405020304" pitchFamily="18" charset="0"/>
                <a:hlinkClick r:id="rId5" action="ppaction://hlinkfile">
                  <a:extLst>
                    <a:ext uri="{A12FA001-AC4F-418D-AE19-62706E023703}">
                      <ahyp:hlinkClr xmlns:ahyp="http://schemas.microsoft.com/office/drawing/2018/hyperlinkcolor" val="tx"/>
                    </a:ext>
                  </a:extLst>
                </a:hlinkClick>
              </a:rPr>
              <a:t>Department of Criminal Justice and Criminology</a:t>
            </a:r>
            <a:endParaRPr lang="en-US" sz="2400" dirty="0">
              <a:solidFill>
                <a:srgbClr val="000000"/>
              </a:solidFill>
              <a:latin typeface="Times New Roman" panose="02020603050405020304" pitchFamily="18" charset="0"/>
              <a:ea typeface="+mn-ea"/>
              <a:cs typeface="Times New Roman" panose="02020603050405020304" pitchFamily="18" charset="0"/>
            </a:endParaRPr>
          </a:p>
          <a:p>
            <a:pPr marL="344488" lvl="0" algn="l">
              <a:lnSpc>
                <a:spcPct val="80000"/>
              </a:lnSpc>
              <a:spcBef>
                <a:spcPts val="1200"/>
              </a:spcBef>
            </a:pPr>
            <a:r>
              <a:rPr lang="en-US" sz="2400" dirty="0">
                <a:solidFill>
                  <a:srgbClr val="000000"/>
                </a:solidFill>
                <a:latin typeface="Times New Roman" panose="02020603050405020304" pitchFamily="18" charset="0"/>
                <a:ea typeface="+mn-ea"/>
                <a:cs typeface="Times New Roman" panose="02020603050405020304" pitchFamily="18" charset="0"/>
              </a:rPr>
              <a:t>Research Faculty, </a:t>
            </a:r>
            <a:r>
              <a:rPr lang="en-US" sz="2400" u="sng" dirty="0">
                <a:solidFill>
                  <a:srgbClr val="000000"/>
                </a:solidFill>
                <a:latin typeface="Times New Roman" panose="02020603050405020304" pitchFamily="18" charset="0"/>
                <a:ea typeface="+mn-ea"/>
                <a:cs typeface="Times New Roman" panose="02020603050405020304" pitchFamily="18" charset="0"/>
                <a:hlinkClick r:id="rId6">
                  <a:extLst>
                    <a:ext uri="{A12FA001-AC4F-418D-AE19-62706E023703}">
                      <ahyp:hlinkClr xmlns:ahyp="http://schemas.microsoft.com/office/drawing/2018/hyperlinkcolor" val="tx"/>
                    </a:ext>
                  </a:extLst>
                </a:hlinkClick>
              </a:rPr>
              <a:t>Washington State Institute for Criminal Justice</a:t>
            </a:r>
            <a:r>
              <a:rPr lang="en-US" sz="2400" dirty="0">
                <a:solidFill>
                  <a:srgbClr val="000000"/>
                </a:solidFill>
                <a:latin typeface="Times New Roman" panose="02020603050405020304" pitchFamily="18" charset="0"/>
                <a:ea typeface="+mn-ea"/>
                <a:cs typeface="Times New Roman" panose="02020603050405020304" pitchFamily="18" charset="0"/>
              </a:rPr>
              <a:t> </a:t>
            </a:r>
          </a:p>
          <a:p>
            <a:pPr marL="344488" lvl="0" algn="l">
              <a:lnSpc>
                <a:spcPct val="80000"/>
              </a:lnSpc>
              <a:spcBef>
                <a:spcPts val="1200"/>
              </a:spcBef>
            </a:pPr>
            <a:r>
              <a:rPr lang="en-US" sz="2400" dirty="0">
                <a:solidFill>
                  <a:srgbClr val="000000"/>
                </a:solidFill>
                <a:latin typeface="Times New Roman" panose="02020603050405020304" pitchFamily="18" charset="0"/>
                <a:ea typeface="+mn-ea"/>
                <a:cs typeface="Times New Roman" panose="02020603050405020304" pitchFamily="18" charset="0"/>
              </a:rPr>
              <a:t>Washington State University</a:t>
            </a:r>
            <a:r>
              <a:rPr lang="en-US" sz="2400" b="1" dirty="0">
                <a:solidFill>
                  <a:srgbClr val="000000"/>
                </a:solidFill>
                <a:latin typeface="Times New Roman" panose="02020603050405020304" pitchFamily="18" charset="0"/>
                <a:ea typeface="+mn-ea"/>
                <a:cs typeface="Times New Roman" panose="02020603050405020304" pitchFamily="18" charset="0"/>
              </a:rPr>
              <a:t> </a:t>
            </a:r>
          </a:p>
          <a:p>
            <a:pPr marL="344488" lvl="0" algn="l">
              <a:lnSpc>
                <a:spcPct val="80000"/>
              </a:lnSpc>
              <a:spcBef>
                <a:spcPts val="1200"/>
              </a:spcBef>
            </a:pPr>
            <a:endParaRPr lang="en-US" sz="2400" b="1" dirty="0">
              <a:solidFill>
                <a:srgbClr val="000000"/>
              </a:solidFill>
              <a:latin typeface="Times New Roman" panose="02020603050405020304" pitchFamily="18" charset="0"/>
              <a:ea typeface="+mn-ea"/>
              <a:cs typeface="Times New Roman" panose="02020603050405020304" pitchFamily="18" charset="0"/>
            </a:endParaRPr>
          </a:p>
          <a:p>
            <a:pPr marL="344488" lvl="0" algn="l">
              <a:lnSpc>
                <a:spcPct val="80000"/>
              </a:lnSpc>
              <a:spcBef>
                <a:spcPts val="1200"/>
              </a:spcBef>
            </a:pPr>
            <a:r>
              <a:rPr lang="en-US" sz="2400" u="sng" dirty="0">
                <a:solidFill>
                  <a:srgbClr val="000000"/>
                </a:solidFill>
                <a:latin typeface="Times New Roman" panose="02020603050405020304" pitchFamily="18" charset="0"/>
                <a:ea typeface="+mn-ea"/>
                <a:cs typeface="Times New Roman" panose="02020603050405020304" pitchFamily="18" charset="0"/>
                <a:hlinkClick r:id="rId7">
                  <a:extLst>
                    <a:ext uri="{A12FA001-AC4F-418D-AE19-62706E023703}">
                      <ahyp:hlinkClr xmlns:ahyp="http://schemas.microsoft.com/office/drawing/2018/hyperlinkcolor" val="tx"/>
                    </a:ext>
                  </a:extLst>
                </a:hlinkClick>
              </a:rPr>
              <a:t>crmj.wsu.edu</a:t>
            </a:r>
            <a:r>
              <a:rPr lang="en-US" sz="2400" dirty="0">
                <a:solidFill>
                  <a:srgbClr val="000000"/>
                </a:solidFill>
                <a:latin typeface="Times New Roman" panose="02020603050405020304" pitchFamily="18" charset="0"/>
                <a:ea typeface="+mn-ea"/>
                <a:cs typeface="Times New Roman" panose="02020603050405020304" pitchFamily="18" charset="0"/>
              </a:rPr>
              <a:t> </a:t>
            </a:r>
            <a:r>
              <a:rPr lang="en-US" sz="2400" b="1" dirty="0">
                <a:solidFill>
                  <a:srgbClr val="000000"/>
                </a:solidFill>
                <a:latin typeface="Times New Roman" panose="02020603050405020304" pitchFamily="18" charset="0"/>
                <a:ea typeface="+mn-ea"/>
                <a:cs typeface="Times New Roman" panose="02020603050405020304" pitchFamily="18" charset="0"/>
              </a:rPr>
              <a:t>| </a:t>
            </a:r>
            <a:r>
              <a:rPr lang="en-US" sz="2400" u="sng" dirty="0">
                <a:solidFill>
                  <a:srgbClr val="000000"/>
                </a:solidFill>
                <a:latin typeface="Times New Roman" panose="02020603050405020304" pitchFamily="18" charset="0"/>
                <a:ea typeface="+mn-ea"/>
                <a:cs typeface="Times New Roman" panose="02020603050405020304" pitchFamily="18" charset="0"/>
                <a:hlinkClick r:id="rId8">
                  <a:extLst>
                    <a:ext uri="{A12FA001-AC4F-418D-AE19-62706E023703}">
                      <ahyp:hlinkClr xmlns:ahyp="http://schemas.microsoft.com/office/drawing/2018/hyperlinkcolor" val="tx"/>
                    </a:ext>
                  </a:extLst>
                </a:hlinkClick>
              </a:rPr>
              <a:t>wsicj.wsu.edu</a:t>
            </a:r>
            <a:r>
              <a:rPr lang="en-US" sz="2400" dirty="0">
                <a:solidFill>
                  <a:srgbClr val="000000"/>
                </a:solidFill>
                <a:latin typeface="Times New Roman" panose="02020603050405020304" pitchFamily="18" charset="0"/>
                <a:ea typeface="+mn-ea"/>
                <a:cs typeface="Times New Roman" panose="02020603050405020304" pitchFamily="18" charset="0"/>
              </a:rPr>
              <a:t> </a:t>
            </a:r>
            <a:r>
              <a:rPr lang="en-US" sz="2400" b="1" dirty="0">
                <a:solidFill>
                  <a:srgbClr val="000000"/>
                </a:solidFill>
                <a:latin typeface="Times New Roman" panose="02020603050405020304" pitchFamily="18" charset="0"/>
                <a:ea typeface="+mn-ea"/>
                <a:cs typeface="Times New Roman" panose="02020603050405020304" pitchFamily="18" charset="0"/>
              </a:rPr>
              <a:t>|</a:t>
            </a:r>
            <a:r>
              <a:rPr lang="en-US" sz="2400" dirty="0">
                <a:solidFill>
                  <a:srgbClr val="000000"/>
                </a:solidFill>
                <a:latin typeface="Times New Roman" panose="02020603050405020304" pitchFamily="18" charset="0"/>
                <a:ea typeface="+mn-ea"/>
                <a:cs typeface="Times New Roman" panose="02020603050405020304" pitchFamily="18" charset="0"/>
              </a:rPr>
              <a:t> </a:t>
            </a:r>
            <a:r>
              <a:rPr lang="en-US" sz="2400" u="sng" dirty="0" err="1">
                <a:solidFill>
                  <a:srgbClr val="000000"/>
                </a:solidFill>
                <a:latin typeface="Times New Roman" panose="02020603050405020304" pitchFamily="18" charset="0"/>
                <a:ea typeface="+mn-ea"/>
                <a:cs typeface="Times New Roman" panose="02020603050405020304" pitchFamily="18" charset="0"/>
                <a:hlinkClick r:id="rId9">
                  <a:extLst>
                    <a:ext uri="{A12FA001-AC4F-418D-AE19-62706E023703}">
                      <ahyp:hlinkClr xmlns:ahyp="http://schemas.microsoft.com/office/drawing/2018/hyperlinkcolor" val="tx"/>
                    </a:ext>
                  </a:extLst>
                </a:hlinkClick>
              </a:rPr>
              <a:t>Linkedin</a:t>
            </a:r>
            <a:r>
              <a:rPr lang="en-US" sz="2400" dirty="0">
                <a:solidFill>
                  <a:srgbClr val="000000"/>
                </a:solidFill>
                <a:latin typeface="Times New Roman" panose="02020603050405020304" pitchFamily="18" charset="0"/>
                <a:ea typeface="+mn-ea"/>
                <a:cs typeface="Times New Roman" panose="02020603050405020304" pitchFamily="18" charset="0"/>
              </a:rPr>
              <a:t> </a:t>
            </a:r>
            <a:r>
              <a:rPr lang="en-US" sz="2400" b="1" dirty="0">
                <a:solidFill>
                  <a:srgbClr val="000000"/>
                </a:solidFill>
                <a:latin typeface="Times New Roman" panose="02020603050405020304" pitchFamily="18" charset="0"/>
                <a:ea typeface="+mn-ea"/>
                <a:cs typeface="Times New Roman" panose="02020603050405020304" pitchFamily="18" charset="0"/>
              </a:rPr>
              <a:t>|</a:t>
            </a:r>
            <a:r>
              <a:rPr lang="en-US" sz="2400" u="sng" dirty="0">
                <a:solidFill>
                  <a:srgbClr val="000000"/>
                </a:solidFill>
                <a:latin typeface="Times New Roman" panose="02020603050405020304" pitchFamily="18" charset="0"/>
                <a:ea typeface="+mn-ea"/>
                <a:cs typeface="Times New Roman" panose="02020603050405020304" pitchFamily="18" charset="0"/>
                <a:hlinkClick r:id="rId10">
                  <a:extLst>
                    <a:ext uri="{A12FA001-AC4F-418D-AE19-62706E023703}">
                      <ahyp:hlinkClr xmlns:ahyp="http://schemas.microsoft.com/office/drawing/2018/hyperlinkcolor" val="tx"/>
                    </a:ext>
                  </a:extLst>
                </a:hlinkClick>
              </a:rPr>
              <a:t>Research Gate</a:t>
            </a:r>
            <a:r>
              <a:rPr lang="en-US" sz="2400" dirty="0">
                <a:solidFill>
                  <a:srgbClr val="000000"/>
                </a:solidFill>
                <a:latin typeface="Times New Roman" panose="02020603050405020304" pitchFamily="18" charset="0"/>
                <a:ea typeface="+mn-ea"/>
                <a:cs typeface="Times New Roman" panose="02020603050405020304" pitchFamily="18" charset="0"/>
              </a:rPr>
              <a:t> </a:t>
            </a:r>
            <a:r>
              <a:rPr lang="en-US" sz="2400" b="1" dirty="0">
                <a:solidFill>
                  <a:srgbClr val="000000"/>
                </a:solidFill>
                <a:latin typeface="Times New Roman" panose="02020603050405020304" pitchFamily="18" charset="0"/>
                <a:ea typeface="+mn-ea"/>
                <a:cs typeface="Times New Roman" panose="02020603050405020304" pitchFamily="18" charset="0"/>
              </a:rPr>
              <a:t>| </a:t>
            </a:r>
            <a:r>
              <a:rPr lang="en-US" sz="2400" u="sng" dirty="0">
                <a:solidFill>
                  <a:srgbClr val="000000"/>
                </a:solidFill>
                <a:latin typeface="Times New Roman" panose="02020603050405020304" pitchFamily="18" charset="0"/>
                <a:ea typeface="+mn-ea"/>
                <a:cs typeface="Times New Roman" panose="02020603050405020304" pitchFamily="18" charset="0"/>
                <a:hlinkClick r:id="rId11">
                  <a:extLst>
                    <a:ext uri="{A12FA001-AC4F-418D-AE19-62706E023703}">
                      <ahyp:hlinkClr xmlns:ahyp="http://schemas.microsoft.com/office/drawing/2018/hyperlinkcolor" val="tx"/>
                    </a:ext>
                  </a:extLst>
                </a:hlinkClick>
              </a:rPr>
              <a:t>Twitter</a:t>
            </a:r>
            <a:r>
              <a:rPr lang="en-US" sz="2400" b="1" dirty="0">
                <a:solidFill>
                  <a:srgbClr val="000000"/>
                </a:solidFill>
                <a:latin typeface="Times New Roman" panose="02020603050405020304" pitchFamily="18" charset="0"/>
                <a:ea typeface="+mn-ea"/>
                <a:cs typeface="Times New Roman" panose="02020603050405020304" pitchFamily="18" charset="0"/>
              </a:rPr>
              <a:t> (@</a:t>
            </a:r>
            <a:r>
              <a:rPr lang="en-US" sz="2400" b="1" dirty="0" err="1">
                <a:solidFill>
                  <a:srgbClr val="000000"/>
                </a:solidFill>
                <a:latin typeface="Times New Roman" panose="02020603050405020304" pitchFamily="18" charset="0"/>
                <a:ea typeface="+mn-ea"/>
                <a:cs typeface="Times New Roman" panose="02020603050405020304" pitchFamily="18" charset="0"/>
              </a:rPr>
              <a:t>DavidMakinPhD</a:t>
            </a:r>
            <a:r>
              <a:rPr lang="en-US" sz="2400" b="1" dirty="0">
                <a:solidFill>
                  <a:srgbClr val="000000"/>
                </a:solidFill>
                <a:latin typeface="Times New Roman" panose="02020603050405020304" pitchFamily="18" charset="0"/>
                <a:ea typeface="+mn-ea"/>
                <a:cs typeface="Times New Roman" panose="02020603050405020304" pitchFamily="18" charset="0"/>
              </a:rPr>
              <a:t>)</a:t>
            </a:r>
            <a:endParaRPr lang="en-US" sz="2400" dirty="0">
              <a:solidFill>
                <a:srgbClr val="000000"/>
              </a:solidFill>
              <a:latin typeface="Times New Roman" panose="02020603050405020304" pitchFamily="18" charset="0"/>
              <a:ea typeface="+mn-ea"/>
              <a:cs typeface="Times New Roman" panose="02020603050405020304" pitchFamily="18" charset="0"/>
            </a:endParaRPr>
          </a:p>
          <a:p>
            <a:pPr marL="852488" lvl="2" indent="-342900">
              <a:buClr>
                <a:schemeClr val="bg2"/>
              </a:buClr>
            </a:pPr>
            <a:endParaRPr lang="en-US" altLang="en-US" sz="3600" dirty="0">
              <a:solidFill>
                <a:schemeClr val="bg2"/>
              </a:solidFill>
              <a:latin typeface="Times New Roman" panose="02020603050405020304" pitchFamily="18" charset="0"/>
              <a:cs typeface="Times New Roman" panose="02020603050405020304" pitchFamily="18" charset="0"/>
            </a:endParaRPr>
          </a:p>
          <a:p>
            <a:pPr marL="342900" indent="-342900" algn="l">
              <a:buClr>
                <a:schemeClr val="bg2"/>
              </a:buClr>
              <a:buFont typeface="Arial" pitchFamily="34" charset="0"/>
              <a:buChar char="•"/>
            </a:pPr>
            <a:endParaRPr lang="en-US" altLang="en-US" sz="4000" dirty="0">
              <a:solidFill>
                <a:schemeClr val="bg2"/>
              </a:solidFill>
              <a:latin typeface="Times New Roman" panose="02020603050405020304" pitchFamily="18" charset="0"/>
              <a:cs typeface="Times New Roman" panose="02020603050405020304" pitchFamily="18" charset="0"/>
            </a:endParaRPr>
          </a:p>
          <a:p>
            <a:pPr marL="687388" lvl="1" indent="-342900">
              <a:buClr>
                <a:schemeClr val="bg2"/>
              </a:buClr>
              <a:buFont typeface="Arial" pitchFamily="34" charset="0"/>
              <a:buChar char="•"/>
            </a:pPr>
            <a:endParaRPr altLang="en-US" sz="32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dirty="0">
                <a:solidFill>
                  <a:schemeClr val="tx1"/>
                </a:solidFill>
                <a:latin typeface="Times New Roman" panose="02020603050405020304" pitchFamily="18" charset="0"/>
                <a:cs typeface="Times New Roman" panose="02020603050405020304" pitchFamily="18" charset="0"/>
              </a:rPr>
              <a:t>Contact Information</a:t>
            </a:r>
            <a:endParaRPr lang="en-US" altLang="en-US" sz="3200" kern="0" dirty="0">
              <a:solidFill>
                <a:srgbClr val="FFFFFF"/>
              </a:solidFill>
            </a:endParaRPr>
          </a:p>
        </p:txBody>
      </p:sp>
      <p:pic>
        <p:nvPicPr>
          <p:cNvPr id="6" name="Picture 5">
            <a:extLst>
              <a:ext uri="{FF2B5EF4-FFF2-40B4-BE49-F238E27FC236}">
                <a16:creationId xmlns:a16="http://schemas.microsoft.com/office/drawing/2014/main" id="{DAB384BE-4CF1-439A-BE8F-0C348239D357}"/>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317831" y="1318231"/>
            <a:ext cx="2445790" cy="2445790"/>
          </a:xfrm>
          <a:prstGeom prst="rect">
            <a:avLst/>
          </a:prstGeom>
        </p:spPr>
      </p:pic>
    </p:spTree>
    <p:extLst>
      <p:ext uri="{BB962C8B-B14F-4D97-AF65-F5344CB8AC3E}">
        <p14:creationId xmlns:p14="http://schemas.microsoft.com/office/powerpoint/2010/main" val="100325731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Results</a:t>
            </a:r>
            <a:endParaRPr lang="en-US" altLang="en-US" kern="0" dirty="0">
              <a:solidFill>
                <a:srgbClr val="FFFFFF"/>
              </a:solidFill>
            </a:endParaRPr>
          </a:p>
        </p:txBody>
      </p:sp>
      <p:pic>
        <p:nvPicPr>
          <p:cNvPr id="6" name="Picture 5" descr="A close up of text on a white background&#10;&#10;Description automatically generated">
            <a:extLst>
              <a:ext uri="{FF2B5EF4-FFF2-40B4-BE49-F238E27FC236}">
                <a16:creationId xmlns:a16="http://schemas.microsoft.com/office/drawing/2014/main" id="{F8A4F0E2-DB0C-46FC-9EE7-22B62180A1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173" y="2454093"/>
            <a:ext cx="6020640" cy="3324689"/>
          </a:xfrm>
          <a:prstGeom prst="rect">
            <a:avLst/>
          </a:prstGeom>
        </p:spPr>
      </p:pic>
      <p:sp>
        <p:nvSpPr>
          <p:cNvPr id="11" name="Rectangle 20">
            <a:extLst>
              <a:ext uri="{FF2B5EF4-FFF2-40B4-BE49-F238E27FC236}">
                <a16:creationId xmlns:a16="http://schemas.microsoft.com/office/drawing/2014/main" id="{ED61284B-A83B-4237-A4AE-B4BAB528385A}"/>
              </a:ext>
            </a:extLst>
          </p:cNvPr>
          <p:cNvSpPr txBox="1">
            <a:spLocks noChangeArrowheads="1"/>
          </p:cNvSpPr>
          <p:nvPr/>
        </p:nvSpPr>
        <p:spPr bwMode="invGray">
          <a:xfrm>
            <a:off x="7782945" y="1265103"/>
            <a:ext cx="306977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0" bIns="45720" numCol="1" anchor="t" anchorCtr="0" compatLnSpc="1">
            <a:prstTxWarp prst="textNoShape">
              <a:avLst/>
            </a:prstTxWarp>
            <a:spAutoFit/>
          </a:bodyPr>
          <a:lstStyle>
            <a:lvl1pPr marL="0" indent="0" algn="ctr" rtl="0" eaLnBrk="0" fontAlgn="base" hangingPunct="0">
              <a:spcBef>
                <a:spcPct val="25000"/>
              </a:spcBef>
              <a:spcAft>
                <a:spcPct val="0"/>
              </a:spcAft>
              <a:buClr>
                <a:srgbClr val="C60C30"/>
              </a:buClr>
              <a:buSzPct val="100000"/>
              <a:buFont typeface="Arial" pitchFamily="34" charset="0"/>
              <a:buNone/>
              <a:defRPr lang="en-US" sz="2200" b="0">
                <a:solidFill>
                  <a:schemeClr val="accent1"/>
                </a:solidFill>
                <a:effectLst/>
                <a:latin typeface="Lucida Sans" pitchFamily="34" charset="0"/>
                <a:ea typeface="MS PGothic" panose="020B0600070205080204" pitchFamily="34" charset="-128"/>
                <a:cs typeface="MS PGothic" pitchFamily="34" charset="-128"/>
              </a:defRPr>
            </a:lvl1pPr>
            <a:lvl2pPr marL="344488"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sz="2200" dirty="0">
                <a:solidFill>
                  <a:schemeClr val="bg2"/>
                </a:solidFill>
                <a:latin typeface="Lucida Sans" pitchFamily="34" charset="0"/>
                <a:ea typeface="MS PGothic" panose="020B0600070205080204" pitchFamily="34" charset="-128"/>
                <a:cs typeface="+mn-cs"/>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ea typeface="MS PGothic" panose="020B0600070205080204" pitchFamily="34" charset="-128"/>
                <a:cs typeface="ＭＳ Ｐゴシック" pitchFamily="-105" charset="-128"/>
              </a:defRPr>
            </a:lvl3pPr>
            <a:lvl4pPr marL="688975"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dirty="0">
                <a:solidFill>
                  <a:schemeClr val="bg2"/>
                </a:solidFill>
                <a:latin typeface="Lucida Sans" pitchFamily="34" charset="0"/>
                <a:ea typeface="MS PGothic" panose="020B0600070205080204" pitchFamily="34" charset="-128"/>
                <a:cs typeface="+mn-cs"/>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S PGothic" panose="020B0600070205080204" pitchFamily="34" charset="-128"/>
                <a:cs typeface="+mn-cs"/>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a:lstStyle>
          <a:p>
            <a:pPr algn="l">
              <a:buClr>
                <a:schemeClr val="bg2"/>
              </a:buClr>
            </a:pPr>
            <a:r>
              <a:rPr lang="en-US" altLang="en-US" sz="2800" b="1" kern="0" dirty="0">
                <a:solidFill>
                  <a:schemeClr val="bg2"/>
                </a:solidFill>
                <a:latin typeface="Times New Roman" panose="02020603050405020304" pitchFamily="18" charset="0"/>
                <a:cs typeface="Times New Roman" panose="02020603050405020304" pitchFamily="18" charset="0"/>
              </a:rPr>
              <a:t>Recreational Sales</a:t>
            </a:r>
            <a:endParaRPr lang="en-US" altLang="en-US" sz="2000" kern="0" dirty="0"/>
          </a:p>
        </p:txBody>
      </p:sp>
      <p:pic>
        <p:nvPicPr>
          <p:cNvPr id="10" name="Picture 9" descr="A close up of text on a white background&#10;&#10;Description automatically generated">
            <a:extLst>
              <a:ext uri="{FF2B5EF4-FFF2-40B4-BE49-F238E27FC236}">
                <a16:creationId xmlns:a16="http://schemas.microsoft.com/office/drawing/2014/main" id="{CCD7C3A4-8D3C-4C32-BB7A-56E7034EC69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33254" y="2492198"/>
            <a:ext cx="6058746" cy="3286584"/>
          </a:xfrm>
          <a:prstGeom prst="rect">
            <a:avLst/>
          </a:prstGeom>
        </p:spPr>
      </p:pic>
      <p:sp>
        <p:nvSpPr>
          <p:cNvPr id="14" name="Rectangle 20">
            <a:extLst>
              <a:ext uri="{FF2B5EF4-FFF2-40B4-BE49-F238E27FC236}">
                <a16:creationId xmlns:a16="http://schemas.microsoft.com/office/drawing/2014/main" id="{9FF3DDB5-480E-4B81-9887-B300E2F9FC84}"/>
              </a:ext>
            </a:extLst>
          </p:cNvPr>
          <p:cNvSpPr txBox="1">
            <a:spLocks noChangeArrowheads="1"/>
          </p:cNvSpPr>
          <p:nvPr/>
        </p:nvSpPr>
        <p:spPr bwMode="invGray">
          <a:xfrm>
            <a:off x="1339284" y="1265103"/>
            <a:ext cx="306977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0" bIns="45720" numCol="1" anchor="t" anchorCtr="0" compatLnSpc="1">
            <a:prstTxWarp prst="textNoShape">
              <a:avLst/>
            </a:prstTxWarp>
            <a:spAutoFit/>
          </a:bodyPr>
          <a:lstStyle>
            <a:lvl1pPr marL="0" indent="0" algn="ctr" rtl="0" eaLnBrk="0" fontAlgn="base" hangingPunct="0">
              <a:spcBef>
                <a:spcPct val="25000"/>
              </a:spcBef>
              <a:spcAft>
                <a:spcPct val="0"/>
              </a:spcAft>
              <a:buClr>
                <a:srgbClr val="C60C30"/>
              </a:buClr>
              <a:buSzPct val="100000"/>
              <a:buFont typeface="Arial" pitchFamily="34" charset="0"/>
              <a:buNone/>
              <a:defRPr lang="en-US" sz="2200" b="0">
                <a:solidFill>
                  <a:schemeClr val="accent1"/>
                </a:solidFill>
                <a:effectLst/>
                <a:latin typeface="Lucida Sans" pitchFamily="34" charset="0"/>
                <a:ea typeface="MS PGothic" panose="020B0600070205080204" pitchFamily="34" charset="-128"/>
                <a:cs typeface="MS PGothic" pitchFamily="34" charset="-128"/>
              </a:defRPr>
            </a:lvl1pPr>
            <a:lvl2pPr marL="344488"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sz="2200" dirty="0">
                <a:solidFill>
                  <a:schemeClr val="bg2"/>
                </a:solidFill>
                <a:latin typeface="Lucida Sans" pitchFamily="34" charset="0"/>
                <a:ea typeface="MS PGothic" panose="020B0600070205080204" pitchFamily="34" charset="-128"/>
                <a:cs typeface="+mn-cs"/>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ea typeface="MS PGothic" panose="020B0600070205080204" pitchFamily="34" charset="-128"/>
                <a:cs typeface="ＭＳ Ｐゴシック" pitchFamily="-105" charset="-128"/>
              </a:defRPr>
            </a:lvl3pPr>
            <a:lvl4pPr marL="688975"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dirty="0">
                <a:solidFill>
                  <a:schemeClr val="bg2"/>
                </a:solidFill>
                <a:latin typeface="Lucida Sans" pitchFamily="34" charset="0"/>
                <a:ea typeface="MS PGothic" panose="020B0600070205080204" pitchFamily="34" charset="-128"/>
                <a:cs typeface="+mn-cs"/>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S PGothic" panose="020B0600070205080204" pitchFamily="34" charset="-128"/>
                <a:cs typeface="+mn-cs"/>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a:lstStyle>
          <a:p>
            <a:pPr algn="l">
              <a:buClr>
                <a:schemeClr val="bg2"/>
              </a:buClr>
            </a:pPr>
            <a:r>
              <a:rPr lang="en-US" altLang="en-US" sz="2800" b="1" kern="0" dirty="0">
                <a:solidFill>
                  <a:schemeClr val="bg2"/>
                </a:solidFill>
                <a:latin typeface="Times New Roman" panose="02020603050405020304" pitchFamily="18" charset="0"/>
                <a:cs typeface="Times New Roman" panose="02020603050405020304" pitchFamily="18" charset="0"/>
              </a:rPr>
              <a:t>Legalization</a:t>
            </a:r>
            <a:endParaRPr lang="en-US" altLang="en-US" sz="2000" kern="0" dirty="0"/>
          </a:p>
        </p:txBody>
      </p:sp>
    </p:spTree>
    <p:extLst>
      <p:ext uri="{BB962C8B-B14F-4D97-AF65-F5344CB8AC3E}">
        <p14:creationId xmlns:p14="http://schemas.microsoft.com/office/powerpoint/2010/main" val="23039945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Results</a:t>
            </a:r>
            <a:endParaRPr lang="en-US" altLang="en-US" kern="0" dirty="0">
              <a:solidFill>
                <a:srgbClr val="FFFFFF"/>
              </a:solidFill>
            </a:endParaRPr>
          </a:p>
        </p:txBody>
      </p:sp>
      <p:sp>
        <p:nvSpPr>
          <p:cNvPr id="14" name="Rectangle 20">
            <a:extLst>
              <a:ext uri="{FF2B5EF4-FFF2-40B4-BE49-F238E27FC236}">
                <a16:creationId xmlns:a16="http://schemas.microsoft.com/office/drawing/2014/main" id="{9FF3DDB5-480E-4B81-9887-B300E2F9FC84}"/>
              </a:ext>
            </a:extLst>
          </p:cNvPr>
          <p:cNvSpPr txBox="1">
            <a:spLocks noChangeArrowheads="1"/>
          </p:cNvSpPr>
          <p:nvPr/>
        </p:nvSpPr>
        <p:spPr bwMode="invGray">
          <a:xfrm>
            <a:off x="3178799" y="1199789"/>
            <a:ext cx="583440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0" bIns="45720" numCol="1" anchor="t" anchorCtr="0" compatLnSpc="1">
            <a:prstTxWarp prst="textNoShape">
              <a:avLst/>
            </a:prstTxWarp>
            <a:spAutoFit/>
          </a:bodyPr>
          <a:lstStyle>
            <a:lvl1pPr marL="0" indent="0" algn="ctr" rtl="0" eaLnBrk="0" fontAlgn="base" hangingPunct="0">
              <a:spcBef>
                <a:spcPct val="25000"/>
              </a:spcBef>
              <a:spcAft>
                <a:spcPct val="0"/>
              </a:spcAft>
              <a:buClr>
                <a:srgbClr val="C60C30"/>
              </a:buClr>
              <a:buSzPct val="100000"/>
              <a:buFont typeface="Arial" pitchFamily="34" charset="0"/>
              <a:buNone/>
              <a:defRPr lang="en-US" sz="2200" b="0">
                <a:solidFill>
                  <a:schemeClr val="accent1"/>
                </a:solidFill>
                <a:effectLst/>
                <a:latin typeface="Lucida Sans" pitchFamily="34" charset="0"/>
                <a:ea typeface="MS PGothic" panose="020B0600070205080204" pitchFamily="34" charset="-128"/>
                <a:cs typeface="MS PGothic" pitchFamily="34" charset="-128"/>
              </a:defRPr>
            </a:lvl1pPr>
            <a:lvl2pPr marL="344488"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sz="2200" dirty="0">
                <a:solidFill>
                  <a:schemeClr val="bg2"/>
                </a:solidFill>
                <a:latin typeface="Lucida Sans" pitchFamily="34" charset="0"/>
                <a:ea typeface="MS PGothic" panose="020B0600070205080204" pitchFamily="34" charset="-128"/>
                <a:cs typeface="+mn-cs"/>
              </a:defRPr>
            </a:lvl2pPr>
            <a:lvl3pPr marL="509588"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2000" dirty="0">
                <a:solidFill>
                  <a:schemeClr val="bg2"/>
                </a:solidFill>
                <a:latin typeface="Lucida Sans" pitchFamily="34" charset="0"/>
                <a:ea typeface="MS PGothic" panose="020B0600070205080204" pitchFamily="34" charset="-128"/>
                <a:cs typeface="ＭＳ Ｐゴシック" pitchFamily="-105" charset="-128"/>
              </a:defRPr>
            </a:lvl3pPr>
            <a:lvl4pPr marL="688975" indent="-179388" algn="l" rtl="0" eaLnBrk="0" fontAlgn="base" hangingPunct="0">
              <a:lnSpc>
                <a:spcPct val="95000"/>
              </a:lnSpc>
              <a:spcBef>
                <a:spcPct val="10000"/>
              </a:spcBef>
              <a:spcAft>
                <a:spcPct val="0"/>
              </a:spcAft>
              <a:buClr>
                <a:srgbClr val="C60C30"/>
              </a:buClr>
              <a:buSzPct val="100000"/>
              <a:buFont typeface="Lucida Sans" panose="020B0602030504020204" pitchFamily="34" charset="0"/>
              <a:buChar char="–"/>
              <a:defRPr lang="en-US" dirty="0">
                <a:solidFill>
                  <a:schemeClr val="bg2"/>
                </a:solidFill>
                <a:latin typeface="Lucida Sans" pitchFamily="34" charset="0"/>
                <a:ea typeface="MS PGothic" panose="020B0600070205080204" pitchFamily="34" charset="-128"/>
                <a:cs typeface="+mn-cs"/>
              </a:defRPr>
            </a:lvl4pPr>
            <a:lvl5pPr marL="854075" indent="-165100" algn="l" rtl="0" eaLnBrk="0" fontAlgn="base" hangingPunct="0">
              <a:lnSpc>
                <a:spcPct val="95000"/>
              </a:lnSpc>
              <a:spcBef>
                <a:spcPct val="10000"/>
              </a:spcBef>
              <a:spcAft>
                <a:spcPct val="0"/>
              </a:spcAft>
              <a:buClr>
                <a:srgbClr val="C60C30"/>
              </a:buClr>
              <a:buSzPct val="100000"/>
              <a:buFont typeface="Arial" panose="020B0604020202020204" pitchFamily="34" charset="0"/>
              <a:buChar char="•"/>
              <a:defRPr lang="en-US" sz="1600" dirty="0">
                <a:solidFill>
                  <a:schemeClr val="bg2"/>
                </a:solidFill>
                <a:latin typeface="Lucida Sans" pitchFamily="34" charset="0"/>
                <a:ea typeface="MS PGothic" panose="020B0600070205080204" pitchFamily="34" charset="-128"/>
                <a:cs typeface="+mn-cs"/>
              </a:defRPr>
            </a:lvl5pPr>
            <a:lvl6pPr marL="1141413" indent="222250" algn="l" rtl="0" fontAlgn="base">
              <a:lnSpc>
                <a:spcPct val="95000"/>
              </a:lnSpc>
              <a:spcBef>
                <a:spcPct val="10000"/>
              </a:spcBef>
              <a:spcAft>
                <a:spcPct val="0"/>
              </a:spcAft>
              <a:buClr>
                <a:schemeClr val="accent1"/>
              </a:buClr>
              <a:buChar char="•"/>
              <a:defRPr sz="2000">
                <a:solidFill>
                  <a:schemeClr val="tx1"/>
                </a:solidFill>
                <a:latin typeface="+mn-lt"/>
              </a:defRPr>
            </a:lvl6pPr>
            <a:lvl7pPr marL="1598613" indent="222250" algn="l" rtl="0" fontAlgn="base">
              <a:lnSpc>
                <a:spcPct val="95000"/>
              </a:lnSpc>
              <a:spcBef>
                <a:spcPct val="10000"/>
              </a:spcBef>
              <a:spcAft>
                <a:spcPct val="0"/>
              </a:spcAft>
              <a:buClr>
                <a:schemeClr val="accent1"/>
              </a:buClr>
              <a:buChar char="•"/>
              <a:defRPr sz="2000">
                <a:solidFill>
                  <a:schemeClr val="tx1"/>
                </a:solidFill>
                <a:latin typeface="+mn-lt"/>
              </a:defRPr>
            </a:lvl7pPr>
            <a:lvl8pPr marL="2055813" indent="222250" algn="l" rtl="0" fontAlgn="base">
              <a:lnSpc>
                <a:spcPct val="95000"/>
              </a:lnSpc>
              <a:spcBef>
                <a:spcPct val="10000"/>
              </a:spcBef>
              <a:spcAft>
                <a:spcPct val="0"/>
              </a:spcAft>
              <a:buClr>
                <a:schemeClr val="accent1"/>
              </a:buClr>
              <a:buChar char="•"/>
              <a:defRPr sz="2000">
                <a:solidFill>
                  <a:schemeClr val="tx1"/>
                </a:solidFill>
                <a:latin typeface="+mn-lt"/>
              </a:defRPr>
            </a:lvl8pPr>
            <a:lvl9pPr marL="2513013" indent="222250" algn="l" rtl="0" fontAlgn="base">
              <a:lnSpc>
                <a:spcPct val="95000"/>
              </a:lnSpc>
              <a:spcBef>
                <a:spcPct val="10000"/>
              </a:spcBef>
              <a:spcAft>
                <a:spcPct val="0"/>
              </a:spcAft>
              <a:buClr>
                <a:schemeClr val="accent1"/>
              </a:buClr>
              <a:buChar char="•"/>
              <a:defRPr sz="2000">
                <a:solidFill>
                  <a:schemeClr val="tx1"/>
                </a:solidFill>
                <a:latin typeface="+mn-lt"/>
              </a:defRPr>
            </a:lvl9pPr>
          </a:lstStyle>
          <a:p>
            <a:pPr algn="l">
              <a:buClr>
                <a:schemeClr val="bg2"/>
              </a:buClr>
            </a:pPr>
            <a:r>
              <a:rPr lang="en-US" altLang="en-US" sz="2800" b="1" kern="0" dirty="0">
                <a:solidFill>
                  <a:schemeClr val="bg2"/>
                </a:solidFill>
                <a:latin typeface="Times New Roman" panose="02020603050405020304" pitchFamily="18" charset="0"/>
                <a:cs typeface="Times New Roman" panose="02020603050405020304" pitchFamily="18" charset="0"/>
              </a:rPr>
              <a:t>Legalization &amp; Recreational Sales</a:t>
            </a:r>
          </a:p>
        </p:txBody>
      </p:sp>
      <p:pic>
        <p:nvPicPr>
          <p:cNvPr id="3" name="Picture 2" descr="A screenshot of text&#10;&#10;Description automatically generated">
            <a:extLst>
              <a:ext uri="{FF2B5EF4-FFF2-40B4-BE49-F238E27FC236}">
                <a16:creationId xmlns:a16="http://schemas.microsoft.com/office/drawing/2014/main" id="{AE4C54CF-652C-4155-BC86-4124FE956B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7297" y="2088410"/>
            <a:ext cx="6115904" cy="4096322"/>
          </a:xfrm>
          <a:prstGeom prst="rect">
            <a:avLst/>
          </a:prstGeom>
        </p:spPr>
      </p:pic>
    </p:spTree>
    <p:extLst>
      <p:ext uri="{BB962C8B-B14F-4D97-AF65-F5344CB8AC3E}">
        <p14:creationId xmlns:p14="http://schemas.microsoft.com/office/powerpoint/2010/main" val="199829303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4301177"/>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Perceptions of Officers in Washington State Suggests Legalization of Marijuana Has Been Associated with </a:t>
            </a:r>
            <a:r>
              <a:rPr lang="en-US" altLang="en-US" sz="3200" u="sng" dirty="0">
                <a:solidFill>
                  <a:schemeClr val="bg2"/>
                </a:solidFill>
                <a:latin typeface="Times New Roman" panose="02020603050405020304" pitchFamily="18" charset="0"/>
                <a:cs typeface="Times New Roman" panose="02020603050405020304" pitchFamily="18" charset="0"/>
              </a:rPr>
              <a:t>Increases in Workload </a:t>
            </a:r>
            <a:r>
              <a:rPr lang="en-US" altLang="en-US" sz="3200" dirty="0">
                <a:solidFill>
                  <a:schemeClr val="bg2"/>
                </a:solidFill>
                <a:latin typeface="Times New Roman" panose="02020603050405020304" pitchFamily="18" charset="0"/>
                <a:cs typeface="Times New Roman" panose="02020603050405020304" pitchFamily="18" charset="0"/>
              </a:rPr>
              <a:t>and Not Decreases as Indicated by Proponents.</a:t>
            </a:r>
          </a:p>
          <a:p>
            <a:pPr marL="687388" lvl="1" indent="-342900">
              <a:buClr>
                <a:schemeClr val="bg2"/>
              </a:buClr>
              <a:buFont typeface="Arial" pitchFamily="34" charset="0"/>
              <a:buChar char="•"/>
            </a:pPr>
            <a:r>
              <a:rPr lang="en-US" altLang="en-US" sz="3200" u="sng" dirty="0">
                <a:solidFill>
                  <a:schemeClr val="bg2"/>
                </a:solidFill>
                <a:latin typeface="Times New Roman" panose="02020603050405020304" pitchFamily="18" charset="0"/>
                <a:cs typeface="Times New Roman" panose="02020603050405020304" pitchFamily="18" charset="0"/>
              </a:rPr>
              <a:t>Workload</a:t>
            </a:r>
            <a:r>
              <a:rPr lang="en-US" altLang="en-US" sz="3200" dirty="0">
                <a:solidFill>
                  <a:schemeClr val="bg2"/>
                </a:solidFill>
                <a:latin typeface="Times New Roman" panose="02020603050405020304" pitchFamily="18" charset="0"/>
                <a:cs typeface="Times New Roman" panose="02020603050405020304" pitchFamily="18" charset="0"/>
              </a:rPr>
              <a:t> is a dominant theme in preliminary analysis of focus groups </a:t>
            </a:r>
            <a:r>
              <a:rPr lang="en-US" altLang="en-US" sz="3200" dirty="0">
                <a:latin typeface="Times New Roman" panose="02020603050405020304" pitchFamily="18" charset="0"/>
                <a:cs typeface="Times New Roman" panose="02020603050405020304" pitchFamily="18" charset="0"/>
              </a:rPr>
              <a:t>(N = 11) </a:t>
            </a:r>
            <a:r>
              <a:rPr lang="en-US" altLang="en-US" sz="3200" dirty="0">
                <a:solidFill>
                  <a:schemeClr val="bg2"/>
                </a:solidFill>
                <a:latin typeface="Times New Roman" panose="02020603050405020304" pitchFamily="18" charset="0"/>
                <a:cs typeface="Times New Roman" panose="02020603050405020304" pitchFamily="18" charset="0"/>
              </a:rPr>
              <a:t>and interviews  (N &gt;100)</a:t>
            </a:r>
          </a:p>
          <a:p>
            <a:pPr algn="l">
              <a:buClr>
                <a:schemeClr val="bg2"/>
              </a:buClr>
            </a:pPr>
            <a:endParaRPr lang="en-US" altLang="en-US" sz="3000" dirty="0">
              <a:latin typeface="Times New Roman" panose="02020603050405020304" pitchFamily="18" charset="0"/>
              <a:cs typeface="Times New Roman" panose="02020603050405020304" pitchFamily="18" charset="0"/>
            </a:endParaRPr>
          </a:p>
          <a:p>
            <a:pPr marL="687388" lvl="1" indent="-342900">
              <a:buClr>
                <a:schemeClr val="bg2"/>
              </a:buClr>
              <a:buNone/>
            </a:pPr>
            <a:br>
              <a:rPr altLang="en-US" sz="2400" dirty="0"/>
            </a:b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Purpose</a:t>
            </a:r>
            <a:endParaRPr lang="en-US" altLang="en-US" kern="0" dirty="0">
              <a:solidFill>
                <a:srgbClr val="FFFFFF"/>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0" y="969963"/>
            <a:ext cx="12094029" cy="1077218"/>
          </a:xfrm>
        </p:spPr>
        <p:txBody>
          <a:bodyPr/>
          <a:lstStyle/>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Legalization of Marijuana was Associated with a Significant Decrease in Arrests for Marijuana Possession. </a:t>
            </a: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Marijuana Legalization</a:t>
            </a:r>
            <a:endParaRPr lang="en-US" altLang="en-US" kern="0" dirty="0">
              <a:solidFill>
                <a:srgbClr val="FFFFFF"/>
              </a:solidFill>
            </a:endParaRPr>
          </a:p>
        </p:txBody>
      </p:sp>
      <p:pic>
        <p:nvPicPr>
          <p:cNvPr id="6" name="Picture 5">
            <a:extLst>
              <a:ext uri="{FF2B5EF4-FFF2-40B4-BE49-F238E27FC236}">
                <a16:creationId xmlns:a16="http://schemas.microsoft.com/office/drawing/2014/main" id="{4F52DF6F-A03A-4206-867A-F9FBE01FC740}"/>
              </a:ext>
            </a:extLst>
          </p:cNvPr>
          <p:cNvPicPr/>
          <p:nvPr/>
        </p:nvPicPr>
        <p:blipFill rotWithShape="1">
          <a:blip r:embed="rId3" cstate="print">
            <a:extLst>
              <a:ext uri="{28A0092B-C50C-407E-A947-70E740481C1C}">
                <a14:useLocalDpi xmlns:a14="http://schemas.microsoft.com/office/drawing/2010/main" val="0"/>
              </a:ext>
            </a:extLst>
          </a:blip>
          <a:srcRect t="14496"/>
          <a:stretch/>
        </p:blipFill>
        <p:spPr bwMode="auto">
          <a:xfrm>
            <a:off x="2518918" y="2554575"/>
            <a:ext cx="7056191" cy="4172117"/>
          </a:xfrm>
          <a:prstGeom prst="rect">
            <a:avLst/>
          </a:prstGeom>
          <a:ln>
            <a:noFill/>
          </a:ln>
          <a:extLst>
            <a:ext uri="{53640926-AAD7-44d8-BBD7-CCE9431645EC}">
              <a14:shadowObscured xmlns:lc="http://schemas.openxmlformats.org/drawingml/2006/lockedCanvas" xmlns:wpc="http://schemas.microsoft.com/office/word/2010/wordprocessingCanvas" xmlns:mc="http://schemas.openxmlformats.org/markup-compatibility/2006" xmlns:wp14="http://schemas.microsoft.com/office/word/2010/wordprocessingDrawing" xmlns:w14="http://schemas.microsoft.com/office/word/2010/wordml" xmlns:w15="http://schemas.microsoft.com/office/word/2012/wordml" xmlns:wpg="http://schemas.microsoft.com/office/word/2010/wordprocessingGroup" xmlns:wpi="http://schemas.microsoft.com/office/word/2010/wordprocessingInk" xmlns:wps="http://schemas.microsoft.com/office/word/2010/wordprocessingShape" xmlns:cx="http://schemas.microsoft.com/office/drawing/2014/chartex" xmlns:cx1="http://schemas.microsoft.com/office/drawing/2015/9/8/chartex" xmlns:cx2="http://schemas.microsoft.com/office/drawing/2015/10/21/chartex" xmlns:w16se="http://schemas.microsoft.com/office/word/2015/wordml/symex" xmlns="" xmlns:o="urn:schemas-microsoft-com:office:office" xmlns:v="urn:schemas-microsoft-com:vml" xmlns:w10="urn:schemas-microsoft-com:office:word" xmlns:w="http://schemas.openxmlformats.org/wordprocessingml/2006/main" xmlns:a14="http://schemas.microsoft.com/office/drawing/2010/main" xmlns:cx5="http://schemas.microsoft.com/office/drawing/2016/5/11/chartex" xmlns:cx4="http://schemas.microsoft.com/office/drawing/2016/5/10/chartex" xmlns:cx3="http://schemas.microsoft.com/office/drawing/2016/5/9/chartex" xmlns:mv="urn:schemas-microsoft-com:mac:vml" xmlns:mo="http://schemas.microsoft.com/office/mac/office/2008/main" xmlns:pic="http://schemas.openxmlformats.org/drawingml/2006/picture" xmlns:wne="http://schemas.microsoft.com/office/word/2006/wordml" xmlns:wp="http://schemas.openxmlformats.org/drawingml/2006/wordprocessingDrawing" xmlns:m="http://schemas.openxmlformats.org/officeDocument/2006/math" xmlns:ve="http://schemas.openxmlformats.org/markup-compatibility/2006"/>
            </a:ext>
          </a:extLst>
        </p:spPr>
      </p:pic>
    </p:spTree>
    <p:extLst>
      <p:ext uri="{BB962C8B-B14F-4D97-AF65-F5344CB8AC3E}">
        <p14:creationId xmlns:p14="http://schemas.microsoft.com/office/powerpoint/2010/main" val="36290758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3108543"/>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Traditional Research on Resource Distribution Focuses on Crime as the Primary Unit of Measure. </a:t>
            </a:r>
          </a:p>
          <a:p>
            <a:pPr marL="342900" indent="-342900" algn="l">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Crime as a Unit Of Measure Remains Contentious. </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As Warner and Price (1993), among many others offer, are we measuring </a:t>
            </a:r>
            <a:r>
              <a:rPr lang="en-US" altLang="en-US" sz="3200" u="sng" dirty="0">
                <a:latin typeface="Times New Roman" panose="02020603050405020304" pitchFamily="18" charset="0"/>
                <a:cs typeface="Times New Roman" panose="02020603050405020304" pitchFamily="18" charset="0"/>
              </a:rPr>
              <a:t>crime</a:t>
            </a:r>
            <a:r>
              <a:rPr lang="en-US" altLang="en-US" sz="3200" dirty="0">
                <a:latin typeface="Times New Roman" panose="02020603050405020304" pitchFamily="18" charset="0"/>
                <a:cs typeface="Times New Roman" panose="02020603050405020304" pitchFamily="18" charset="0"/>
              </a:rPr>
              <a:t> or </a:t>
            </a:r>
            <a:r>
              <a:rPr lang="en-US" altLang="en-US" sz="3200" u="sng" dirty="0">
                <a:latin typeface="Times New Roman" panose="02020603050405020304" pitchFamily="18" charset="0"/>
                <a:cs typeface="Times New Roman" panose="02020603050405020304" pitchFamily="18" charset="0"/>
              </a:rPr>
              <a:t>crime control?</a:t>
            </a: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Statement of the Problem</a:t>
            </a:r>
            <a:endParaRPr lang="en-US" altLang="en-US" kern="0" dirty="0">
              <a:solidFill>
                <a:srgbClr val="FFFFFF"/>
              </a:solidFill>
            </a:endParaRPr>
          </a:p>
        </p:txBody>
      </p:sp>
    </p:spTree>
    <p:extLst>
      <p:ext uri="{BB962C8B-B14F-4D97-AF65-F5344CB8AC3E}">
        <p14:creationId xmlns:p14="http://schemas.microsoft.com/office/powerpoint/2010/main" val="202418366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Modern Policing</a:t>
            </a:r>
            <a:endParaRPr lang="en-US" altLang="en-US" kern="0" dirty="0">
              <a:solidFill>
                <a:srgbClr val="FFFFFF"/>
              </a:solidFill>
            </a:endParaRPr>
          </a:p>
        </p:txBody>
      </p:sp>
      <p:graphicFrame>
        <p:nvGraphicFramePr>
          <p:cNvPr id="2" name="Diagram 1">
            <a:extLst>
              <a:ext uri="{FF2B5EF4-FFF2-40B4-BE49-F238E27FC236}">
                <a16:creationId xmlns:a16="http://schemas.microsoft.com/office/drawing/2014/main" id="{D74C62BE-AAB0-4B94-9168-46DC0E104086}"/>
              </a:ext>
            </a:extLst>
          </p:cNvPr>
          <p:cNvGraphicFramePr/>
          <p:nvPr>
            <p:extLst>
              <p:ext uri="{D42A27DB-BD31-4B8C-83A1-F6EECF244321}">
                <p14:modId xmlns:p14="http://schemas.microsoft.com/office/powerpoint/2010/main" val="2353676392"/>
              </p:ext>
            </p:extLst>
          </p:nvPr>
        </p:nvGraphicFramePr>
        <p:xfrm>
          <a:off x="2184400" y="1213713"/>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7053412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5298374"/>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Calls-for-Service</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Represent requests for police services, which include criminal code violations, non-code violations (welfare checks), and agency assists. </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Captures two important elements: criminal behavior and willingness to report.</a:t>
            </a:r>
          </a:p>
          <a:p>
            <a:pPr marL="852488" lvl="2" indent="-342900">
              <a:buClr>
                <a:schemeClr val="bg2"/>
              </a:buClr>
            </a:pPr>
            <a:r>
              <a:rPr lang="en-US" altLang="en-US" sz="3000" dirty="0">
                <a:solidFill>
                  <a:schemeClr val="bg2"/>
                </a:solidFill>
                <a:latin typeface="Times New Roman" panose="02020603050405020304" pitchFamily="18" charset="0"/>
                <a:cs typeface="Times New Roman" panose="02020603050405020304" pitchFamily="18" charset="0"/>
              </a:rPr>
              <a:t>*May allow for further disaggre</a:t>
            </a:r>
            <a:r>
              <a:rPr lang="en-US" altLang="en-US" sz="3000" dirty="0">
                <a:latin typeface="Times New Roman" panose="02020603050405020304" pitchFamily="18" charset="0"/>
                <a:cs typeface="Times New Roman" panose="02020603050405020304" pitchFamily="18" charset="0"/>
              </a:rPr>
              <a:t>gation for </a:t>
            </a:r>
            <a:r>
              <a:rPr lang="en-US" altLang="en-US" sz="3000" i="1" dirty="0">
                <a:latin typeface="Times New Roman" panose="02020603050405020304" pitchFamily="18" charset="0"/>
                <a:cs typeface="Times New Roman" panose="02020603050405020304" pitchFamily="18" charset="0"/>
              </a:rPr>
              <a:t>Dispatch-Initiated</a:t>
            </a:r>
            <a:r>
              <a:rPr lang="en-US" altLang="en-US" sz="3000" dirty="0">
                <a:latin typeface="Times New Roman" panose="02020603050405020304" pitchFamily="18" charset="0"/>
                <a:cs typeface="Times New Roman" panose="02020603050405020304" pitchFamily="18" charset="0"/>
              </a:rPr>
              <a:t> to </a:t>
            </a:r>
            <a:r>
              <a:rPr lang="en-US" altLang="en-US" sz="3000" i="1" dirty="0">
                <a:latin typeface="Times New Roman" panose="02020603050405020304" pitchFamily="18" charset="0"/>
                <a:cs typeface="Times New Roman" panose="02020603050405020304" pitchFamily="18" charset="0"/>
              </a:rPr>
              <a:t>Officer-Initiated</a:t>
            </a:r>
            <a:r>
              <a:rPr lang="en-US" altLang="en-US" sz="3000" dirty="0">
                <a:latin typeface="Times New Roman" panose="02020603050405020304" pitchFamily="18" charset="0"/>
                <a:cs typeface="Times New Roman" panose="02020603050405020304" pitchFamily="18" charset="0"/>
              </a:rPr>
              <a:t> calls for service. </a:t>
            </a:r>
          </a:p>
          <a:p>
            <a:pPr marL="1031875" lvl="3" indent="-342900">
              <a:buClr>
                <a:schemeClr val="bg2"/>
              </a:buClr>
            </a:pPr>
            <a:r>
              <a:rPr lang="en-US" altLang="en-US" sz="2800" dirty="0">
                <a:latin typeface="Times New Roman" panose="02020603050405020304" pitchFamily="18" charset="0"/>
                <a:cs typeface="Times New Roman" panose="02020603050405020304" pitchFamily="18" charset="0"/>
              </a:rPr>
              <a:t>Patrol Initiated is considered a potential indicator of pro-active policing. </a:t>
            </a:r>
          </a:p>
          <a:p>
            <a:pPr marL="687388" lvl="1" indent="-342900">
              <a:buClr>
                <a:schemeClr val="bg2"/>
              </a:buClr>
              <a:buFont typeface="Arial" pitchFamily="34" charset="0"/>
              <a:buChar char="•"/>
            </a:pPr>
            <a:endParaRPr lang="en-US" altLang="en-US" sz="3200" dirty="0">
              <a:latin typeface="Times New Roman" panose="02020603050405020304" pitchFamily="18" charset="0"/>
              <a:cs typeface="Times New Roman" panose="02020603050405020304" pitchFamily="18" charset="0"/>
            </a:endParaRPr>
          </a:p>
          <a:p>
            <a:pPr marL="687388" lvl="1" indent="-342900">
              <a:buClr>
                <a:schemeClr val="bg2"/>
              </a:buClr>
              <a:buNone/>
            </a:pP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The Third “Crime” Measure</a:t>
            </a:r>
            <a:endParaRPr lang="en-US" altLang="en-US" kern="0" dirty="0">
              <a:solidFill>
                <a:srgbClr val="FFFFFF"/>
              </a:solidFill>
            </a:endParaRPr>
          </a:p>
        </p:txBody>
      </p:sp>
    </p:spTree>
    <p:extLst>
      <p:ext uri="{BB962C8B-B14F-4D97-AF65-F5344CB8AC3E}">
        <p14:creationId xmlns:p14="http://schemas.microsoft.com/office/powerpoint/2010/main" val="306317620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4358116"/>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Research Questions</a:t>
            </a:r>
          </a:p>
          <a:p>
            <a:pPr marL="687388" lvl="1" indent="-342900">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To what extent did legalization of marijuana influence calls for service in Washington State?</a:t>
            </a:r>
          </a:p>
          <a:p>
            <a:pPr marL="687388" lvl="1" indent="-342900">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Are there different impacts on calls for service for legalization, occurring in December of 2012, and retail distribution, occurring in July of 2014? </a:t>
            </a:r>
          </a:p>
          <a:p>
            <a:pPr marL="687388" lvl="1" indent="-342900">
              <a:buClr>
                <a:schemeClr val="bg2"/>
              </a:buClr>
              <a:buFont typeface="Arial" pitchFamily="34" charset="0"/>
              <a:buChar char="•"/>
            </a:pPr>
            <a:endParaRPr lang="en-US" altLang="en-US" sz="3200" dirty="0">
              <a:latin typeface="Times New Roman" panose="02020603050405020304" pitchFamily="18" charset="0"/>
              <a:cs typeface="Times New Roman" panose="02020603050405020304" pitchFamily="18" charset="0"/>
            </a:endParaRPr>
          </a:p>
          <a:p>
            <a:pPr marL="687388" lvl="1" indent="-342900">
              <a:buClr>
                <a:schemeClr val="bg2"/>
              </a:buClr>
              <a:buNone/>
            </a:pP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The Present Study</a:t>
            </a:r>
            <a:endParaRPr lang="en-US" altLang="en-US" kern="0" dirty="0">
              <a:solidFill>
                <a:srgbClr val="FFFFFF"/>
              </a:solidFill>
            </a:endParaRPr>
          </a:p>
        </p:txBody>
      </p:sp>
    </p:spTree>
    <p:extLst>
      <p:ext uri="{BB962C8B-B14F-4D97-AF65-F5344CB8AC3E}">
        <p14:creationId xmlns:p14="http://schemas.microsoft.com/office/powerpoint/2010/main" val="243802077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5524589"/>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Case Study #1</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Analysis of Calls for Service in Pullman, WA (Treatment) and Moscow, ID (Control)</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Monthly Calls for Service from 2005-2016</a:t>
            </a:r>
          </a:p>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Case Study #2</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Analysis of Calls for Service in Seattle, WA</a:t>
            </a:r>
          </a:p>
          <a:p>
            <a:pPr marL="852488" lvl="2" indent="-342900">
              <a:buClr>
                <a:schemeClr val="bg2"/>
              </a:buClr>
            </a:pPr>
            <a:r>
              <a:rPr lang="en-US" altLang="en-US" sz="3000" dirty="0">
                <a:latin typeface="Times New Roman" panose="02020603050405020304" pitchFamily="18" charset="0"/>
                <a:cs typeface="Times New Roman" panose="02020603050405020304" pitchFamily="18" charset="0"/>
              </a:rPr>
              <a:t>Disaggregated to Dispatch-Initiated and Patrol-Initiated</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Monthly Calls for Service from 2010-2018</a:t>
            </a:r>
            <a:endParaRPr lang="en-US" altLang="en-US" sz="3000" dirty="0">
              <a:latin typeface="Times New Roman" panose="02020603050405020304" pitchFamily="18" charset="0"/>
              <a:cs typeface="Times New Roman" panose="02020603050405020304" pitchFamily="18" charset="0"/>
            </a:endParaRPr>
          </a:p>
          <a:p>
            <a:pPr marL="687388" lvl="1" indent="-342900">
              <a:buClr>
                <a:schemeClr val="bg2"/>
              </a:buClr>
              <a:buFont typeface="Arial" pitchFamily="34" charset="0"/>
              <a:buChar char="•"/>
            </a:pPr>
            <a:endParaRPr lang="en-US" altLang="en-US" sz="3000" dirty="0">
              <a:latin typeface="Times New Roman" panose="02020603050405020304" pitchFamily="18" charset="0"/>
              <a:cs typeface="Times New Roman" panose="02020603050405020304" pitchFamily="18" charset="0"/>
            </a:endParaRPr>
          </a:p>
          <a:p>
            <a:pPr marL="687388" lvl="1" indent="-342900">
              <a:buClr>
                <a:schemeClr val="bg2"/>
              </a:buClr>
              <a:buNone/>
            </a:pP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Methods</a:t>
            </a:r>
            <a:endParaRPr lang="en-US" altLang="en-US" kern="0" dirty="0">
              <a:solidFill>
                <a:srgbClr val="FFFFFF"/>
              </a:solidFill>
            </a:endParaRPr>
          </a:p>
        </p:txBody>
      </p:sp>
    </p:spTree>
    <p:extLst>
      <p:ext uri="{BB962C8B-B14F-4D97-AF65-F5344CB8AC3E}">
        <p14:creationId xmlns:p14="http://schemas.microsoft.com/office/powerpoint/2010/main" val="61488188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
            <a:extLst>
              <a:ext uri="{FF2B5EF4-FFF2-40B4-BE49-F238E27FC236}">
                <a16:creationId xmlns:a16="http://schemas.microsoft.com/office/drawing/2014/main" id="{65FB776C-E043-43EB-B0A1-377CA4AF7E65}"/>
              </a:ext>
            </a:extLst>
          </p:cNvPr>
          <p:cNvSpPr>
            <a:spLocks noGrp="1" noChangeArrowheads="1"/>
          </p:cNvSpPr>
          <p:nvPr>
            <p:ph type="ctrTitle"/>
          </p:nvPr>
        </p:nvSpPr>
        <p:spPr>
          <a:xfrm>
            <a:off x="1547813" y="-562764"/>
            <a:ext cx="9144000" cy="1532727"/>
          </a:xfrm>
        </p:spPr>
        <p:txBody>
          <a:bodyPr/>
          <a:lstStyle/>
          <a:p>
            <a:br>
              <a:rPr lang="en-US" altLang="en-US" sz="2000"/>
            </a:br>
            <a:br>
              <a:rPr lang="en-US" altLang="en-US" sz="2000"/>
            </a:br>
            <a:br>
              <a:rPr lang="en-US" altLang="en-US"/>
            </a:br>
            <a:br>
              <a:rPr lang="en-US" altLang="en-US" sz="2000"/>
            </a:br>
            <a:endParaRPr lang="en-US" altLang="en-US" sz="2000"/>
          </a:p>
        </p:txBody>
      </p:sp>
      <p:sp>
        <p:nvSpPr>
          <p:cNvPr id="20483" name="Rectangle 20">
            <a:extLst>
              <a:ext uri="{FF2B5EF4-FFF2-40B4-BE49-F238E27FC236}">
                <a16:creationId xmlns:a16="http://schemas.microsoft.com/office/drawing/2014/main" id="{C3523390-5663-4295-AD80-B0A511A3729F}"/>
              </a:ext>
            </a:extLst>
          </p:cNvPr>
          <p:cNvSpPr>
            <a:spLocks noGrp="1" noChangeArrowheads="1"/>
          </p:cNvSpPr>
          <p:nvPr>
            <p:ph type="subTitle" idx="1"/>
          </p:nvPr>
        </p:nvSpPr>
        <p:spPr>
          <a:xfrm>
            <a:off x="19730" y="867529"/>
            <a:ext cx="12172270" cy="5736955"/>
          </a:xfrm>
        </p:spPr>
        <p:txBody>
          <a:bodyPr/>
          <a:lstStyle/>
          <a:p>
            <a:pPr marL="342900" indent="-342900">
              <a:buFont typeface="Arial" pitchFamily="34" charset="0"/>
              <a:buChar char="•"/>
            </a:pPr>
            <a:endParaRPr altLang="en-US" sz="2000" dirty="0">
              <a:solidFill>
                <a:schemeClr val="bg2"/>
              </a:solidFill>
            </a:endParaRPr>
          </a:p>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Unit of Analysis</a:t>
            </a:r>
          </a:p>
          <a:p>
            <a:pPr marL="687388" lvl="1" indent="-342900">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Total Calls for Service</a:t>
            </a:r>
          </a:p>
          <a:p>
            <a:pPr marL="687388" lvl="1" indent="-342900">
              <a:buClr>
                <a:schemeClr val="bg2"/>
              </a:buClr>
              <a:buFont typeface="Arial" pitchFamily="34" charset="0"/>
              <a:buChar char="•"/>
            </a:pPr>
            <a:r>
              <a:rPr lang="en-US" altLang="en-US" sz="3200" dirty="0">
                <a:solidFill>
                  <a:schemeClr val="bg2"/>
                </a:solidFill>
                <a:latin typeface="Times New Roman" panose="02020603050405020304" pitchFamily="18" charset="0"/>
                <a:cs typeface="Times New Roman" panose="02020603050405020304" pitchFamily="18" charset="0"/>
              </a:rPr>
              <a:t>Rate per 10,000</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Disaggregated Calls for Service</a:t>
            </a:r>
            <a:endParaRPr lang="en-US" altLang="en-US" sz="3200" dirty="0">
              <a:solidFill>
                <a:schemeClr val="bg2"/>
              </a:solidFill>
              <a:latin typeface="Times New Roman" panose="02020603050405020304" pitchFamily="18" charset="0"/>
              <a:cs typeface="Times New Roman" panose="02020603050405020304" pitchFamily="18" charset="0"/>
            </a:endParaRPr>
          </a:p>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Interrupted Time-Series Modeling</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Legalization = December of 2012</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Retail Distribution = July of 2014</a:t>
            </a:r>
          </a:p>
          <a:p>
            <a:pPr marL="342900" indent="-342900" algn="l">
              <a:buClr>
                <a:schemeClr val="bg2"/>
              </a:buClr>
              <a:buFont typeface="Arial" pitchFamily="34" charset="0"/>
              <a:buChar char="•"/>
            </a:pPr>
            <a:r>
              <a:rPr lang="en-US" altLang="en-US" sz="3200" b="1" dirty="0">
                <a:solidFill>
                  <a:schemeClr val="bg2"/>
                </a:solidFill>
                <a:latin typeface="Times New Roman" panose="02020603050405020304" pitchFamily="18" charset="0"/>
                <a:cs typeface="Times New Roman" panose="02020603050405020304" pitchFamily="18" charset="0"/>
              </a:rPr>
              <a:t>Initial Analysis using ITSA (Linden, 2015)</a:t>
            </a:r>
          </a:p>
          <a:p>
            <a:pPr marL="687388" lvl="1" indent="-342900">
              <a:buClr>
                <a:schemeClr val="bg2"/>
              </a:buClr>
              <a:buFont typeface="Arial" pitchFamily="34" charset="0"/>
              <a:buChar char="•"/>
            </a:pPr>
            <a:r>
              <a:rPr lang="en-US" altLang="en-US" sz="3200" dirty="0">
                <a:latin typeface="Times New Roman" panose="02020603050405020304" pitchFamily="18" charset="0"/>
                <a:cs typeface="Times New Roman" panose="02020603050405020304" pitchFamily="18" charset="0"/>
              </a:rPr>
              <a:t>Monthly autocorrelation addressed using alternative modeling.</a:t>
            </a:r>
            <a:endParaRPr lang="en-US" altLang="en-US" sz="3200" dirty="0">
              <a:solidFill>
                <a:schemeClr val="bg2"/>
              </a:solidFill>
              <a:latin typeface="Times New Roman" panose="02020603050405020304" pitchFamily="18" charset="0"/>
              <a:cs typeface="Times New Roman" panose="02020603050405020304" pitchFamily="18" charset="0"/>
            </a:endParaRPr>
          </a:p>
          <a:p>
            <a:pPr marL="687388" lvl="1" indent="-342900">
              <a:buClr>
                <a:schemeClr val="bg2"/>
              </a:buClr>
              <a:buFont typeface="Arial" pitchFamily="34" charset="0"/>
              <a:buChar char="•"/>
            </a:pPr>
            <a:endParaRPr altLang="en-US" sz="2400" dirty="0"/>
          </a:p>
        </p:txBody>
      </p:sp>
      <p:sp>
        <p:nvSpPr>
          <p:cNvPr id="5" name="Title 1">
            <a:extLst>
              <a:ext uri="{FF2B5EF4-FFF2-40B4-BE49-F238E27FC236}">
                <a16:creationId xmlns:a16="http://schemas.microsoft.com/office/drawing/2014/main" id="{715BFB03-69DA-452C-B770-36761E3E8BCE}"/>
              </a:ext>
            </a:extLst>
          </p:cNvPr>
          <p:cNvSpPr txBox="1">
            <a:spLocks noChangeArrowheads="1"/>
          </p:cNvSpPr>
          <p:nvPr/>
        </p:nvSpPr>
        <p:spPr bwMode="invGray">
          <a:xfrm>
            <a:off x="2874169" y="109968"/>
            <a:ext cx="6443662"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rIns="457200" anchor="b">
            <a:spAutoFit/>
          </a:bodyPr>
          <a:lstStyle>
            <a:lvl1pPr algn="ctr" rtl="0" eaLnBrk="0" fontAlgn="base" hangingPunct="0">
              <a:lnSpc>
                <a:spcPct val="90000"/>
              </a:lnSpc>
              <a:spcBef>
                <a:spcPct val="0"/>
              </a:spcBef>
              <a:spcAft>
                <a:spcPct val="0"/>
              </a:spcAft>
              <a:defRPr sz="2400" b="1">
                <a:solidFill>
                  <a:schemeClr val="bg2"/>
                </a:solidFill>
                <a:effectLst/>
                <a:latin typeface="Lucida Sans" pitchFamily="34" charset="0"/>
                <a:ea typeface="MS PGothic" panose="020B0600070205080204" pitchFamily="34" charset="-128"/>
                <a:cs typeface="MS PGothic" pitchFamily="34" charset="-128"/>
              </a:defRPr>
            </a:lvl1pPr>
            <a:lvl2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2pPr>
            <a:lvl3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3pPr>
            <a:lvl4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4pPr>
            <a:lvl5pPr algn="l" rtl="0" eaLnBrk="0" fontAlgn="base" hangingPunct="0">
              <a:lnSpc>
                <a:spcPct val="90000"/>
              </a:lnSpc>
              <a:spcBef>
                <a:spcPct val="0"/>
              </a:spcBef>
              <a:spcAft>
                <a:spcPct val="0"/>
              </a:spcAft>
              <a:defRPr sz="2400" b="1">
                <a:solidFill>
                  <a:schemeClr val="bg2"/>
                </a:solidFill>
                <a:latin typeface="Lucida Sans" pitchFamily="34" charset="0"/>
                <a:ea typeface="MS PGothic" panose="020B0600070205080204" pitchFamily="34" charset="-128"/>
                <a:cs typeface="MS PGothic" pitchFamily="34" charset="-128"/>
              </a:defRPr>
            </a:lvl5pPr>
            <a:lvl6pPr marL="457200" algn="l" rtl="0" fontAlgn="base">
              <a:lnSpc>
                <a:spcPct val="90000"/>
              </a:lnSpc>
              <a:spcBef>
                <a:spcPct val="0"/>
              </a:spcBef>
              <a:spcAft>
                <a:spcPct val="0"/>
              </a:spcAft>
              <a:defRPr sz="2800" b="1">
                <a:solidFill>
                  <a:schemeClr val="accent2"/>
                </a:solidFill>
                <a:latin typeface="Arial" charset="0"/>
              </a:defRPr>
            </a:lvl6pPr>
            <a:lvl7pPr marL="914400" algn="l" rtl="0" fontAlgn="base">
              <a:lnSpc>
                <a:spcPct val="90000"/>
              </a:lnSpc>
              <a:spcBef>
                <a:spcPct val="0"/>
              </a:spcBef>
              <a:spcAft>
                <a:spcPct val="0"/>
              </a:spcAft>
              <a:defRPr sz="2800" b="1">
                <a:solidFill>
                  <a:schemeClr val="accent2"/>
                </a:solidFill>
                <a:latin typeface="Arial" charset="0"/>
              </a:defRPr>
            </a:lvl7pPr>
            <a:lvl8pPr marL="1371600" algn="l" rtl="0" fontAlgn="base">
              <a:lnSpc>
                <a:spcPct val="90000"/>
              </a:lnSpc>
              <a:spcBef>
                <a:spcPct val="0"/>
              </a:spcBef>
              <a:spcAft>
                <a:spcPct val="0"/>
              </a:spcAft>
              <a:defRPr sz="2800" b="1">
                <a:solidFill>
                  <a:schemeClr val="accent2"/>
                </a:solidFill>
                <a:latin typeface="Arial" charset="0"/>
              </a:defRPr>
            </a:lvl8pPr>
            <a:lvl9pPr marL="1828800" algn="l" rtl="0" fontAlgn="base">
              <a:lnSpc>
                <a:spcPct val="90000"/>
              </a:lnSpc>
              <a:spcBef>
                <a:spcPct val="0"/>
              </a:spcBef>
              <a:spcAft>
                <a:spcPct val="0"/>
              </a:spcAft>
              <a:defRPr sz="2800" b="1">
                <a:solidFill>
                  <a:schemeClr val="accent2"/>
                </a:solidFill>
                <a:latin typeface="Arial" charset="0"/>
              </a:defRPr>
            </a:lvl9pPr>
          </a:lstStyle>
          <a:p>
            <a:pPr>
              <a:defRPr/>
            </a:pPr>
            <a:r>
              <a:rPr lang="en-US" altLang="en-US" sz="3200" kern="0" dirty="0">
                <a:solidFill>
                  <a:srgbClr val="FFFFFF"/>
                </a:solidFill>
                <a:latin typeface="Times New Roman" panose="02020603050405020304" pitchFamily="18" charset="0"/>
                <a:cs typeface="Times New Roman" panose="02020603050405020304" pitchFamily="18" charset="0"/>
              </a:rPr>
              <a:t>Design</a:t>
            </a:r>
            <a:endParaRPr lang="en-US" altLang="en-US" kern="0" dirty="0">
              <a:solidFill>
                <a:srgbClr val="FFFFFF"/>
              </a:solidFill>
            </a:endParaRPr>
          </a:p>
        </p:txBody>
      </p:sp>
    </p:spTree>
    <p:extLst>
      <p:ext uri="{BB962C8B-B14F-4D97-AF65-F5344CB8AC3E}">
        <p14:creationId xmlns:p14="http://schemas.microsoft.com/office/powerpoint/2010/main" val="3952576118"/>
      </p:ext>
    </p:extLst>
  </p:cSld>
  <p:clrMapOvr>
    <a:masterClrMapping/>
  </p:clrMapOvr>
  <p:transition/>
</p:sld>
</file>

<file path=ppt/theme/theme1.xml><?xml version="1.0" encoding="utf-8"?>
<a:theme xmlns:a="http://schemas.openxmlformats.org/drawingml/2006/main" name="Default Design">
  <a:themeElements>
    <a:clrScheme name="WSU Brand HEX">
      <a:dk1>
        <a:srgbClr val="000000"/>
      </a:dk1>
      <a:lt1>
        <a:srgbClr val="FFFFFF"/>
      </a:lt1>
      <a:dk2>
        <a:srgbClr val="003C69"/>
      </a:dk2>
      <a:lt2>
        <a:srgbClr val="DBCEAC"/>
      </a:lt2>
      <a:accent1>
        <a:srgbClr val="981E32"/>
      </a:accent1>
      <a:accent2>
        <a:srgbClr val="5E6A71"/>
      </a:accent2>
      <a:accent3>
        <a:srgbClr val="C60C30"/>
      </a:accent3>
      <a:accent4>
        <a:srgbClr val="EC7A08"/>
      </a:accent4>
      <a:accent5>
        <a:srgbClr val="3CB6CE"/>
      </a:accent5>
      <a:accent6>
        <a:srgbClr val="B6BF00"/>
      </a:accent6>
      <a:hlink>
        <a:srgbClr val="452325"/>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brand 2014">
      <a:dk1>
        <a:srgbClr val="000000"/>
      </a:dk1>
      <a:lt1>
        <a:srgbClr val="FFFFFF"/>
      </a:lt1>
      <a:dk2>
        <a:srgbClr val="B67233"/>
      </a:dk2>
      <a:lt2>
        <a:srgbClr val="EDDCCC"/>
      </a:lt2>
      <a:accent1>
        <a:srgbClr val="981E32"/>
      </a:accent1>
      <a:accent2>
        <a:srgbClr val="5E6A71"/>
      </a:accent2>
      <a:accent3>
        <a:srgbClr val="C60C30"/>
      </a:accent3>
      <a:accent4>
        <a:srgbClr val="C69214"/>
      </a:accent4>
      <a:accent5>
        <a:srgbClr val="4F868E"/>
      </a:accent5>
      <a:accent6>
        <a:srgbClr val="8F7E35"/>
      </a:accent6>
      <a:hlink>
        <a:srgbClr val="C60C30"/>
      </a:hlink>
      <a:folHlink>
        <a:srgbClr val="5E6A7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WSU Brand HEX">
      <a:dk1>
        <a:srgbClr val="000000"/>
      </a:dk1>
      <a:lt1>
        <a:srgbClr val="FFFFFF"/>
      </a:lt1>
      <a:dk2>
        <a:srgbClr val="003C69"/>
      </a:dk2>
      <a:lt2>
        <a:srgbClr val="DBCEAC"/>
      </a:lt2>
      <a:accent1>
        <a:srgbClr val="981E32"/>
      </a:accent1>
      <a:accent2>
        <a:srgbClr val="5E6A71"/>
      </a:accent2>
      <a:accent3>
        <a:srgbClr val="C60C30"/>
      </a:accent3>
      <a:accent4>
        <a:srgbClr val="EC7A08"/>
      </a:accent4>
      <a:accent5>
        <a:srgbClr val="3CB6CE"/>
      </a:accent5>
      <a:accent6>
        <a:srgbClr val="B6BF00"/>
      </a:accent6>
      <a:hlink>
        <a:srgbClr val="452325"/>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Default Design">
  <a:themeElements>
    <a:clrScheme name="WSU Brand HEX">
      <a:dk1>
        <a:srgbClr val="000000"/>
      </a:dk1>
      <a:lt1>
        <a:srgbClr val="FFFFFF"/>
      </a:lt1>
      <a:dk2>
        <a:srgbClr val="003C69"/>
      </a:dk2>
      <a:lt2>
        <a:srgbClr val="DBCEAC"/>
      </a:lt2>
      <a:accent1>
        <a:srgbClr val="981E32"/>
      </a:accent1>
      <a:accent2>
        <a:srgbClr val="5E6A71"/>
      </a:accent2>
      <a:accent3>
        <a:srgbClr val="C60C30"/>
      </a:accent3>
      <a:accent4>
        <a:srgbClr val="EC7A08"/>
      </a:accent4>
      <a:accent5>
        <a:srgbClr val="3CB6CE"/>
      </a:accent5>
      <a:accent6>
        <a:srgbClr val="B6BF00"/>
      </a:accent6>
      <a:hlink>
        <a:srgbClr val="452325"/>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7FA92296-7B97-4CDF-817C-2E9F57B0C2E5}">
  <ds:schemaRefs>
    <ds:schemaRef ds:uri="ESRI.ArcGIS.Mapping.OfficeIntegration.PowerPointInfo"/>
  </ds:schemaRefs>
</ds:datastoreItem>
</file>

<file path=customXml/itemProps2.xml><?xml version="1.0" encoding="utf-8"?>
<ds:datastoreItem xmlns:ds="http://schemas.openxmlformats.org/officeDocument/2006/customXml" ds:itemID="{793DDBC4-6FB0-4158-8E97-262FA12B97E6}">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12364</TotalTime>
  <Words>719</Words>
  <Application>Microsoft Office PowerPoint</Application>
  <PresentationFormat>Widescreen</PresentationFormat>
  <Paragraphs>175</Paragraphs>
  <Slides>17</Slides>
  <Notes>16</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17</vt:i4>
      </vt:variant>
    </vt:vector>
  </HeadingPairs>
  <TitlesOfParts>
    <vt:vector size="27" baseType="lpstr">
      <vt:lpstr>Arial</vt:lpstr>
      <vt:lpstr>Calibri</vt:lpstr>
      <vt:lpstr>Lucida Sans</vt:lpstr>
      <vt:lpstr>Tahoma</vt:lpstr>
      <vt:lpstr>Times New Roman</vt:lpstr>
      <vt:lpstr>Wingdings</vt:lpstr>
      <vt:lpstr>Default Design</vt:lpstr>
      <vt:lpstr>1_Default Design</vt:lpstr>
      <vt:lpstr>2_Default Design</vt:lpstr>
      <vt:lpstr>3_Default Design</vt:lpstr>
      <vt:lpstr>Marijuana Legalization and Police Resource Deployments</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Body Worn Camera Data “Work” for an Agency</dc:title>
  <dc:creator>Dad Makin</dc:creator>
  <cp:lastModifiedBy>Dale Willits</cp:lastModifiedBy>
  <cp:revision>171</cp:revision>
  <dcterms:created xsi:type="dcterms:W3CDTF">2016-08-26T16:51:10Z</dcterms:created>
  <dcterms:modified xsi:type="dcterms:W3CDTF">2019-04-10T01:29:08Z</dcterms:modified>
</cp:coreProperties>
</file>