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98A5-4751-4022-8996-0E8068EE5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F29C0-FCC4-127A-ECA5-5C64A1869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52D982-78CA-EB17-D588-EE7A7FAA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63889" y="3598049"/>
            <a:ext cx="4369777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0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41643A-390F-183C-3C01-D3A463315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7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3309-59D3-9362-4880-C4870E5C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11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3928-78E6-1A6A-3018-CD04A0A9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1"/>
          </a:xfrm>
        </p:spPr>
        <p:txBody>
          <a:bodyPr/>
          <a:lstStyle>
            <a:lvl1pPr>
              <a:lnSpc>
                <a:spcPct val="100000"/>
              </a:lnSpc>
              <a:defRPr sz="2200">
                <a:latin typeface="+mn-lt"/>
              </a:defRPr>
            </a:lvl1pPr>
            <a:lvl2pPr>
              <a:lnSpc>
                <a:spcPct val="100000"/>
              </a:lnSpc>
              <a:defRPr sz="1800">
                <a:latin typeface="+mn-lt"/>
              </a:defRPr>
            </a:lvl2pPr>
            <a:lvl3pPr>
              <a:lnSpc>
                <a:spcPct val="100000"/>
              </a:lnSpc>
              <a:defRPr sz="1600">
                <a:latin typeface="+mn-lt"/>
              </a:defRPr>
            </a:lvl3pPr>
            <a:lvl4pPr>
              <a:lnSpc>
                <a:spcPct val="100000"/>
              </a:lnSpc>
              <a:defRPr sz="1400">
                <a:latin typeface="+mn-lt"/>
              </a:defRPr>
            </a:lvl4pPr>
            <a:lvl5pPr>
              <a:lnSpc>
                <a:spcPct val="100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6B0A2-6BB5-AE71-6ABD-60946C9C0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3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08">
          <p15:clr>
            <a:srgbClr val="FBAE40"/>
          </p15:clr>
        </p15:guide>
        <p15:guide id="4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A32F-17BD-2238-C1F0-273875F6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8554-5276-78DC-9AA2-23419365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88078"/>
            <a:ext cx="10515600" cy="137205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735B96-FDBD-E086-C6FD-E69030CE2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5227" y="4562475"/>
            <a:ext cx="4369777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5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7DF42-8308-2A33-5193-BCBDC17F3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9176"/>
            <a:ext cx="5181600" cy="50002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A2055-82AD-322C-8BDF-80F410E51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9176"/>
            <a:ext cx="5181600" cy="50002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513C7-14F1-A40C-2B18-AE83CF26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6E67290-9120-6A8D-3239-288BC3E1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11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93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36">
          <p15:clr>
            <a:srgbClr val="FBAE40"/>
          </p15:clr>
        </p15:guide>
        <p15:guide id="4" orient="horz" pos="10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2077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10329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4240"/>
            <a:ext cx="5157787" cy="419515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10329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4240"/>
            <a:ext cx="5183188" cy="419515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9B4EBD-F637-99DF-BB51-1151525E3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69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2077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01" y="1600200"/>
            <a:ext cx="3524066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201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21161" y="1600200"/>
            <a:ext cx="3541422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9839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116367-6A8F-B149-EED6-76C9FF63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478" y="1600200"/>
            <a:ext cx="3541422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3C1B2F-C4CC-64B8-FE85-9032A3CB88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478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8E08B-C09A-F280-C180-DC41A493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5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600200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099" y="2041178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64EE2D-C711-998F-8A61-5FD452FBDB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62702" y="1600200"/>
            <a:ext cx="5410198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EC18F98-7FCE-294B-BF2B-F65B7415D4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62701" y="2041178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9100" y="4224909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894" y="4665887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9288710-0798-BCA6-2362-84FDA7C6B4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2702" y="4224909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2F9A9A7-8325-AAB8-0F35-D91C8D093FA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3496" y="4665887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E1ED4C-7CF7-0C35-00E2-36182B1D5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2568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81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32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838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5B41F1-AD5D-A652-4DE5-11008ED15B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5425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F2F537C-42A6-A074-7EB6-B21525FF86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6853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488653E-0415-4BDC-CCCF-D9405FDEC04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80584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BF29955-6EAB-CA81-B26A-DCB5D898BD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73590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D8B4212-625C-BF83-4A4C-3DC7012CC6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5982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D8BD2E3-EA45-D500-776A-DCF05DBD899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8988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8A45AC-A47F-46E5-73FC-D66397FDD5B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355575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2B318C0-4CE7-521B-A814-9FDFA655A6C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47003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A784582-66CF-9D70-8DA2-5EED459C057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290734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7F2E345-9271-B5DE-76A1-B7788D9E6CFD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283740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34C1D2-29F5-CD5E-8707-2E0238E76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0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4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7156-3B8D-76FC-7A7B-DD7B4EAF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F3DAE3-AB1E-755B-E871-1E6C2F77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5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DB9D2-2019-0FA6-8151-EB682D97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8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543" r="14074"/>
          <a:stretch>
            <a:fillRect/>
          </a:stretch>
        </p:blipFill>
        <p:spPr>
          <a:xfrm>
            <a:off x="0" y="0"/>
            <a:ext cx="1224136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A9A931-C320-E04E-D582-221318B3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99A5F-E178-4DD1-4115-BBC14A92A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6D1C-2246-A189-D1A2-9CA3EB802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81937-024D-FD0F-332C-7A8FD7CB5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1117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lank Theme Dark Version">
  <a:themeElements>
    <a:clrScheme name="WSU UPDATED">
      <a:dk1>
        <a:srgbClr val="000000"/>
      </a:dk1>
      <a:lt1>
        <a:srgbClr val="FFFFFF"/>
      </a:lt1>
      <a:dk2>
        <a:srgbClr val="4D4D4D"/>
      </a:dk2>
      <a:lt2>
        <a:srgbClr val="E8E8E8"/>
      </a:lt2>
      <a:accent1>
        <a:srgbClr val="A60F2C"/>
      </a:accent1>
      <a:accent2>
        <a:srgbClr val="4D4D4D"/>
      </a:accent2>
      <a:accent3>
        <a:srgbClr val="5BC3F5"/>
      </a:accent3>
      <a:accent4>
        <a:srgbClr val="AADC24"/>
      </a:accent4>
      <a:accent5>
        <a:srgbClr val="002C61"/>
      </a:accent5>
      <a:accent6>
        <a:srgbClr val="F3E700"/>
      </a:accent6>
      <a:hlink>
        <a:srgbClr val="CA1237"/>
      </a:hlink>
      <a:folHlink>
        <a:srgbClr val="5AC2F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Blank Theme Dark Version" id="{408BC96B-A111-4EC0-978D-1AF7E70731C0}" vid="{498ACD65-95B9-4730-A79C-8EA6F68C23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Blank Theme Dark Version</Template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Courier New</vt:lpstr>
      <vt:lpstr>Wingdings</vt:lpstr>
      <vt:lpstr>PowerPoint Blank Theme Dark Version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Oliva, Emily Alicia</dc:creator>
  <cp:lastModifiedBy>Oliva, Emily Alicia</cp:lastModifiedBy>
  <cp:revision>1</cp:revision>
  <dcterms:created xsi:type="dcterms:W3CDTF">2026-01-27T14:51:07Z</dcterms:created>
  <dcterms:modified xsi:type="dcterms:W3CDTF">2026-01-27T14:51:40Z</dcterms:modified>
</cp:coreProperties>
</file>