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80" r:id="rId7"/>
    <p:sldId id="288" r:id="rId8"/>
    <p:sldId id="287" r:id="rId9"/>
    <p:sldId id="258" r:id="rId10"/>
    <p:sldId id="261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5DB182-BF4D-3F78-4033-4DB157CF8CBD}" name="Steele, Wendy Malia" initials="SW" userId="S::wsteele@wsu.edu::d22e4f9d-ae2d-47bb-958e-1433706cf5ff" providerId="AD"/>
  <p188:author id="{54B3089D-4939-3841-E48A-902D8E356257}" name="Newman, Shalla" initials="SN" userId="S::shalla.newman@wsu.edu::a9679fac-5632-444e-b274-7164a3166a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A1122"/>
    <a:srgbClr val="A6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D9979-3862-AEEF-D5BF-279EB79E4968}" v="1" dt="2026-01-05T16:30:55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man, Shalla" userId="a9679fac-5632-444e-b274-7164a3166ae3" providerId="ADAL" clId="{D939C0AF-0E54-40AD-B94C-46B9AB924D89}"/>
    <pc:docChg chg="undo custSel modSld modMainMaster">
      <pc:chgData name="Newman, Shalla" userId="a9679fac-5632-444e-b274-7164a3166ae3" providerId="ADAL" clId="{D939C0AF-0E54-40AD-B94C-46B9AB924D89}" dt="2026-01-02T22:15:05.115" v="153" actId="20577"/>
      <pc:docMkLst>
        <pc:docMk/>
      </pc:docMkLst>
      <pc:sldChg chg="modSp mod">
        <pc:chgData name="Newman, Shalla" userId="a9679fac-5632-444e-b274-7164a3166ae3" providerId="ADAL" clId="{D939C0AF-0E54-40AD-B94C-46B9AB924D89}" dt="2026-01-02T22:15:05.115" v="153" actId="20577"/>
        <pc:sldMkLst>
          <pc:docMk/>
          <pc:sldMk cId="2466380439" sldId="279"/>
        </pc:sldMkLst>
        <pc:spChg chg="mod">
          <ac:chgData name="Newman, Shalla" userId="a9679fac-5632-444e-b274-7164a3166ae3" providerId="ADAL" clId="{D939C0AF-0E54-40AD-B94C-46B9AB924D89}" dt="2026-01-02T22:15:05.115" v="153" actId="20577"/>
          <ac:spMkLst>
            <pc:docMk/>
            <pc:sldMk cId="2466380439" sldId="279"/>
            <ac:spMk id="3" creationId="{4C5BD525-ED2E-0C0A-7956-18224F4F4CB9}"/>
          </ac:spMkLst>
        </pc:spChg>
      </pc:sldChg>
      <pc:sldMasterChg chg="modSp modSldLayout">
        <pc:chgData name="Newman, Shalla" userId="a9679fac-5632-444e-b274-7164a3166ae3" providerId="ADAL" clId="{D939C0AF-0E54-40AD-B94C-46B9AB924D89}" dt="2026-01-02T22:09:13.435" v="59"/>
        <pc:sldMasterMkLst>
          <pc:docMk/>
          <pc:sldMasterMk cId="2927257178" sldId="2147483648"/>
        </pc:sldMasterMkLst>
        <pc:spChg chg="mod">
          <ac:chgData name="Newman, Shalla" userId="a9679fac-5632-444e-b274-7164a3166ae3" providerId="ADAL" clId="{D939C0AF-0E54-40AD-B94C-46B9AB924D89}" dt="2026-01-02T22:04:44.099" v="3" actId="12"/>
          <ac:spMkLst>
            <pc:docMk/>
            <pc:sldMasterMk cId="2927257178" sldId="2147483648"/>
            <ac:spMk id="3" creationId="{77B99A5F-E178-4DD1-4115-BBC14A92A09F}"/>
          </ac:spMkLst>
        </pc:spChg>
        <pc:picChg chg="mod">
          <ac:chgData name="Newman, Shalla" userId="a9679fac-5632-444e-b274-7164a3166ae3" providerId="ADAL" clId="{D939C0AF-0E54-40AD-B94C-46B9AB924D89}" dt="2026-01-02T22:09:13.435" v="59"/>
          <ac:picMkLst>
            <pc:docMk/>
            <pc:sldMasterMk cId="2927257178" sldId="2147483648"/>
            <ac:picMk id="5" creationId="{632DB9D2-2019-0FA6-8151-EB682D97C68A}"/>
          </ac:picMkLst>
        </pc:picChg>
        <pc:sldLayoutChg chg="modSp mod">
          <pc:chgData name="Newman, Shalla" userId="a9679fac-5632-444e-b274-7164a3166ae3" providerId="ADAL" clId="{D939C0AF-0E54-40AD-B94C-46B9AB924D89}" dt="2026-01-02T22:04:30.799" v="1" actId="12"/>
          <pc:sldLayoutMkLst>
            <pc:docMk/>
            <pc:sldMasterMk cId="2927257178" sldId="2147483648"/>
            <pc:sldLayoutMk cId="1285343323" sldId="2147483650"/>
          </pc:sldLayoutMkLst>
          <pc:spChg chg="mod">
            <ac:chgData name="Newman, Shalla" userId="a9679fac-5632-444e-b274-7164a3166ae3" providerId="ADAL" clId="{D939C0AF-0E54-40AD-B94C-46B9AB924D89}" dt="2026-01-02T22:04:30.799" v="1" actId="12"/>
            <ac:spMkLst>
              <pc:docMk/>
              <pc:sldMasterMk cId="2927257178" sldId="2147483648"/>
              <pc:sldLayoutMk cId="1285343323" sldId="2147483650"/>
              <ac:spMk id="3" creationId="{760D3928-78E6-1A6A-3018-CD04A0A90D33}"/>
            </ac:spMkLst>
          </pc:spChg>
        </pc:sldLayoutChg>
      </pc:sldMasterChg>
    </pc:docChg>
  </pc:docChgLst>
  <pc:docChgLst>
    <pc:chgData name="Steele, Wendy Malia" userId="S::wsteele@wsu.edu::d22e4f9d-ae2d-47bb-958e-1433706cf5ff" providerId="AD" clId="Web-{888C0C63-273B-4801-A591-79E25A644490}"/>
    <pc:docChg chg="modSld">
      <pc:chgData name="Steele, Wendy Malia" userId="S::wsteele@wsu.edu::d22e4f9d-ae2d-47bb-958e-1433706cf5ff" providerId="AD" clId="Web-{888C0C63-273B-4801-A591-79E25A644490}" dt="2025-12-31T19:44:37.773" v="1" actId="20577"/>
      <pc:docMkLst>
        <pc:docMk/>
      </pc:docMkLst>
      <pc:sldChg chg="modSp">
        <pc:chgData name="Steele, Wendy Malia" userId="S::wsteele@wsu.edu::d22e4f9d-ae2d-47bb-958e-1433706cf5ff" providerId="AD" clId="Web-{888C0C63-273B-4801-A591-79E25A644490}" dt="2025-12-31T19:44:37.773" v="1" actId="20577"/>
        <pc:sldMkLst>
          <pc:docMk/>
          <pc:sldMk cId="2466380439" sldId="279"/>
        </pc:sldMkLst>
        <pc:spChg chg="mod">
          <ac:chgData name="Steele, Wendy Malia" userId="S::wsteele@wsu.edu::d22e4f9d-ae2d-47bb-958e-1433706cf5ff" providerId="AD" clId="Web-{888C0C63-273B-4801-A591-79E25A644490}" dt="2025-12-31T19:44:37.773" v="1" actId="20577"/>
          <ac:spMkLst>
            <pc:docMk/>
            <pc:sldMk cId="2466380439" sldId="279"/>
            <ac:spMk id="3" creationId="{4C5BD525-ED2E-0C0A-7956-18224F4F4CB9}"/>
          </ac:spMkLst>
        </pc:spChg>
      </pc:sldChg>
    </pc:docChg>
  </pc:docChgLst>
  <pc:docChgLst>
    <pc:chgData name="Newman, Shalla" userId="a9679fac-5632-444e-b274-7164a3166ae3" providerId="ADAL" clId="{77FB2057-0FD6-4060-BD39-CE892195A0D8}"/>
    <pc:docChg chg="undo custSel addSld delSld modSld sldOrd modMainMaster">
      <pc:chgData name="Newman, Shalla" userId="a9679fac-5632-444e-b274-7164a3166ae3" providerId="ADAL" clId="{77FB2057-0FD6-4060-BD39-CE892195A0D8}" dt="2025-12-17T23:39:25.043" v="1736" actId="13242"/>
      <pc:docMkLst>
        <pc:docMk/>
      </pc:docMkLst>
      <pc:sldChg chg="modSp mod">
        <pc:chgData name="Newman, Shalla" userId="a9679fac-5632-444e-b274-7164a3166ae3" providerId="ADAL" clId="{77FB2057-0FD6-4060-BD39-CE892195A0D8}" dt="2025-12-17T23:28:45.921" v="1574" actId="20577"/>
        <pc:sldMkLst>
          <pc:docMk/>
          <pc:sldMk cId="3102958039" sldId="258"/>
        </pc:sldMkLst>
        <pc:spChg chg="mod">
          <ac:chgData name="Newman, Shalla" userId="a9679fac-5632-444e-b274-7164a3166ae3" providerId="ADAL" clId="{77FB2057-0FD6-4060-BD39-CE892195A0D8}" dt="2025-12-17T23:28:45.921" v="1574" actId="20577"/>
          <ac:spMkLst>
            <pc:docMk/>
            <pc:sldMk cId="3102958039" sldId="258"/>
            <ac:spMk id="3" creationId="{F85C5355-5017-9D55-8188-34721F5AA907}"/>
          </ac:spMkLst>
        </pc:spChg>
      </pc:sldChg>
      <pc:sldChg chg="modSp mod">
        <pc:chgData name="Newman, Shalla" userId="a9679fac-5632-444e-b274-7164a3166ae3" providerId="ADAL" clId="{77FB2057-0FD6-4060-BD39-CE892195A0D8}" dt="2025-12-17T23:39:25.043" v="1736" actId="13242"/>
        <pc:sldMkLst>
          <pc:docMk/>
          <pc:sldMk cId="3525356745" sldId="261"/>
        </pc:sldMkLst>
        <pc:spChg chg="mod">
          <ac:chgData name="Newman, Shalla" userId="a9679fac-5632-444e-b274-7164a3166ae3" providerId="ADAL" clId="{77FB2057-0FD6-4060-BD39-CE892195A0D8}" dt="2025-12-17T23:16:24.947" v="1266" actId="20577"/>
          <ac:spMkLst>
            <pc:docMk/>
            <pc:sldMk cId="3525356745" sldId="261"/>
            <ac:spMk id="2" creationId="{5009812F-451D-609D-5F12-D52C612A6161}"/>
          </ac:spMkLst>
        </pc:spChg>
        <pc:graphicFrameChg chg="mod modGraphic">
          <ac:chgData name="Newman, Shalla" userId="a9679fac-5632-444e-b274-7164a3166ae3" providerId="ADAL" clId="{77FB2057-0FD6-4060-BD39-CE892195A0D8}" dt="2025-12-17T23:39:25.043" v="1736" actId="13242"/>
          <ac:graphicFrameMkLst>
            <pc:docMk/>
            <pc:sldMk cId="3525356745" sldId="261"/>
            <ac:graphicFrameMk id="4" creationId="{8898EBDC-FDFF-8F7E-9626-43ADDD562937}"/>
          </ac:graphicFrameMkLst>
        </pc:graphicFrameChg>
      </pc:sldChg>
      <pc:sldChg chg="modSp new mod ord chgLayout">
        <pc:chgData name="Newman, Shalla" userId="a9679fac-5632-444e-b274-7164a3166ae3" providerId="ADAL" clId="{77FB2057-0FD6-4060-BD39-CE892195A0D8}" dt="2025-12-17T23:10:09.283" v="995" actId="20577"/>
        <pc:sldMkLst>
          <pc:docMk/>
          <pc:sldMk cId="2466380439" sldId="279"/>
        </pc:sldMkLst>
        <pc:spChg chg="mod ord">
          <ac:chgData name="Newman, Shalla" userId="a9679fac-5632-444e-b274-7164a3166ae3" providerId="ADAL" clId="{77FB2057-0FD6-4060-BD39-CE892195A0D8}" dt="2025-12-17T23:07:55.007" v="913" actId="700"/>
          <ac:spMkLst>
            <pc:docMk/>
            <pc:sldMk cId="2466380439" sldId="279"/>
            <ac:spMk id="2" creationId="{F811E4AD-9BAC-5F76-902E-7A0C0B852E3F}"/>
          </ac:spMkLst>
        </pc:spChg>
        <pc:spChg chg="mod ord">
          <ac:chgData name="Newman, Shalla" userId="a9679fac-5632-444e-b274-7164a3166ae3" providerId="ADAL" clId="{77FB2057-0FD6-4060-BD39-CE892195A0D8}" dt="2025-12-17T23:10:09.283" v="995" actId="20577"/>
          <ac:spMkLst>
            <pc:docMk/>
            <pc:sldMk cId="2466380439" sldId="279"/>
            <ac:spMk id="3" creationId="{4C5BD525-ED2E-0C0A-7956-18224F4F4CB9}"/>
          </ac:spMkLst>
        </pc:spChg>
      </pc:sldChg>
      <pc:sldChg chg="modSp add mod chgLayout">
        <pc:chgData name="Newman, Shalla" userId="a9679fac-5632-444e-b274-7164a3166ae3" providerId="ADAL" clId="{77FB2057-0FD6-4060-BD39-CE892195A0D8}" dt="2025-12-17T23:14:54.051" v="1254" actId="20577"/>
        <pc:sldMkLst>
          <pc:docMk/>
          <pc:sldMk cId="3662702617" sldId="280"/>
        </pc:sldMkLst>
        <pc:spChg chg="mod ord">
          <ac:chgData name="Newman, Shalla" userId="a9679fac-5632-444e-b274-7164a3166ae3" providerId="ADAL" clId="{77FB2057-0FD6-4060-BD39-CE892195A0D8}" dt="2025-12-17T23:07:58.559" v="914" actId="700"/>
          <ac:spMkLst>
            <pc:docMk/>
            <pc:sldMk cId="3662702617" sldId="280"/>
            <ac:spMk id="2" creationId="{B0FD74A4-8537-8B10-7E51-AFF0312FAB7C}"/>
          </ac:spMkLst>
        </pc:spChg>
        <pc:spChg chg="mod ord">
          <ac:chgData name="Newman, Shalla" userId="a9679fac-5632-444e-b274-7164a3166ae3" providerId="ADAL" clId="{77FB2057-0FD6-4060-BD39-CE892195A0D8}" dt="2025-12-17T23:14:54.051" v="1254" actId="20577"/>
          <ac:spMkLst>
            <pc:docMk/>
            <pc:sldMk cId="3662702617" sldId="280"/>
            <ac:spMk id="3" creationId="{48EF39B5-30FC-0FC2-4648-A1877E79CDA0}"/>
          </ac:spMkLst>
        </pc:spChg>
      </pc:sldChg>
      <pc:sldChg chg="modSp new mod">
        <pc:chgData name="Newman, Shalla" userId="a9679fac-5632-444e-b274-7164a3166ae3" providerId="ADAL" clId="{77FB2057-0FD6-4060-BD39-CE892195A0D8}" dt="2025-12-17T23:17:01.939" v="1314" actId="20577"/>
        <pc:sldMkLst>
          <pc:docMk/>
          <pc:sldMk cId="3891182611" sldId="281"/>
        </pc:sldMkLst>
        <pc:spChg chg="mod">
          <ac:chgData name="Newman, Shalla" userId="a9679fac-5632-444e-b274-7164a3166ae3" providerId="ADAL" clId="{77FB2057-0FD6-4060-BD39-CE892195A0D8}" dt="2025-12-17T23:17:01.939" v="1314" actId="20577"/>
          <ac:spMkLst>
            <pc:docMk/>
            <pc:sldMk cId="3891182611" sldId="281"/>
            <ac:spMk id="2" creationId="{B343CA41-7812-1837-E86C-7AA5D0B07618}"/>
          </ac:spMkLst>
        </pc:spChg>
      </pc:sldChg>
      <pc:sldChg chg="modSp new mod">
        <pc:chgData name="Newman, Shalla" userId="a9679fac-5632-444e-b274-7164a3166ae3" providerId="ADAL" clId="{77FB2057-0FD6-4060-BD39-CE892195A0D8}" dt="2025-12-17T23:17:21.235" v="1351" actId="20577"/>
        <pc:sldMkLst>
          <pc:docMk/>
          <pc:sldMk cId="1346255833" sldId="282"/>
        </pc:sldMkLst>
        <pc:spChg chg="mod">
          <ac:chgData name="Newman, Shalla" userId="a9679fac-5632-444e-b274-7164a3166ae3" providerId="ADAL" clId="{77FB2057-0FD6-4060-BD39-CE892195A0D8}" dt="2025-12-17T23:17:21.235" v="1351" actId="20577"/>
          <ac:spMkLst>
            <pc:docMk/>
            <pc:sldMk cId="1346255833" sldId="282"/>
            <ac:spMk id="2" creationId="{B1B29FA6-5C00-84EE-C7F3-6E0F7FE2B7C1}"/>
          </ac:spMkLst>
        </pc:spChg>
      </pc:sldChg>
      <pc:sldChg chg="modSp new mod">
        <pc:chgData name="Newman, Shalla" userId="a9679fac-5632-444e-b274-7164a3166ae3" providerId="ADAL" clId="{77FB2057-0FD6-4060-BD39-CE892195A0D8}" dt="2025-12-17T23:17:36.146" v="1358" actId="20577"/>
        <pc:sldMkLst>
          <pc:docMk/>
          <pc:sldMk cId="435461576" sldId="283"/>
        </pc:sldMkLst>
        <pc:spChg chg="mod">
          <ac:chgData name="Newman, Shalla" userId="a9679fac-5632-444e-b274-7164a3166ae3" providerId="ADAL" clId="{77FB2057-0FD6-4060-BD39-CE892195A0D8}" dt="2025-12-17T23:17:36.146" v="1358" actId="20577"/>
          <ac:spMkLst>
            <pc:docMk/>
            <pc:sldMk cId="435461576" sldId="283"/>
            <ac:spMk id="2" creationId="{D12614FC-62FE-3A64-D007-2D1D097E28CB}"/>
          </ac:spMkLst>
        </pc:spChg>
      </pc:sldChg>
      <pc:sldChg chg="modSp new mod">
        <pc:chgData name="Newman, Shalla" userId="a9679fac-5632-444e-b274-7164a3166ae3" providerId="ADAL" clId="{77FB2057-0FD6-4060-BD39-CE892195A0D8}" dt="2025-12-17T23:21:34.482" v="1374" actId="20577"/>
        <pc:sldMkLst>
          <pc:docMk/>
          <pc:sldMk cId="1451372003" sldId="284"/>
        </pc:sldMkLst>
        <pc:spChg chg="mod">
          <ac:chgData name="Newman, Shalla" userId="a9679fac-5632-444e-b274-7164a3166ae3" providerId="ADAL" clId="{77FB2057-0FD6-4060-BD39-CE892195A0D8}" dt="2025-12-17T23:21:34.482" v="1374" actId="20577"/>
          <ac:spMkLst>
            <pc:docMk/>
            <pc:sldMk cId="1451372003" sldId="284"/>
            <ac:spMk id="2" creationId="{38C71AF5-A55E-7F4D-573D-94754E9561A3}"/>
          </ac:spMkLst>
        </pc:spChg>
      </pc:sldChg>
      <pc:sldChg chg="modSp new mod">
        <pc:chgData name="Newman, Shalla" userId="a9679fac-5632-444e-b274-7164a3166ae3" providerId="ADAL" clId="{77FB2057-0FD6-4060-BD39-CE892195A0D8}" dt="2025-12-17T23:21:56.977" v="1378" actId="20577"/>
        <pc:sldMkLst>
          <pc:docMk/>
          <pc:sldMk cId="3896334022" sldId="285"/>
        </pc:sldMkLst>
        <pc:spChg chg="mod">
          <ac:chgData name="Newman, Shalla" userId="a9679fac-5632-444e-b274-7164a3166ae3" providerId="ADAL" clId="{77FB2057-0FD6-4060-BD39-CE892195A0D8}" dt="2025-12-17T23:21:56.977" v="1378" actId="20577"/>
          <ac:spMkLst>
            <pc:docMk/>
            <pc:sldMk cId="3896334022" sldId="285"/>
            <ac:spMk id="2" creationId="{DC9431AE-2867-D127-D78D-1CB473486AC7}"/>
          </ac:spMkLst>
        </pc:spChg>
      </pc:sldChg>
      <pc:sldChg chg="modSp new mod ord">
        <pc:chgData name="Newman, Shalla" userId="a9679fac-5632-444e-b274-7164a3166ae3" providerId="ADAL" clId="{77FB2057-0FD6-4060-BD39-CE892195A0D8}" dt="2025-12-17T23:27:57.885" v="1517"/>
        <pc:sldMkLst>
          <pc:docMk/>
          <pc:sldMk cId="4293285969" sldId="287"/>
        </pc:sldMkLst>
        <pc:spChg chg="mod">
          <ac:chgData name="Newman, Shalla" userId="a9679fac-5632-444e-b274-7164a3166ae3" providerId="ADAL" clId="{77FB2057-0FD6-4060-BD39-CE892195A0D8}" dt="2025-12-17T23:27:51.378" v="1515" actId="20577"/>
          <ac:spMkLst>
            <pc:docMk/>
            <pc:sldMk cId="4293285969" sldId="287"/>
            <ac:spMk id="2" creationId="{E85F2FC1-9C76-13E7-E029-DD1F54C17BA0}"/>
          </ac:spMkLst>
        </pc:spChg>
      </pc:sldChg>
      <pc:sldChg chg="modSp new mod">
        <pc:chgData name="Newman, Shalla" userId="a9679fac-5632-444e-b274-7164a3166ae3" providerId="ADAL" clId="{77FB2057-0FD6-4060-BD39-CE892195A0D8}" dt="2025-12-17T23:33:40.898" v="1730"/>
        <pc:sldMkLst>
          <pc:docMk/>
          <pc:sldMk cId="3704036176" sldId="288"/>
        </pc:sldMkLst>
        <pc:spChg chg="mod">
          <ac:chgData name="Newman, Shalla" userId="a9679fac-5632-444e-b274-7164a3166ae3" providerId="ADAL" clId="{77FB2057-0FD6-4060-BD39-CE892195A0D8}" dt="2025-12-17T23:33:40.898" v="1730"/>
          <ac:spMkLst>
            <pc:docMk/>
            <pc:sldMk cId="3704036176" sldId="288"/>
            <ac:spMk id="2" creationId="{0F1FA584-2828-CC77-3328-9DAAA49DC38E}"/>
          </ac:spMkLst>
        </pc:spChg>
        <pc:spChg chg="mod">
          <ac:chgData name="Newman, Shalla" userId="a9679fac-5632-444e-b274-7164a3166ae3" providerId="ADAL" clId="{77FB2057-0FD6-4060-BD39-CE892195A0D8}" dt="2025-12-17T23:33:25.568" v="1726" actId="20577"/>
          <ac:spMkLst>
            <pc:docMk/>
            <pc:sldMk cId="3704036176" sldId="288"/>
            <ac:spMk id="3" creationId="{5B298CB3-86FB-633B-84E6-AB156A2FF862}"/>
          </ac:spMkLst>
        </pc:spChg>
      </pc:sldChg>
      <pc:sldMasterChg chg="delSp modSp mod modSldLayout">
        <pc:chgData name="Newman, Shalla" userId="a9679fac-5632-444e-b274-7164a3166ae3" providerId="ADAL" clId="{77FB2057-0FD6-4060-BD39-CE892195A0D8}" dt="2025-12-17T23:32:33.828" v="1638" actId="1035"/>
        <pc:sldMasterMkLst>
          <pc:docMk/>
          <pc:sldMasterMk cId="2927257178" sldId="2147483648"/>
        </pc:sldMasterMkLst>
        <pc:spChg chg="mod">
          <ac:chgData name="Newman, Shalla" userId="a9679fac-5632-444e-b274-7164a3166ae3" providerId="ADAL" clId="{77FB2057-0FD6-4060-BD39-CE892195A0D8}" dt="2025-12-17T23:01:52.076" v="856" actId="2710"/>
          <ac:spMkLst>
            <pc:docMk/>
            <pc:sldMasterMk cId="2927257178" sldId="2147483648"/>
            <ac:spMk id="3" creationId="{77B99A5F-E178-4DD1-4115-BBC14A92A09F}"/>
          </ac:spMkLst>
        </pc:spChg>
        <pc:sldLayoutChg chg="delSp modSp mod">
          <pc:chgData name="Newman, Shalla" userId="a9679fac-5632-444e-b274-7164a3166ae3" providerId="ADAL" clId="{77FB2057-0FD6-4060-BD39-CE892195A0D8}" dt="2025-12-17T23:32:33.828" v="1638" actId="1035"/>
          <pc:sldLayoutMkLst>
            <pc:docMk/>
            <pc:sldMasterMk cId="2927257178" sldId="2147483648"/>
            <pc:sldLayoutMk cId="1030900820" sldId="2147483649"/>
          </pc:sldLayoutMkLst>
          <pc:cxnChg chg="mod">
            <ac:chgData name="Newman, Shalla" userId="a9679fac-5632-444e-b274-7164a3166ae3" providerId="ADAL" clId="{77FB2057-0FD6-4060-BD39-CE892195A0D8}" dt="2025-12-17T23:32:33.828" v="1638" actId="1035"/>
            <ac:cxnSpMkLst>
              <pc:docMk/>
              <pc:sldMasterMk cId="2927257178" sldId="2147483648"/>
              <pc:sldLayoutMk cId="1030900820" sldId="2147483649"/>
              <ac:cxnSpMk id="9" creationId="{E052D982-78CA-EB17-D588-EE7A7FAA9E09}"/>
            </ac:cxnSpMkLst>
          </pc:cxnChg>
        </pc:sldLayoutChg>
        <pc:sldLayoutChg chg="delSp modSp mod">
          <pc:chgData name="Newman, Shalla" userId="a9679fac-5632-444e-b274-7164a3166ae3" providerId="ADAL" clId="{77FB2057-0FD6-4060-BD39-CE892195A0D8}" dt="2025-12-17T22:29:42.773" v="26" actId="14100"/>
          <pc:sldLayoutMkLst>
            <pc:docMk/>
            <pc:sldMasterMk cId="2927257178" sldId="2147483648"/>
            <pc:sldLayoutMk cId="1285343323" sldId="2147483650"/>
          </pc:sldLayoutMkLst>
          <pc:spChg chg="mod">
            <ac:chgData name="Newman, Shalla" userId="a9679fac-5632-444e-b274-7164a3166ae3" providerId="ADAL" clId="{77FB2057-0FD6-4060-BD39-CE892195A0D8}" dt="2025-12-17T22:29:30.737" v="23" actId="14100"/>
            <ac:spMkLst>
              <pc:docMk/>
              <pc:sldMasterMk cId="2927257178" sldId="2147483648"/>
              <pc:sldLayoutMk cId="1285343323" sldId="2147483650"/>
              <ac:spMk id="2" creationId="{1DAA3309-59D3-9362-4880-C4870E5C92C1}"/>
            </ac:spMkLst>
          </pc:spChg>
          <pc:spChg chg="mod">
            <ac:chgData name="Newman, Shalla" userId="a9679fac-5632-444e-b274-7164a3166ae3" providerId="ADAL" clId="{77FB2057-0FD6-4060-BD39-CE892195A0D8}" dt="2025-12-17T22:29:42.773" v="26" actId="14100"/>
            <ac:spMkLst>
              <pc:docMk/>
              <pc:sldMasterMk cId="2927257178" sldId="2147483648"/>
              <pc:sldLayoutMk cId="1285343323" sldId="2147483650"/>
              <ac:spMk id="3" creationId="{760D3928-78E6-1A6A-3018-CD04A0A90D33}"/>
            </ac:spMkLst>
          </pc:spChg>
        </pc:sldLayoutChg>
        <pc:sldLayoutChg chg="delSp modSp mod">
          <pc:chgData name="Newman, Shalla" userId="a9679fac-5632-444e-b274-7164a3166ae3" providerId="ADAL" clId="{77FB2057-0FD6-4060-BD39-CE892195A0D8}" dt="2025-12-17T22:25:34.638" v="22" actId="207"/>
          <pc:sldLayoutMkLst>
            <pc:docMk/>
            <pc:sldMasterMk cId="2927257178" sldId="2147483648"/>
            <pc:sldLayoutMk cId="1734157222" sldId="2147483651"/>
          </pc:sldLayoutMkLst>
          <pc:spChg chg="mod">
            <ac:chgData name="Newman, Shalla" userId="a9679fac-5632-444e-b274-7164a3166ae3" providerId="ADAL" clId="{77FB2057-0FD6-4060-BD39-CE892195A0D8}" dt="2025-12-17T22:25:34.638" v="22" actId="207"/>
            <ac:spMkLst>
              <pc:docMk/>
              <pc:sldMasterMk cId="2927257178" sldId="2147483648"/>
              <pc:sldLayoutMk cId="1734157222" sldId="2147483651"/>
              <ac:spMk id="3" creationId="{66898554-5276-78DC-9AA2-234193655560}"/>
            </ac:spMkLst>
          </pc:spChg>
          <pc:cxnChg chg="mod">
            <ac:chgData name="Newman, Shalla" userId="a9679fac-5632-444e-b274-7164a3166ae3" providerId="ADAL" clId="{77FB2057-0FD6-4060-BD39-CE892195A0D8}" dt="2025-12-17T22:24:51.243" v="21" actId="1076"/>
            <ac:cxnSpMkLst>
              <pc:docMk/>
              <pc:sldMasterMk cId="2927257178" sldId="2147483648"/>
              <pc:sldLayoutMk cId="1734157222" sldId="2147483651"/>
              <ac:cxnSpMk id="8" creationId="{A9735B96-FDBD-E086-C6FD-E69030CE25FB}"/>
            </ac:cxnSpMkLst>
          </pc:cxnChg>
        </pc:sldLayoutChg>
        <pc:sldLayoutChg chg="delSp mod">
          <pc:chgData name="Newman, Shalla" userId="a9679fac-5632-444e-b274-7164a3166ae3" providerId="ADAL" clId="{77FB2057-0FD6-4060-BD39-CE892195A0D8}" dt="2025-12-17T22:22:34.953" v="8" actId="478"/>
          <pc:sldLayoutMkLst>
            <pc:docMk/>
            <pc:sldMasterMk cId="2927257178" sldId="2147483648"/>
            <pc:sldLayoutMk cId="2629939780" sldId="2147483652"/>
          </pc:sldLayoutMkLst>
        </pc:sldLayoutChg>
        <pc:sldLayoutChg chg="delSp mod">
          <pc:chgData name="Newman, Shalla" userId="a9679fac-5632-444e-b274-7164a3166ae3" providerId="ADAL" clId="{77FB2057-0FD6-4060-BD39-CE892195A0D8}" dt="2025-12-17T22:23:33.145" v="11" actId="478"/>
          <pc:sldLayoutMkLst>
            <pc:docMk/>
            <pc:sldMasterMk cId="2927257178" sldId="2147483648"/>
            <pc:sldLayoutMk cId="2501069398" sldId="2147483653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9.706" v="15" actId="478"/>
          <pc:sldLayoutMkLst>
            <pc:docMk/>
            <pc:sldMasterMk cId="2927257178" sldId="2147483648"/>
            <pc:sldLayoutMk cId="293605264" sldId="2147483654"/>
          </pc:sldLayoutMkLst>
        </pc:sldLayoutChg>
        <pc:sldLayoutChg chg="delSp mod">
          <pc:chgData name="Newman, Shalla" userId="a9679fac-5632-444e-b274-7164a3166ae3" providerId="ADAL" clId="{77FB2057-0FD6-4060-BD39-CE892195A0D8}" dt="2025-12-17T22:23:52.921" v="16" actId="478"/>
          <pc:sldLayoutMkLst>
            <pc:docMk/>
            <pc:sldMasterMk cId="2927257178" sldId="2147483648"/>
            <pc:sldLayoutMk cId="3137271050" sldId="2147483655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3.130" v="13" actId="478"/>
          <pc:sldLayoutMkLst>
            <pc:docMk/>
            <pc:sldMasterMk cId="2927257178" sldId="2147483648"/>
            <pc:sldLayoutMk cId="3946850339" sldId="2147483658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0.537" v="12" actId="478"/>
          <pc:sldLayoutMkLst>
            <pc:docMk/>
            <pc:sldMasterMk cId="2927257178" sldId="2147483648"/>
            <pc:sldLayoutMk cId="1430581094" sldId="2147483659"/>
          </pc:sldLayoutMkLst>
        </pc:sldLayoutChg>
        <pc:sldLayoutChg chg="delSp mod">
          <pc:chgData name="Newman, Shalla" userId="a9679fac-5632-444e-b274-7164a3166ae3" providerId="ADAL" clId="{77FB2057-0FD6-4060-BD39-CE892195A0D8}" dt="2025-12-17T22:23:46.746" v="14" actId="478"/>
          <pc:sldLayoutMkLst>
            <pc:docMk/>
            <pc:sldMasterMk cId="2927257178" sldId="2147483648"/>
            <pc:sldLayoutMk cId="2566106623" sldId="2147483660"/>
          </pc:sldLayoutMkLst>
        </pc:sldLayoutChg>
      </pc:sldMasterChg>
    </pc:docChg>
  </pc:docChgLst>
  <pc:docChgLst>
    <pc:chgData name="Newman, Shalla" userId="S::shalla.newman@wsu.edu::a9679fac-5632-444e-b274-7164a3166ae3" providerId="AD" clId="Web-{A17D9979-3862-AEEF-D5BF-279EB79E4968}"/>
    <pc:docChg chg="modSld">
      <pc:chgData name="Newman, Shalla" userId="S::shalla.newman@wsu.edu::a9679fac-5632-444e-b274-7164a3166ae3" providerId="AD" clId="Web-{A17D9979-3862-AEEF-D5BF-279EB79E4968}" dt="2026-01-05T16:30:55.256" v="0" actId="20577"/>
      <pc:docMkLst>
        <pc:docMk/>
      </pc:docMkLst>
      <pc:sldChg chg="modSp">
        <pc:chgData name="Newman, Shalla" userId="S::shalla.newman@wsu.edu::a9679fac-5632-444e-b274-7164a3166ae3" providerId="AD" clId="Web-{A17D9979-3862-AEEF-D5BF-279EB79E4968}" dt="2026-01-05T16:30:55.256" v="0" actId="20577"/>
        <pc:sldMkLst>
          <pc:docMk/>
          <pc:sldMk cId="2466380439" sldId="279"/>
        </pc:sldMkLst>
        <pc:spChg chg="mod">
          <ac:chgData name="Newman, Shalla" userId="S::shalla.newman@wsu.edu::a9679fac-5632-444e-b274-7164a3166ae3" providerId="AD" clId="Web-{A17D9979-3862-AEEF-D5BF-279EB79E4968}" dt="2026-01-05T16:30:55.256" v="0" actId="20577"/>
          <ac:spMkLst>
            <pc:docMk/>
            <pc:sldMk cId="2466380439" sldId="279"/>
            <ac:spMk id="3" creationId="{4C5BD525-ED2E-0C0A-7956-18224F4F4C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98A5-4751-4022-8996-0E8068EE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F29C0-FCC4-127A-ECA5-5C64A186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52D982-78CA-EB17-D588-EE7A7FAA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63889" y="3598049"/>
            <a:ext cx="4369777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0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41643A-390F-183C-3C01-D3A463315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7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3309-59D3-9362-4880-C4870E5C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3928-78E6-1A6A-3018-CD04A0A9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1"/>
          </a:xfrm>
        </p:spPr>
        <p:txBody>
          <a:bodyPr/>
          <a:lstStyle>
            <a:lvl1pPr>
              <a:lnSpc>
                <a:spcPct val="100000"/>
              </a:lnSpc>
              <a:defRPr sz="2200">
                <a:latin typeface="+mn-lt"/>
              </a:defRPr>
            </a:lvl1pPr>
            <a:lvl2pPr>
              <a:lnSpc>
                <a:spcPct val="100000"/>
              </a:lnSpc>
              <a:defRPr sz="1800">
                <a:latin typeface="+mn-lt"/>
              </a:defRPr>
            </a:lvl2pPr>
            <a:lvl3pPr>
              <a:lnSpc>
                <a:spcPct val="100000"/>
              </a:lnSpc>
              <a:defRPr sz="1600">
                <a:latin typeface="+mn-lt"/>
              </a:defRPr>
            </a:lvl3pPr>
            <a:lvl4pPr>
              <a:lnSpc>
                <a:spcPct val="100000"/>
              </a:lnSpc>
              <a:defRPr sz="1400">
                <a:latin typeface="+mn-lt"/>
              </a:defRPr>
            </a:lvl4pPr>
            <a:lvl5pPr>
              <a:lnSpc>
                <a:spcPct val="100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6B0A2-6BB5-AE71-6ABD-60946C9C0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08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A32F-17BD-2238-C1F0-273875F6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8554-5276-78DC-9AA2-23419365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88078"/>
            <a:ext cx="10515600" cy="13720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735B96-FDBD-E086-C6FD-E69030CE2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5227" y="4562475"/>
            <a:ext cx="4369777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5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DF42-8308-2A33-5193-BCBDC17F3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A2055-82AD-322C-8BDF-80F410E5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513C7-14F1-A40C-2B18-AE83CF26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6E67290-9120-6A8D-3239-288BC3E1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3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36" userDrawn="1">
          <p15:clr>
            <a:srgbClr val="FBAE40"/>
          </p15:clr>
        </p15:guide>
        <p15:guide id="4" orient="horz" pos="10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0329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4240"/>
            <a:ext cx="5157787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10329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4240"/>
            <a:ext cx="5183188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9B4EBD-F637-99DF-BB51-1151525E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69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01" y="1600200"/>
            <a:ext cx="3524066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01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1161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9839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116367-6A8F-B149-EED6-76C9FF63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478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3C1B2F-C4CC-64B8-FE85-9032A3CB88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478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8E08B-C09A-F280-C180-DC41A49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5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00200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099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64EE2D-C711-998F-8A61-5FD452FBDB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62702" y="1600200"/>
            <a:ext cx="5410198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EC18F98-7FCE-294B-BF2B-F65B7415D4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2701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9100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894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9288710-0798-BCA6-2362-84FDA7C6B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2702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2F9A9A7-8325-AAB8-0F35-D91C8D093F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3496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E1ED4C-7CF7-0C35-00E2-36182B1D5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2568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8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32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838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5B41F1-AD5D-A652-4DE5-11008ED15B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5425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2F537C-42A6-A074-7EB6-B21525FF86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6853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488653E-0415-4BDC-CCCF-D9405FDEC04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80584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BF29955-6EAB-CA81-B26A-DCB5D898BD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73590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8B4212-625C-BF83-4A4C-3DC7012CC6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5982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D8BD2E3-EA45-D500-776A-DCF05DBD899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8988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8A45AC-A47F-46E5-73FC-D66397FDD5B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355575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2B318C0-4CE7-521B-A814-9FDFA655A6C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47003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A784582-66CF-9D70-8DA2-5EED459C057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290734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7F2E345-9271-B5DE-76A1-B7788D9E6CFD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283740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34C1D2-29F5-CD5E-8707-2E0238E76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0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4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7156-3B8D-76FC-7A7B-DD7B4EA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F3DAE3-AB1E-755B-E871-1E6C2F77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DB9D2-2019-0FA6-8151-EB682D97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543" r="14074"/>
          <a:stretch>
            <a:fillRect/>
          </a:stretch>
        </p:blipFill>
        <p:spPr>
          <a:xfrm>
            <a:off x="0" y="0"/>
            <a:ext cx="1224136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9A931-C320-E04E-D582-221318B3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9A5F-E178-4DD1-4115-BBC14A92A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2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02C7-B96C-B482-9CBF-CC7043F83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Accessible PowerPoint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9341A-153B-648D-8141-CA5CD04CD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05302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14FC-62FE-3A64-D007-2D1D097E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Column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E305E-19DB-7F88-C839-19F0D140E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9CA5E-0233-EB29-321D-C309BACFF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388B0-64FA-471A-067E-6D25BC98B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4BC1-C804-5251-AD79-FC17600096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7D281F-BC71-E64C-2906-106C0E2FF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F4049B-18CA-8A97-23AB-2661EB729F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1AF5-A55E-7F4D-573D-94754E95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2x2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8E845-8F1A-8223-B581-1F37199C9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0204-A7DF-7E20-8660-B444016A39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701FA-809D-C202-DA67-B773CA1C6DF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F6BCE-810C-1437-A0A8-00F03CEEA66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D22CFC-739F-3ED9-0C16-14D187C1B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257DFE-B42F-69DA-03FC-1B32303C03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FFF346-F88D-A3C6-DEA1-9547B4EB3E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0C3DBF-9B45-5C46-D9A6-78918848530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31AE-2867-D127-D78D-1CB47348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2x3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89F0F-677D-AD5F-BC84-55B1F6F60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C4431-75D5-2152-33C7-8DE203AECC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27E13-A980-EAFA-F8DA-1EE664620DD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0B722-3E6F-305F-0407-5A6EB55B4686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E78ED8-504C-D233-6D35-0CF4008CA00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D7DD6F-C243-6DFF-F9DE-F5AB3D549DF0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DACE1-63D3-843F-B2AB-29DC265D1653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12AD5A-FF8E-46B2-2CAD-1FFDE87EFF8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EABDDA-4EF0-964E-3147-154E7930B7F7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AC0628-478E-9E60-E9A8-2D1565E49BBC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FBDD71-624A-DE7A-CACE-7EBAEB173D5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CC59AF7-B723-E91F-5152-8EA984A29847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E4AD-9BAC-5F76-902E-7A0C0B85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D525-ED2E-0C0A-7956-18224F4F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/>
              <a:t>Slide Formats: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/>
              <a:t>All slides need to have a title.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/>
              <a:t>Remember to update the PowerPoint file’s title in the File Properties.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cs typeface="Arial"/>
              </a:rPr>
              <a:t>To add a slide, </a:t>
            </a:r>
            <a:r>
              <a:rPr lang="en-US">
                <a:cs typeface="Arial"/>
              </a:rPr>
              <a:t>s</a:t>
            </a:r>
            <a:r>
              <a:rPr lang="en-US" sz="1800">
                <a:cs typeface="Arial"/>
              </a:rPr>
              <a:t>elect “New Slide” from the ribbon and choose from the pre-formatted layouts provided in the template.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>
                <a:cs typeface="Arial"/>
              </a:rPr>
              <a:t>Examples of these pre-formatted slide layouts are available in this template in slides #4 - #12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cs typeface="Arial"/>
              </a:rPr>
              <a:t>Avoid creating custom text boxes, as this can impact accessibility. </a:t>
            </a:r>
            <a:endParaRPr lang="en-US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cs typeface="Arial"/>
              </a:rPr>
              <a:t>Delete any placeholder slides </a:t>
            </a:r>
            <a:r>
              <a:rPr lang="da-DK" sz="1800">
                <a:cs typeface="Arial"/>
              </a:rPr>
              <a:t>(i.e., slides #1 - #3) or example layout slides (i.e.., #4 - #12)</a:t>
            </a:r>
            <a:r>
              <a:rPr lang="da-DK">
                <a:cs typeface="Arial"/>
              </a:rPr>
              <a:t> </a:t>
            </a:r>
            <a:r>
              <a:rPr lang="da-DK" sz="1800">
                <a:cs typeface="Arial"/>
              </a:rPr>
              <a:t>not being </a:t>
            </a:r>
            <a:r>
              <a:rPr lang="da-DK" sz="1800" err="1">
                <a:cs typeface="Arial"/>
              </a:rPr>
              <a:t>used</a:t>
            </a:r>
            <a:r>
              <a:rPr lang="en-US" sz="1800">
                <a:cs typeface="Arial"/>
              </a:rPr>
              <a:t> before adding your own content.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/>
              <a:t>Avoid changing the default colors or formatting of fonts in the template.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38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5E75-F514-546D-365E-3144EA6C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74A4-8537-8B10-7E51-AFF0312F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39B5-30FC-0FC2-4648-A1877E79C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/>
              <a:t>Alternative Image Description: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/>
              <a:t>Provide descriptive alt text for all meaningful images. If an image is purely decorative or its purpose is already explained in the surrounding text, mark it as decorative.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/>
              <a:t>Hyperlinks: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/>
              <a:t>It is not recommended to add links directly into PowerPoints as they should be available within Canvas.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/>
              <a:t>Tables: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/>
              <a:t>Use tables only to present data, not for layout or formatting of a slide. Ensure tables include clear headers which should be turned on in the ribbon.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/>
              <a:t>Accessibility Checker: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/>
              <a:t>Before sharing your presentation, run the built-in Accessibility Checker under the “Review” tab to confirm that all content that has been added is still accessible.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70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A584-2828-CC77-3328-9DAAA49DC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Presentation Title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98CB3-86FB-633B-84E6-AB156A2FF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03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2FC1-9C76-13E7-E029-DD1F54C1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BEFF-09E6-D3B3-7557-C93102C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3A34-01E7-9D45-0E45-123843B6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Headers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C5355-5017-9D55-8188-34721F5AA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812F-451D-609D-5F12-D52C612A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98EBDC-FDFF-8F7E-9626-43ADDD562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066884"/>
              </p:ext>
            </p:extLst>
          </p:nvPr>
        </p:nvGraphicFramePr>
        <p:xfrm>
          <a:off x="838200" y="2206087"/>
          <a:ext cx="10515600" cy="3061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3882093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965706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455598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00303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2008002"/>
                    </a:ext>
                  </a:extLst>
                </a:gridCol>
              </a:tblGrid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904226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81672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790655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654103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344154"/>
                  </a:ext>
                </a:extLst>
              </a:tr>
              <a:tr h="5103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6678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2535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CA41-7812-1837-E86C-7AA5D0B0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Two Column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EB32-0EDE-D747-7085-5F945A6278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12F86-6140-FEC1-B0DE-E141968606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9FA6-5C00-84EE-C7F3-6E0F7FE2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Column 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04DE8-042A-CEF8-1946-6C01C4520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32C41-3400-E9E0-8CAD-856B5BE5B4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5A179-4950-2591-7D1D-2B9547C4C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40DA4-D676-DA8E-616E-86CAC8120A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5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WSU UPDATED">
      <a:dk1>
        <a:srgbClr val="000000"/>
      </a:dk1>
      <a:lt1>
        <a:srgbClr val="FFFFFF"/>
      </a:lt1>
      <a:dk2>
        <a:srgbClr val="4D4D4D"/>
      </a:dk2>
      <a:lt2>
        <a:srgbClr val="E8E8E8"/>
      </a:lt2>
      <a:accent1>
        <a:srgbClr val="A60F2C"/>
      </a:accent1>
      <a:accent2>
        <a:srgbClr val="4D4D4D"/>
      </a:accent2>
      <a:accent3>
        <a:srgbClr val="5BC3F5"/>
      </a:accent3>
      <a:accent4>
        <a:srgbClr val="AADC24"/>
      </a:accent4>
      <a:accent5>
        <a:srgbClr val="002C61"/>
      </a:accent5>
      <a:accent6>
        <a:srgbClr val="F3E700"/>
      </a:accent6>
      <a:hlink>
        <a:srgbClr val="CA1237"/>
      </a:hlink>
      <a:folHlink>
        <a:srgbClr val="5AC2F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FB358BDAD0A4A9ADC3C19AD029012" ma:contentTypeVersion="18" ma:contentTypeDescription="Create a new document." ma:contentTypeScope="" ma:versionID="efab9192747400b58520e96607676ece">
  <xsd:schema xmlns:xsd="http://www.w3.org/2001/XMLSchema" xmlns:xs="http://www.w3.org/2001/XMLSchema" xmlns:p="http://schemas.microsoft.com/office/2006/metadata/properties" xmlns:ns2="03b503a4-dbd4-4a9b-9501-68b83ec7f13d" xmlns:ns3="b14fc871-af6f-411b-a9c3-eb6b701211bc" xmlns:ns4="86b12b5c-8689-408f-84cf-865cf7360707" targetNamespace="http://schemas.microsoft.com/office/2006/metadata/properties" ma:root="true" ma:fieldsID="46f8c6e26e1f2f704c01595c58184eb7" ns2:_="" ns3:_="" ns4:_="">
    <xsd:import namespace="03b503a4-dbd4-4a9b-9501-68b83ec7f13d"/>
    <xsd:import namespace="b14fc871-af6f-411b-a9c3-eb6b701211bc"/>
    <xsd:import namespace="86b12b5c-8689-408f-84cf-865cf7360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503a4-dbd4-4a9b-9501-68b83ec7f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1da502c-7e40-4002-9fa7-8e5645d13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fc871-af6f-411b-a9c3-eb6b70121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12b5c-8689-408f-84cf-865cf736070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c7ee59f-1c46-4b73-9dda-fc7111d58ebc}" ma:internalName="TaxCatchAll" ma:showField="CatchAllData" ma:web="86b12b5c-8689-408f-84cf-865cf7360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b503a4-dbd4-4a9b-9501-68b83ec7f13d">
      <Terms xmlns="http://schemas.microsoft.com/office/infopath/2007/PartnerControls"/>
    </lcf76f155ced4ddcb4097134ff3c332f>
    <TaxCatchAll xmlns="86b12b5c-8689-408f-84cf-865cf73607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654D0-EEC0-4E02-BF7E-26DC278BDAAA}">
  <ds:schemaRefs>
    <ds:schemaRef ds:uri="03b503a4-dbd4-4a9b-9501-68b83ec7f13d"/>
    <ds:schemaRef ds:uri="86b12b5c-8689-408f-84cf-865cf7360707"/>
    <ds:schemaRef ds:uri="b14fc871-af6f-411b-a9c3-eb6b701211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E650677-B195-4540-A8AC-8A1D67EBA136}">
  <ds:schemaRefs>
    <ds:schemaRef ds:uri="03b503a4-dbd4-4a9b-9501-68b83ec7f13d"/>
    <ds:schemaRef ds:uri="86b12b5c-8689-408f-84cf-865cf7360707"/>
    <ds:schemaRef ds:uri="b14fc871-af6f-411b-a9c3-eb6b701211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2AA09F-9DE3-44C8-AD1D-93114A5AD0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Accessible PowerPoint Templates</vt:lpstr>
      <vt:lpstr>Best Practices</vt:lpstr>
      <vt:lpstr>Best Practices - Continued</vt:lpstr>
      <vt:lpstr>Presentation Title Layout</vt:lpstr>
      <vt:lpstr>Title and Content Layout</vt:lpstr>
      <vt:lpstr>Section Headers</vt:lpstr>
      <vt:lpstr>Data Table</vt:lpstr>
      <vt:lpstr>Two Column Content Layout</vt:lpstr>
      <vt:lpstr>Two Column Comparison Layout</vt:lpstr>
      <vt:lpstr>Three Column Comparison Layout</vt:lpstr>
      <vt:lpstr>2x2 Comparison Layout</vt:lpstr>
      <vt:lpstr>2x3 Comparison Layout</vt:lpstr>
    </vt:vector>
  </TitlesOfParts>
  <Manager/>
  <Company>Washington State University Global Campus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PowerPoints - Light Version</dc:title>
  <dc:subject/>
  <dc:creator>Newman, Shalla</dc:creator>
  <cp:keywords/>
  <dc:description/>
  <cp:revision>1</cp:revision>
  <dcterms:created xsi:type="dcterms:W3CDTF">2025-10-08T15:42:42Z</dcterms:created>
  <dcterms:modified xsi:type="dcterms:W3CDTF">2026-01-05T17:20:04Z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0x010100472FB358BDAD0A4A9ADC3C19AD029012</vt:lpwstr>
  </property>
  <property fmtid="{D5CDD505-2E9C-101B-9397-08002B2CF9AE}" pid="3" name="MediaServiceImageTags">
    <vt:lpwstr/>
  </property>
  <property fmtid="{D5CDD505-2E9C-101B-9397-08002B2CF9AE}" pid="4" name="Language">
    <vt:lpwstr>English</vt:lpwstr>
  </property>
  <property fmtid="{D5CDD505-2E9C-101B-9397-08002B2CF9AE}" pid="5" name="ArticulateGUID">
    <vt:lpwstr>ED4CE409-A1E6-49F0-97F4-9314475C6A4D</vt:lpwstr>
  </property>
  <property fmtid="{D5CDD505-2E9C-101B-9397-08002B2CF9AE}" pid="6" name="ArticulatePath">
    <vt:lpwstr>https://emailwsu.sharepoint.com/sites/AOI/media/Shared Documents/02_Production/Learning Innovations/Accessible PowerPoint Templates/Accessible PPTs light version</vt:lpwstr>
  </property>
</Properties>
</file>