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2" r:id="rId3"/>
    <p:sldId id="259" r:id="rId4"/>
    <p:sldId id="263" r:id="rId5"/>
    <p:sldId id="264" r:id="rId6"/>
    <p:sldId id="265" r:id="rId7"/>
    <p:sldId id="268" r:id="rId8"/>
    <p:sldId id="267" r:id="rId9"/>
    <p:sldId id="266" r:id="rId10"/>
    <p:sldId id="258" r:id="rId11"/>
    <p:sldId id="275" r:id="rId12"/>
    <p:sldId id="270" r:id="rId13"/>
    <p:sldId id="269" r:id="rId14"/>
    <p:sldId id="273" r:id="rId15"/>
    <p:sldId id="274" r:id="rId16"/>
    <p:sldId id="271" r:id="rId17"/>
    <p:sldId id="272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8B584-45A2-497F-8719-70E0251176F9}" v="3957" dt="2021-05-04T21:36:07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>
        <p:scale>
          <a:sx n="75" d="100"/>
          <a:sy n="75" d="100"/>
        </p:scale>
        <p:origin x="336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CAC24-952F-4C49-9C24-000A3013BFC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AF3814F-6A0A-4F98-9CA9-62AA1EA58F74}">
      <dgm:prSet/>
      <dgm:spPr/>
      <dgm:t>
        <a:bodyPr/>
        <a:lstStyle/>
        <a:p>
          <a:pPr rtl="0"/>
          <a:r>
            <a:rPr lang="en-US" dirty="0"/>
            <a:t>Pre contemplation</a:t>
          </a:r>
          <a:r>
            <a:rPr lang="en-US" dirty="0">
              <a:latin typeface="Calibri Light" panose="020F0302020204030204"/>
            </a:rPr>
            <a:t> – Not Ready</a:t>
          </a:r>
          <a:endParaRPr lang="en-US" dirty="0"/>
        </a:p>
      </dgm:t>
    </dgm:pt>
    <dgm:pt modelId="{A6CFFCB8-894B-44F2-BD64-F1CDCA886711}" type="parTrans" cxnId="{B208C9C3-EDC0-4733-B2F2-380AAF0C4CB4}">
      <dgm:prSet/>
      <dgm:spPr/>
      <dgm:t>
        <a:bodyPr/>
        <a:lstStyle/>
        <a:p>
          <a:endParaRPr lang="en-US"/>
        </a:p>
      </dgm:t>
    </dgm:pt>
    <dgm:pt modelId="{324F6249-4380-49BB-A9B0-6703C449883F}" type="sibTrans" cxnId="{B208C9C3-EDC0-4733-B2F2-380AAF0C4CB4}">
      <dgm:prSet/>
      <dgm:spPr/>
      <dgm:t>
        <a:bodyPr/>
        <a:lstStyle/>
        <a:p>
          <a:endParaRPr lang="en-US"/>
        </a:p>
      </dgm:t>
    </dgm:pt>
    <dgm:pt modelId="{93ABC781-1712-481B-916B-573CAE86BCE7}">
      <dgm:prSet/>
      <dgm:spPr/>
      <dgm:t>
        <a:bodyPr/>
        <a:lstStyle/>
        <a:p>
          <a:pPr rtl="0"/>
          <a:r>
            <a:rPr lang="en-US" dirty="0"/>
            <a:t>Contemplation</a:t>
          </a:r>
          <a:r>
            <a:rPr lang="en-US" dirty="0">
              <a:latin typeface="Calibri Light" panose="020F0302020204030204"/>
            </a:rPr>
            <a:t> – Getting Ready</a:t>
          </a:r>
          <a:endParaRPr lang="en-US" dirty="0"/>
        </a:p>
      </dgm:t>
    </dgm:pt>
    <dgm:pt modelId="{3991FB3B-18CF-43DD-90FB-311A33A34C33}" type="parTrans" cxnId="{56F006FA-636F-46C1-8003-C13A5122D849}">
      <dgm:prSet/>
      <dgm:spPr/>
      <dgm:t>
        <a:bodyPr/>
        <a:lstStyle/>
        <a:p>
          <a:endParaRPr lang="en-US"/>
        </a:p>
      </dgm:t>
    </dgm:pt>
    <dgm:pt modelId="{6B3BC488-E85A-46DF-866B-937FB2D174FE}" type="sibTrans" cxnId="{56F006FA-636F-46C1-8003-C13A5122D849}">
      <dgm:prSet/>
      <dgm:spPr/>
      <dgm:t>
        <a:bodyPr/>
        <a:lstStyle/>
        <a:p>
          <a:endParaRPr lang="en-US"/>
        </a:p>
      </dgm:t>
    </dgm:pt>
    <dgm:pt modelId="{FCA994FB-7B75-4CD9-885A-7F1763FC0EE9}">
      <dgm:prSet/>
      <dgm:spPr/>
      <dgm:t>
        <a:bodyPr/>
        <a:lstStyle/>
        <a:p>
          <a:pPr rtl="0"/>
          <a:r>
            <a:rPr lang="en-US" dirty="0"/>
            <a:t>Preparation</a:t>
          </a:r>
          <a:r>
            <a:rPr lang="en-US" dirty="0">
              <a:latin typeface="Calibri Light" panose="020F0302020204030204"/>
            </a:rPr>
            <a:t> - Ready</a:t>
          </a:r>
          <a:endParaRPr lang="en-US" dirty="0"/>
        </a:p>
      </dgm:t>
    </dgm:pt>
    <dgm:pt modelId="{97DF262C-47A4-4D75-AA57-E830B05C145B}" type="parTrans" cxnId="{E1A9EC21-8457-4095-AD0A-40B028EF9B87}">
      <dgm:prSet/>
      <dgm:spPr/>
      <dgm:t>
        <a:bodyPr/>
        <a:lstStyle/>
        <a:p>
          <a:endParaRPr lang="en-US"/>
        </a:p>
      </dgm:t>
    </dgm:pt>
    <dgm:pt modelId="{AFEC7D5D-F635-45B2-9BA1-F53EA2D73755}" type="sibTrans" cxnId="{E1A9EC21-8457-4095-AD0A-40B028EF9B87}">
      <dgm:prSet/>
      <dgm:spPr/>
      <dgm:t>
        <a:bodyPr/>
        <a:lstStyle/>
        <a:p>
          <a:endParaRPr lang="en-US"/>
        </a:p>
      </dgm:t>
    </dgm:pt>
    <dgm:pt modelId="{19FF3CF8-C1CC-4B66-B842-9181E1A0EAA0}">
      <dgm:prSet/>
      <dgm:spPr/>
      <dgm:t>
        <a:bodyPr/>
        <a:lstStyle/>
        <a:p>
          <a:pPr rtl="0"/>
          <a:r>
            <a:rPr lang="en-US" dirty="0"/>
            <a:t>Action </a:t>
          </a:r>
          <a:r>
            <a:rPr lang="en-US" dirty="0">
              <a:latin typeface="Calibri Light" panose="020F0302020204030204"/>
            </a:rPr>
            <a:t>– Made Changes</a:t>
          </a:r>
          <a:endParaRPr lang="en-US" dirty="0"/>
        </a:p>
      </dgm:t>
    </dgm:pt>
    <dgm:pt modelId="{BF5DBF45-5125-4631-B433-D378A0DD058C}" type="parTrans" cxnId="{35395974-7F0F-4AA2-9C04-DA9D366E44E3}">
      <dgm:prSet/>
      <dgm:spPr/>
      <dgm:t>
        <a:bodyPr/>
        <a:lstStyle/>
        <a:p>
          <a:endParaRPr lang="en-US"/>
        </a:p>
      </dgm:t>
    </dgm:pt>
    <dgm:pt modelId="{99758EEC-A9DA-40DC-B604-11C075E06EEA}" type="sibTrans" cxnId="{35395974-7F0F-4AA2-9C04-DA9D366E44E3}">
      <dgm:prSet/>
      <dgm:spPr/>
      <dgm:t>
        <a:bodyPr/>
        <a:lstStyle/>
        <a:p>
          <a:endParaRPr lang="en-US"/>
        </a:p>
      </dgm:t>
    </dgm:pt>
    <dgm:pt modelId="{59C6A9C4-2B3A-46B8-ABC5-7DFBEEBEA9F3}">
      <dgm:prSet/>
      <dgm:spPr/>
      <dgm:t>
        <a:bodyPr/>
        <a:lstStyle/>
        <a:p>
          <a:pPr rtl="0"/>
          <a:r>
            <a:rPr lang="en-US" dirty="0"/>
            <a:t>Maintenance</a:t>
          </a:r>
          <a:r>
            <a:rPr lang="en-US" dirty="0">
              <a:latin typeface="Calibri Light" panose="020F0302020204030204"/>
            </a:rPr>
            <a:t> – Habit </a:t>
          </a:r>
          <a:endParaRPr lang="en-US" dirty="0"/>
        </a:p>
      </dgm:t>
    </dgm:pt>
    <dgm:pt modelId="{97FA0298-5CDE-456A-93BE-BE826E986E6D}" type="parTrans" cxnId="{5414B68A-B5FE-43D1-AB42-4DE9D84A7BCE}">
      <dgm:prSet/>
      <dgm:spPr/>
      <dgm:t>
        <a:bodyPr/>
        <a:lstStyle/>
        <a:p>
          <a:endParaRPr lang="en-US"/>
        </a:p>
      </dgm:t>
    </dgm:pt>
    <dgm:pt modelId="{21E8C473-5E5B-42A3-B31D-CA675265E524}" type="sibTrans" cxnId="{5414B68A-B5FE-43D1-AB42-4DE9D84A7BCE}">
      <dgm:prSet/>
      <dgm:spPr/>
      <dgm:t>
        <a:bodyPr/>
        <a:lstStyle/>
        <a:p>
          <a:endParaRPr lang="en-US"/>
        </a:p>
      </dgm:t>
    </dgm:pt>
    <dgm:pt modelId="{B131B3BE-6B2F-4869-9F08-35959392592E}" type="pres">
      <dgm:prSet presAssocID="{BF9CAC24-952F-4C49-9C24-000A3013BFCC}" presName="linear" presStyleCnt="0">
        <dgm:presLayoutVars>
          <dgm:animLvl val="lvl"/>
          <dgm:resizeHandles val="exact"/>
        </dgm:presLayoutVars>
      </dgm:prSet>
      <dgm:spPr/>
    </dgm:pt>
    <dgm:pt modelId="{1B24BF2C-6115-49D6-B4E3-7BEC4DE83436}" type="pres">
      <dgm:prSet presAssocID="{1AF3814F-6A0A-4F98-9CA9-62AA1EA58F7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CCFA9F9-AB07-45E7-AC91-5AF8C94A9FFA}" type="pres">
      <dgm:prSet presAssocID="{324F6249-4380-49BB-A9B0-6703C449883F}" presName="spacer" presStyleCnt="0"/>
      <dgm:spPr/>
    </dgm:pt>
    <dgm:pt modelId="{2DA9C59C-9EE2-48DC-9BDB-C1113E8F1D2D}" type="pres">
      <dgm:prSet presAssocID="{93ABC781-1712-481B-916B-573CAE86BCE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C0C55E3-B3F9-49B6-8C8B-1BF240E0520F}" type="pres">
      <dgm:prSet presAssocID="{6B3BC488-E85A-46DF-866B-937FB2D174FE}" presName="spacer" presStyleCnt="0"/>
      <dgm:spPr/>
    </dgm:pt>
    <dgm:pt modelId="{071B55AB-EA22-454B-AD84-ADE345614D27}" type="pres">
      <dgm:prSet presAssocID="{FCA994FB-7B75-4CD9-885A-7F1763FC0EE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22F4E04-BD47-4D3C-8AF6-CB4C84931320}" type="pres">
      <dgm:prSet presAssocID="{AFEC7D5D-F635-45B2-9BA1-F53EA2D73755}" presName="spacer" presStyleCnt="0"/>
      <dgm:spPr/>
    </dgm:pt>
    <dgm:pt modelId="{DC059FC6-0D9C-4E91-A69E-00A58AA88811}" type="pres">
      <dgm:prSet presAssocID="{19FF3CF8-C1CC-4B66-B842-9181E1A0EAA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A76BB93-B985-4DAF-A86C-BA3D96DC09B0}" type="pres">
      <dgm:prSet presAssocID="{99758EEC-A9DA-40DC-B604-11C075E06EEA}" presName="spacer" presStyleCnt="0"/>
      <dgm:spPr/>
    </dgm:pt>
    <dgm:pt modelId="{1E99D936-955F-4905-BB60-FDAD49105719}" type="pres">
      <dgm:prSet presAssocID="{59C6A9C4-2B3A-46B8-ABC5-7DFBEEBEA9F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5720D15-475D-496F-97E7-CF766D485F52}" type="presOf" srcId="{59C6A9C4-2B3A-46B8-ABC5-7DFBEEBEA9F3}" destId="{1E99D936-955F-4905-BB60-FDAD49105719}" srcOrd="0" destOrd="0" presId="urn:microsoft.com/office/officeart/2005/8/layout/vList2"/>
    <dgm:cxn modelId="{E1A9EC21-8457-4095-AD0A-40B028EF9B87}" srcId="{BF9CAC24-952F-4C49-9C24-000A3013BFCC}" destId="{FCA994FB-7B75-4CD9-885A-7F1763FC0EE9}" srcOrd="2" destOrd="0" parTransId="{97DF262C-47A4-4D75-AA57-E830B05C145B}" sibTransId="{AFEC7D5D-F635-45B2-9BA1-F53EA2D73755}"/>
    <dgm:cxn modelId="{FBD0F33A-F54C-46F7-BAD8-F4D1A1DF805A}" type="presOf" srcId="{1AF3814F-6A0A-4F98-9CA9-62AA1EA58F74}" destId="{1B24BF2C-6115-49D6-B4E3-7BEC4DE83436}" srcOrd="0" destOrd="0" presId="urn:microsoft.com/office/officeart/2005/8/layout/vList2"/>
    <dgm:cxn modelId="{7EE3D965-FC4F-40E6-A7EC-E7C8CE80E27B}" type="presOf" srcId="{19FF3CF8-C1CC-4B66-B842-9181E1A0EAA0}" destId="{DC059FC6-0D9C-4E91-A69E-00A58AA88811}" srcOrd="0" destOrd="0" presId="urn:microsoft.com/office/officeart/2005/8/layout/vList2"/>
    <dgm:cxn modelId="{35395974-7F0F-4AA2-9C04-DA9D366E44E3}" srcId="{BF9CAC24-952F-4C49-9C24-000A3013BFCC}" destId="{19FF3CF8-C1CC-4B66-B842-9181E1A0EAA0}" srcOrd="3" destOrd="0" parTransId="{BF5DBF45-5125-4631-B433-D378A0DD058C}" sibTransId="{99758EEC-A9DA-40DC-B604-11C075E06EEA}"/>
    <dgm:cxn modelId="{3C47D059-C495-4DD4-A181-C48148DBEEF4}" type="presOf" srcId="{BF9CAC24-952F-4C49-9C24-000A3013BFCC}" destId="{B131B3BE-6B2F-4869-9F08-35959392592E}" srcOrd="0" destOrd="0" presId="urn:microsoft.com/office/officeart/2005/8/layout/vList2"/>
    <dgm:cxn modelId="{5414B68A-B5FE-43D1-AB42-4DE9D84A7BCE}" srcId="{BF9CAC24-952F-4C49-9C24-000A3013BFCC}" destId="{59C6A9C4-2B3A-46B8-ABC5-7DFBEEBEA9F3}" srcOrd="4" destOrd="0" parTransId="{97FA0298-5CDE-456A-93BE-BE826E986E6D}" sibTransId="{21E8C473-5E5B-42A3-B31D-CA675265E524}"/>
    <dgm:cxn modelId="{9C79449C-D749-4654-A3A1-3BDDA36FD4BF}" type="presOf" srcId="{93ABC781-1712-481B-916B-573CAE86BCE7}" destId="{2DA9C59C-9EE2-48DC-9BDB-C1113E8F1D2D}" srcOrd="0" destOrd="0" presId="urn:microsoft.com/office/officeart/2005/8/layout/vList2"/>
    <dgm:cxn modelId="{B208C9C3-EDC0-4733-B2F2-380AAF0C4CB4}" srcId="{BF9CAC24-952F-4C49-9C24-000A3013BFCC}" destId="{1AF3814F-6A0A-4F98-9CA9-62AA1EA58F74}" srcOrd="0" destOrd="0" parTransId="{A6CFFCB8-894B-44F2-BD64-F1CDCA886711}" sibTransId="{324F6249-4380-49BB-A9B0-6703C449883F}"/>
    <dgm:cxn modelId="{2D0A46E5-942C-4EE2-9149-56188AE7AF53}" type="presOf" srcId="{FCA994FB-7B75-4CD9-885A-7F1763FC0EE9}" destId="{071B55AB-EA22-454B-AD84-ADE345614D27}" srcOrd="0" destOrd="0" presId="urn:microsoft.com/office/officeart/2005/8/layout/vList2"/>
    <dgm:cxn modelId="{56F006FA-636F-46C1-8003-C13A5122D849}" srcId="{BF9CAC24-952F-4C49-9C24-000A3013BFCC}" destId="{93ABC781-1712-481B-916B-573CAE86BCE7}" srcOrd="1" destOrd="0" parTransId="{3991FB3B-18CF-43DD-90FB-311A33A34C33}" sibTransId="{6B3BC488-E85A-46DF-866B-937FB2D174FE}"/>
    <dgm:cxn modelId="{A02E44B4-5273-4C9F-8A4F-A39309E6EDB1}" type="presParOf" srcId="{B131B3BE-6B2F-4869-9F08-35959392592E}" destId="{1B24BF2C-6115-49D6-B4E3-7BEC4DE83436}" srcOrd="0" destOrd="0" presId="urn:microsoft.com/office/officeart/2005/8/layout/vList2"/>
    <dgm:cxn modelId="{71584073-885A-452B-A8D4-A5A9B1C90C03}" type="presParOf" srcId="{B131B3BE-6B2F-4869-9F08-35959392592E}" destId="{1CCFA9F9-AB07-45E7-AC91-5AF8C94A9FFA}" srcOrd="1" destOrd="0" presId="urn:microsoft.com/office/officeart/2005/8/layout/vList2"/>
    <dgm:cxn modelId="{D6593189-4AF7-4509-BD44-0CF3ACAD99E4}" type="presParOf" srcId="{B131B3BE-6B2F-4869-9F08-35959392592E}" destId="{2DA9C59C-9EE2-48DC-9BDB-C1113E8F1D2D}" srcOrd="2" destOrd="0" presId="urn:microsoft.com/office/officeart/2005/8/layout/vList2"/>
    <dgm:cxn modelId="{A0430A4B-D986-4675-BB38-BE4AFB028A0F}" type="presParOf" srcId="{B131B3BE-6B2F-4869-9F08-35959392592E}" destId="{BC0C55E3-B3F9-49B6-8C8B-1BF240E0520F}" srcOrd="3" destOrd="0" presId="urn:microsoft.com/office/officeart/2005/8/layout/vList2"/>
    <dgm:cxn modelId="{852CB154-1301-498E-BD96-D23203DDCCA5}" type="presParOf" srcId="{B131B3BE-6B2F-4869-9F08-35959392592E}" destId="{071B55AB-EA22-454B-AD84-ADE345614D27}" srcOrd="4" destOrd="0" presId="urn:microsoft.com/office/officeart/2005/8/layout/vList2"/>
    <dgm:cxn modelId="{CD1F3B41-DD99-4047-A335-61A8FFDF4138}" type="presParOf" srcId="{B131B3BE-6B2F-4869-9F08-35959392592E}" destId="{422F4E04-BD47-4D3C-8AF6-CB4C84931320}" srcOrd="5" destOrd="0" presId="urn:microsoft.com/office/officeart/2005/8/layout/vList2"/>
    <dgm:cxn modelId="{8809D8EE-FCBA-4A6C-B74E-23E210227016}" type="presParOf" srcId="{B131B3BE-6B2F-4869-9F08-35959392592E}" destId="{DC059FC6-0D9C-4E91-A69E-00A58AA88811}" srcOrd="6" destOrd="0" presId="urn:microsoft.com/office/officeart/2005/8/layout/vList2"/>
    <dgm:cxn modelId="{A42A5187-744A-43B2-8AF3-2BC06B2F231A}" type="presParOf" srcId="{B131B3BE-6B2F-4869-9F08-35959392592E}" destId="{5A76BB93-B985-4DAF-A86C-BA3D96DC09B0}" srcOrd="7" destOrd="0" presId="urn:microsoft.com/office/officeart/2005/8/layout/vList2"/>
    <dgm:cxn modelId="{9FCAE089-E4F8-438B-AB58-78339D8849B1}" type="presParOf" srcId="{B131B3BE-6B2F-4869-9F08-35959392592E}" destId="{1E99D936-955F-4905-BB60-FDAD4910571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E8FB8-597B-4076-8BB5-01F75EA4D66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101B823-7B0A-43B8-B276-40B140F764E3}">
      <dgm:prSet/>
      <dgm:spPr/>
      <dgm:t>
        <a:bodyPr/>
        <a:lstStyle/>
        <a:p>
          <a:r>
            <a:rPr lang="en-US"/>
            <a:t>Share what you know</a:t>
          </a:r>
        </a:p>
      </dgm:t>
    </dgm:pt>
    <dgm:pt modelId="{E34E0D16-244A-41FD-9B4F-4F580AC31C75}" type="parTrans" cxnId="{8BB8161B-7531-4D46-B75F-E3FB6ECA355D}">
      <dgm:prSet/>
      <dgm:spPr/>
      <dgm:t>
        <a:bodyPr/>
        <a:lstStyle/>
        <a:p>
          <a:endParaRPr lang="en-US"/>
        </a:p>
      </dgm:t>
    </dgm:pt>
    <dgm:pt modelId="{6727883F-6C58-421A-B9F9-84D754012512}" type="sibTrans" cxnId="{8BB8161B-7531-4D46-B75F-E3FB6ECA35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32F4424-732A-4BB8-B47C-91916F70E86A}">
      <dgm:prSet/>
      <dgm:spPr/>
      <dgm:t>
        <a:bodyPr/>
        <a:lstStyle/>
        <a:p>
          <a:r>
            <a:rPr lang="en-US"/>
            <a:t>From what you learned </a:t>
          </a:r>
        </a:p>
      </dgm:t>
    </dgm:pt>
    <dgm:pt modelId="{AD92D7CE-CD78-45D6-98AE-7F20B15587F8}" type="parTrans" cxnId="{FE656C97-EAED-4FEB-89E6-31E5191D1F5D}">
      <dgm:prSet/>
      <dgm:spPr/>
      <dgm:t>
        <a:bodyPr/>
        <a:lstStyle/>
        <a:p>
          <a:endParaRPr lang="en-US"/>
        </a:p>
      </dgm:t>
    </dgm:pt>
    <dgm:pt modelId="{38358978-6BC3-4320-8A56-928471E4AA84}" type="sibTrans" cxnId="{FE656C97-EAED-4FEB-89E6-31E5191D1F5D}">
      <dgm:prSet/>
      <dgm:spPr/>
      <dgm:t>
        <a:bodyPr/>
        <a:lstStyle/>
        <a:p>
          <a:endParaRPr lang="en-US"/>
        </a:p>
      </dgm:t>
    </dgm:pt>
    <dgm:pt modelId="{79613038-A42E-4B6B-BEC2-FBCAAE359836}">
      <dgm:prSet/>
      <dgm:spPr/>
      <dgm:t>
        <a:bodyPr/>
        <a:lstStyle/>
        <a:p>
          <a:r>
            <a:rPr lang="en-US"/>
            <a:t>What you have experienced</a:t>
          </a:r>
        </a:p>
      </dgm:t>
    </dgm:pt>
    <dgm:pt modelId="{C1FCAE06-3867-4C89-9839-F118D73ED4A5}" type="parTrans" cxnId="{35EC955E-B315-48EB-B9AB-353441CC5A64}">
      <dgm:prSet/>
      <dgm:spPr/>
      <dgm:t>
        <a:bodyPr/>
        <a:lstStyle/>
        <a:p>
          <a:endParaRPr lang="en-US"/>
        </a:p>
      </dgm:t>
    </dgm:pt>
    <dgm:pt modelId="{6451C526-2F43-481B-8467-533886660DAD}" type="sibTrans" cxnId="{35EC955E-B315-48EB-B9AB-353441CC5A64}">
      <dgm:prSet/>
      <dgm:spPr/>
      <dgm:t>
        <a:bodyPr/>
        <a:lstStyle/>
        <a:p>
          <a:endParaRPr lang="en-US"/>
        </a:p>
      </dgm:t>
    </dgm:pt>
    <dgm:pt modelId="{7770524B-AA56-4049-93A8-04DB36EB9746}">
      <dgm:prSet/>
      <dgm:spPr/>
      <dgm:t>
        <a:bodyPr/>
        <a:lstStyle/>
        <a:p>
          <a:r>
            <a:rPr lang="en-US"/>
            <a:t>Don't Guess – use references </a:t>
          </a:r>
        </a:p>
      </dgm:t>
    </dgm:pt>
    <dgm:pt modelId="{232DE942-0B82-4F6B-BD63-B84C9C2BD3F5}" type="parTrans" cxnId="{C790428C-78B3-4315-A12E-383C50597A90}">
      <dgm:prSet/>
      <dgm:spPr/>
      <dgm:t>
        <a:bodyPr/>
        <a:lstStyle/>
        <a:p>
          <a:endParaRPr lang="en-US"/>
        </a:p>
      </dgm:t>
    </dgm:pt>
    <dgm:pt modelId="{985B33DA-A219-40A8-B21D-A3165ECC8E8B}" type="sibTrans" cxnId="{C790428C-78B3-4315-A12E-383C50597A90}">
      <dgm:prSet/>
      <dgm:spPr/>
      <dgm:t>
        <a:bodyPr/>
        <a:lstStyle/>
        <a:p>
          <a:endParaRPr lang="en-US"/>
        </a:p>
      </dgm:t>
    </dgm:pt>
    <dgm:pt modelId="{06598516-7CA5-49D3-9C8D-273F2CD112DB}">
      <dgm:prSet/>
      <dgm:spPr/>
      <dgm:t>
        <a:bodyPr/>
        <a:lstStyle/>
        <a:p>
          <a:r>
            <a:rPr lang="en-US"/>
            <a:t>Refer when you don't know </a:t>
          </a:r>
        </a:p>
      </dgm:t>
    </dgm:pt>
    <dgm:pt modelId="{DF04CCD9-709D-46FC-92B5-0FB7794AA9E3}" type="parTrans" cxnId="{D35B18A7-68FB-45E1-95FB-ABD371D67443}">
      <dgm:prSet/>
      <dgm:spPr/>
      <dgm:t>
        <a:bodyPr/>
        <a:lstStyle/>
        <a:p>
          <a:endParaRPr lang="en-US"/>
        </a:p>
      </dgm:t>
    </dgm:pt>
    <dgm:pt modelId="{C7EA70AB-D719-4166-9B72-3E3FB6659032}" type="sibTrans" cxnId="{D35B18A7-68FB-45E1-95FB-ABD371D6744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98D6C54-451F-469C-9379-81D9B3F683CC}">
      <dgm:prSet/>
      <dgm:spPr/>
      <dgm:t>
        <a:bodyPr/>
        <a:lstStyle/>
        <a:p>
          <a:r>
            <a:rPr lang="en-US"/>
            <a:t>No one has all the answers</a:t>
          </a:r>
        </a:p>
      </dgm:t>
    </dgm:pt>
    <dgm:pt modelId="{5DDD40E8-15BC-4EB8-8202-2BD07E32B6C8}" type="parTrans" cxnId="{B48B8EF4-2CA7-4716-A5EF-BE9B1EB1F18B}">
      <dgm:prSet/>
      <dgm:spPr/>
      <dgm:t>
        <a:bodyPr/>
        <a:lstStyle/>
        <a:p>
          <a:endParaRPr lang="en-US"/>
        </a:p>
      </dgm:t>
    </dgm:pt>
    <dgm:pt modelId="{BBC348D0-D198-4FF0-B7EF-F5596E3F185E}" type="sibTrans" cxnId="{B48B8EF4-2CA7-4716-A5EF-BE9B1EB1F18B}">
      <dgm:prSet/>
      <dgm:spPr/>
      <dgm:t>
        <a:bodyPr/>
        <a:lstStyle/>
        <a:p>
          <a:endParaRPr lang="en-US"/>
        </a:p>
      </dgm:t>
    </dgm:pt>
    <dgm:pt modelId="{8A28FA91-F604-4A9C-B2E5-CC7A5FF974D2}">
      <dgm:prSet/>
      <dgm:spPr/>
      <dgm:t>
        <a:bodyPr/>
        <a:lstStyle/>
        <a:p>
          <a:r>
            <a:rPr lang="en-US"/>
            <a:t>Be confident </a:t>
          </a:r>
        </a:p>
      </dgm:t>
    </dgm:pt>
    <dgm:pt modelId="{D60EAFCB-131E-4260-A7B4-B196E4440E7F}" type="parTrans" cxnId="{C7DE7996-6D19-4658-BBCF-C8856181E866}">
      <dgm:prSet/>
      <dgm:spPr/>
      <dgm:t>
        <a:bodyPr/>
        <a:lstStyle/>
        <a:p>
          <a:endParaRPr lang="en-US"/>
        </a:p>
      </dgm:t>
    </dgm:pt>
    <dgm:pt modelId="{DDD08FB6-37EF-4FF6-B23D-62CAF69A7595}" type="sibTrans" cxnId="{C7DE7996-6D19-4658-BBCF-C8856181E86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2EE5154-770A-46AC-9C4B-0B0281169EB3}">
      <dgm:prSet/>
      <dgm:spPr/>
      <dgm:t>
        <a:bodyPr/>
        <a:lstStyle/>
        <a:p>
          <a:r>
            <a:rPr lang="en-US"/>
            <a:t>Truse yourself</a:t>
          </a:r>
        </a:p>
      </dgm:t>
    </dgm:pt>
    <dgm:pt modelId="{937B74CA-49EE-4BA2-BC02-EB62B56680A2}" type="parTrans" cxnId="{07BDD259-7075-40D8-BF1C-15F919366A43}">
      <dgm:prSet/>
      <dgm:spPr/>
      <dgm:t>
        <a:bodyPr/>
        <a:lstStyle/>
        <a:p>
          <a:endParaRPr lang="en-US"/>
        </a:p>
      </dgm:t>
    </dgm:pt>
    <dgm:pt modelId="{4B9E12F2-D6C3-45E5-A02F-DEC2A3405D06}" type="sibTrans" cxnId="{07BDD259-7075-40D8-BF1C-15F919366A43}">
      <dgm:prSet/>
      <dgm:spPr/>
      <dgm:t>
        <a:bodyPr/>
        <a:lstStyle/>
        <a:p>
          <a:endParaRPr lang="en-US"/>
        </a:p>
      </dgm:t>
    </dgm:pt>
    <dgm:pt modelId="{B465EA19-137C-4E59-8E85-3DDBC92A50AC}">
      <dgm:prSet/>
      <dgm:spPr/>
      <dgm:t>
        <a:bodyPr/>
        <a:lstStyle/>
        <a:p>
          <a:r>
            <a:rPr lang="en-US"/>
            <a:t>Be sympathetic</a:t>
          </a:r>
        </a:p>
      </dgm:t>
    </dgm:pt>
    <dgm:pt modelId="{C8EF4FFA-BA89-4F59-9121-72D7AE086583}" type="parTrans" cxnId="{BC16F34D-DC97-49AE-9C18-535E010F1437}">
      <dgm:prSet/>
      <dgm:spPr/>
      <dgm:t>
        <a:bodyPr/>
        <a:lstStyle/>
        <a:p>
          <a:endParaRPr lang="en-US"/>
        </a:p>
      </dgm:t>
    </dgm:pt>
    <dgm:pt modelId="{39F9CA2D-A15B-464C-A8CE-E59EAC01D778}" type="sibTrans" cxnId="{BC16F34D-DC97-49AE-9C18-535E010F1437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26A6CFF-4691-4ACD-AB81-17FD2D979E90}">
      <dgm:prSet/>
      <dgm:spPr/>
      <dgm:t>
        <a:bodyPr/>
        <a:lstStyle/>
        <a:p>
          <a:r>
            <a:rPr lang="en-US"/>
            <a:t>Be understanding </a:t>
          </a:r>
        </a:p>
      </dgm:t>
    </dgm:pt>
    <dgm:pt modelId="{E2956A1E-D397-4DBF-93C3-103AFB22DB3B}" type="parTrans" cxnId="{9B09CEE8-05ED-4B29-88E8-C2B6DBB6EB4F}">
      <dgm:prSet/>
      <dgm:spPr/>
      <dgm:t>
        <a:bodyPr/>
        <a:lstStyle/>
        <a:p>
          <a:endParaRPr lang="en-US"/>
        </a:p>
      </dgm:t>
    </dgm:pt>
    <dgm:pt modelId="{F37B219E-9365-47F3-A60F-483130B88ACD}" type="sibTrans" cxnId="{9B09CEE8-05ED-4B29-88E8-C2B6DBB6EB4F}">
      <dgm:prSet/>
      <dgm:spPr/>
      <dgm:t>
        <a:bodyPr/>
        <a:lstStyle/>
        <a:p>
          <a:endParaRPr lang="en-US"/>
        </a:p>
      </dgm:t>
    </dgm:pt>
    <dgm:pt modelId="{75011D4B-247A-4584-8348-46AE84FACCB7}">
      <dgm:prSet/>
      <dgm:spPr/>
      <dgm:t>
        <a:bodyPr/>
        <a:lstStyle/>
        <a:p>
          <a:r>
            <a:rPr lang="en-US"/>
            <a:t>Give rassurance for their health and safety</a:t>
          </a:r>
        </a:p>
      </dgm:t>
    </dgm:pt>
    <dgm:pt modelId="{A62B8BE3-704A-45A4-874A-CA1D8C0E261E}" type="parTrans" cxnId="{D2DD80B9-873B-499E-8652-03F8FBBA2CF0}">
      <dgm:prSet/>
      <dgm:spPr/>
      <dgm:t>
        <a:bodyPr/>
        <a:lstStyle/>
        <a:p>
          <a:endParaRPr lang="en-US"/>
        </a:p>
      </dgm:t>
    </dgm:pt>
    <dgm:pt modelId="{7C1CB3A7-4251-4856-9979-ADD8BF339DB3}" type="sibTrans" cxnId="{D2DD80B9-873B-499E-8652-03F8FBBA2CF0}">
      <dgm:prSet/>
      <dgm:spPr/>
      <dgm:t>
        <a:bodyPr/>
        <a:lstStyle/>
        <a:p>
          <a:endParaRPr lang="en-US"/>
        </a:p>
      </dgm:t>
    </dgm:pt>
    <dgm:pt modelId="{02BF1420-7BEE-4EC2-BC4B-8AC35F3B2A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Speak in confident tone</a:t>
          </a:r>
        </a:p>
      </dgm:t>
    </dgm:pt>
    <dgm:pt modelId="{A25C2C57-D9FA-4037-AA6F-A2FF144049A7}" type="parTrans" cxnId="{0B3AC0DD-7EB0-43DD-BAEC-E94112D0715B}">
      <dgm:prSet/>
      <dgm:spPr/>
    </dgm:pt>
    <dgm:pt modelId="{5C1A5C72-9678-4B45-962F-1EF45473EAF4}" type="sibTrans" cxnId="{0B3AC0DD-7EB0-43DD-BAEC-E94112D0715B}">
      <dgm:prSet phldrT="4" phldr="0"/>
      <dgm:spPr/>
    </dgm:pt>
    <dgm:pt modelId="{883E52FE-42F1-4B86-A580-DBCFDE9B10D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Share what resources you used</a:t>
          </a:r>
        </a:p>
      </dgm:t>
    </dgm:pt>
    <dgm:pt modelId="{88C0E3E5-BBC4-4FF0-AC9B-69EF8720A104}" type="parTrans" cxnId="{BE186109-89D2-449C-939F-35604A380D99}">
      <dgm:prSet/>
      <dgm:spPr/>
    </dgm:pt>
    <dgm:pt modelId="{E3F957F3-E3AB-4E55-B8F6-25DDD6E7A806}" type="sibTrans" cxnId="{BE186109-89D2-449C-939F-35604A380D99}">
      <dgm:prSet phldrT="4" phldr="0"/>
      <dgm:spPr/>
    </dgm:pt>
    <dgm:pt modelId="{B32338F8-75E9-4266-AFDD-7696C38989D1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Contact another MFP or Extension professional</a:t>
          </a:r>
        </a:p>
      </dgm:t>
    </dgm:pt>
    <dgm:pt modelId="{7AD1FA58-6EE5-4D2B-AF1F-B1EF0AEB4408}" type="parTrans" cxnId="{F45CF52A-7434-4CF3-84EC-F3DCE45F51B9}">
      <dgm:prSet/>
      <dgm:spPr/>
    </dgm:pt>
    <dgm:pt modelId="{EC87FA17-EC01-41F7-A069-D1B4F895C6B1}" type="sibTrans" cxnId="{F45CF52A-7434-4CF3-84EC-F3DCE45F51B9}">
      <dgm:prSet phldrT="3" phldr="0"/>
      <dgm:spPr/>
    </dgm:pt>
    <dgm:pt modelId="{AE3DD7DE-63F3-45BB-AB48-8BADD2898814}" type="pres">
      <dgm:prSet presAssocID="{813E8FB8-597B-4076-8BB5-01F75EA4D669}" presName="Name0" presStyleCnt="0">
        <dgm:presLayoutVars>
          <dgm:animLvl val="lvl"/>
          <dgm:resizeHandles val="exact"/>
        </dgm:presLayoutVars>
      </dgm:prSet>
      <dgm:spPr/>
    </dgm:pt>
    <dgm:pt modelId="{606BDA7A-A21C-44C4-BAAD-AF463ECADED4}" type="pres">
      <dgm:prSet presAssocID="{4101B823-7B0A-43B8-B276-40B140F764E3}" presName="compositeNode" presStyleCnt="0">
        <dgm:presLayoutVars>
          <dgm:bulletEnabled val="1"/>
        </dgm:presLayoutVars>
      </dgm:prSet>
      <dgm:spPr/>
    </dgm:pt>
    <dgm:pt modelId="{961DABF4-048B-4EA3-B46B-493E86F94B61}" type="pres">
      <dgm:prSet presAssocID="{4101B823-7B0A-43B8-B276-40B140F764E3}" presName="bgRect" presStyleLbl="bgAccFollowNode1" presStyleIdx="0" presStyleCnt="4"/>
      <dgm:spPr/>
    </dgm:pt>
    <dgm:pt modelId="{DA1ED778-324C-4D6F-9464-9CB6DB296DC5}" type="pres">
      <dgm:prSet presAssocID="{6727883F-6C58-421A-B9F9-84D754012512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2037E4E5-BD14-4023-AA29-B2995DC0D7F8}" type="pres">
      <dgm:prSet presAssocID="{4101B823-7B0A-43B8-B276-40B140F764E3}" presName="bottomLine" presStyleLbl="alignNode1" presStyleIdx="1" presStyleCnt="8">
        <dgm:presLayoutVars/>
      </dgm:prSet>
      <dgm:spPr/>
    </dgm:pt>
    <dgm:pt modelId="{0B24E9E3-1720-48C5-ACC8-FF7AC1A3F4E4}" type="pres">
      <dgm:prSet presAssocID="{4101B823-7B0A-43B8-B276-40B140F764E3}" presName="nodeText" presStyleLbl="bgAccFollowNode1" presStyleIdx="0" presStyleCnt="4">
        <dgm:presLayoutVars>
          <dgm:bulletEnabled val="1"/>
        </dgm:presLayoutVars>
      </dgm:prSet>
      <dgm:spPr/>
    </dgm:pt>
    <dgm:pt modelId="{7FDD76A5-FF1C-4EBB-8EFC-13CAC9281FDB}" type="pres">
      <dgm:prSet presAssocID="{6727883F-6C58-421A-B9F9-84D754012512}" presName="sibTrans" presStyleCnt="0"/>
      <dgm:spPr/>
    </dgm:pt>
    <dgm:pt modelId="{77FB6041-EE15-49EA-A16E-FB125DD2761B}" type="pres">
      <dgm:prSet presAssocID="{06598516-7CA5-49D3-9C8D-273F2CD112DB}" presName="compositeNode" presStyleCnt="0">
        <dgm:presLayoutVars>
          <dgm:bulletEnabled val="1"/>
        </dgm:presLayoutVars>
      </dgm:prSet>
      <dgm:spPr/>
    </dgm:pt>
    <dgm:pt modelId="{E6B10B8A-235E-4207-8836-4CF6557E65A3}" type="pres">
      <dgm:prSet presAssocID="{06598516-7CA5-49D3-9C8D-273F2CD112DB}" presName="bgRect" presStyleLbl="bgAccFollowNode1" presStyleIdx="1" presStyleCnt="4"/>
      <dgm:spPr/>
    </dgm:pt>
    <dgm:pt modelId="{F30F6811-853A-417B-B7E5-4D223A45A153}" type="pres">
      <dgm:prSet presAssocID="{C7EA70AB-D719-4166-9B72-3E3FB6659032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1A4B1F97-0008-4812-B09D-321E2A6ACCCB}" type="pres">
      <dgm:prSet presAssocID="{06598516-7CA5-49D3-9C8D-273F2CD112DB}" presName="bottomLine" presStyleLbl="alignNode1" presStyleIdx="3" presStyleCnt="8">
        <dgm:presLayoutVars/>
      </dgm:prSet>
      <dgm:spPr/>
    </dgm:pt>
    <dgm:pt modelId="{8E6E2B02-A6D3-4EE8-86B2-A9348F6CFF1C}" type="pres">
      <dgm:prSet presAssocID="{06598516-7CA5-49D3-9C8D-273F2CD112DB}" presName="nodeText" presStyleLbl="bgAccFollowNode1" presStyleIdx="1" presStyleCnt="4">
        <dgm:presLayoutVars>
          <dgm:bulletEnabled val="1"/>
        </dgm:presLayoutVars>
      </dgm:prSet>
      <dgm:spPr/>
    </dgm:pt>
    <dgm:pt modelId="{AE90BED6-E783-4CDF-AB3A-8AC72F443CF4}" type="pres">
      <dgm:prSet presAssocID="{C7EA70AB-D719-4166-9B72-3E3FB6659032}" presName="sibTrans" presStyleCnt="0"/>
      <dgm:spPr/>
    </dgm:pt>
    <dgm:pt modelId="{D91CC668-1BBA-4D7E-8B71-FE2A3995541A}" type="pres">
      <dgm:prSet presAssocID="{8A28FA91-F604-4A9C-B2E5-CC7A5FF974D2}" presName="compositeNode" presStyleCnt="0">
        <dgm:presLayoutVars>
          <dgm:bulletEnabled val="1"/>
        </dgm:presLayoutVars>
      </dgm:prSet>
      <dgm:spPr/>
    </dgm:pt>
    <dgm:pt modelId="{A8E5A52D-2E85-4108-AF5C-408466657B05}" type="pres">
      <dgm:prSet presAssocID="{8A28FA91-F604-4A9C-B2E5-CC7A5FF974D2}" presName="bgRect" presStyleLbl="bgAccFollowNode1" presStyleIdx="2" presStyleCnt="4"/>
      <dgm:spPr/>
    </dgm:pt>
    <dgm:pt modelId="{D4B335A1-5AD2-4243-B977-651FB188A69B}" type="pres">
      <dgm:prSet presAssocID="{DDD08FB6-37EF-4FF6-B23D-62CAF69A7595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A2BA143-E54A-42BC-B054-AFAB74BD28AE}" type="pres">
      <dgm:prSet presAssocID="{8A28FA91-F604-4A9C-B2E5-CC7A5FF974D2}" presName="bottomLine" presStyleLbl="alignNode1" presStyleIdx="5" presStyleCnt="8">
        <dgm:presLayoutVars/>
      </dgm:prSet>
      <dgm:spPr/>
    </dgm:pt>
    <dgm:pt modelId="{37D55B68-4A5A-462C-A3E9-91E62A704985}" type="pres">
      <dgm:prSet presAssocID="{8A28FA91-F604-4A9C-B2E5-CC7A5FF974D2}" presName="nodeText" presStyleLbl="bgAccFollowNode1" presStyleIdx="2" presStyleCnt="4">
        <dgm:presLayoutVars>
          <dgm:bulletEnabled val="1"/>
        </dgm:presLayoutVars>
      </dgm:prSet>
      <dgm:spPr/>
    </dgm:pt>
    <dgm:pt modelId="{0CE50811-F9DB-44D5-8A3A-7CF329C0AB05}" type="pres">
      <dgm:prSet presAssocID="{DDD08FB6-37EF-4FF6-B23D-62CAF69A7595}" presName="sibTrans" presStyleCnt="0"/>
      <dgm:spPr/>
    </dgm:pt>
    <dgm:pt modelId="{3F742089-BCA4-489D-B139-6E55D2D3E48D}" type="pres">
      <dgm:prSet presAssocID="{B465EA19-137C-4E59-8E85-3DDBC92A50AC}" presName="compositeNode" presStyleCnt="0">
        <dgm:presLayoutVars>
          <dgm:bulletEnabled val="1"/>
        </dgm:presLayoutVars>
      </dgm:prSet>
      <dgm:spPr/>
    </dgm:pt>
    <dgm:pt modelId="{070AA2D5-6EAB-4700-8810-11ECF5A0F22C}" type="pres">
      <dgm:prSet presAssocID="{B465EA19-137C-4E59-8E85-3DDBC92A50AC}" presName="bgRect" presStyleLbl="bgAccFollowNode1" presStyleIdx="3" presStyleCnt="4"/>
      <dgm:spPr/>
    </dgm:pt>
    <dgm:pt modelId="{AB0FF733-426C-4454-B267-13F1758E72DA}" type="pres">
      <dgm:prSet presAssocID="{39F9CA2D-A15B-464C-A8CE-E59EAC01D778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BA23DCD-D124-46B0-B7D7-A562C3F93DD3}" type="pres">
      <dgm:prSet presAssocID="{B465EA19-137C-4E59-8E85-3DDBC92A50AC}" presName="bottomLine" presStyleLbl="alignNode1" presStyleIdx="7" presStyleCnt="8">
        <dgm:presLayoutVars/>
      </dgm:prSet>
      <dgm:spPr/>
    </dgm:pt>
    <dgm:pt modelId="{7905F92A-D4F9-4F03-8478-A824C5499893}" type="pres">
      <dgm:prSet presAssocID="{B465EA19-137C-4E59-8E85-3DDBC92A50AC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1EA6105-624D-4AD6-9D86-9AA291D90631}" type="presOf" srcId="{62EE5154-770A-46AC-9C4B-0B0281169EB3}" destId="{37D55B68-4A5A-462C-A3E9-91E62A704985}" srcOrd="0" destOrd="1" presId="urn:microsoft.com/office/officeart/2016/7/layout/BasicLinearProcessNumbered"/>
    <dgm:cxn modelId="{E2393806-21AA-47FF-B04E-B02F389A9BCB}" type="presOf" srcId="{06598516-7CA5-49D3-9C8D-273F2CD112DB}" destId="{E6B10B8A-235E-4207-8836-4CF6557E65A3}" srcOrd="0" destOrd="0" presId="urn:microsoft.com/office/officeart/2016/7/layout/BasicLinearProcessNumbered"/>
    <dgm:cxn modelId="{BE186109-89D2-449C-939F-35604A380D99}" srcId="{8A28FA91-F604-4A9C-B2E5-CC7A5FF974D2}" destId="{883E52FE-42F1-4B86-A580-DBCFDE9B10D6}" srcOrd="2" destOrd="0" parTransId="{88C0E3E5-BBC4-4FF0-AC9B-69EF8720A104}" sibTransId="{E3F957F3-E3AB-4E55-B8F6-25DDD6E7A806}"/>
    <dgm:cxn modelId="{8BB8161B-7531-4D46-B75F-E3FB6ECA355D}" srcId="{813E8FB8-597B-4076-8BB5-01F75EA4D669}" destId="{4101B823-7B0A-43B8-B276-40B140F764E3}" srcOrd="0" destOrd="0" parTransId="{E34E0D16-244A-41FD-9B4F-4F580AC31C75}" sibTransId="{6727883F-6C58-421A-B9F9-84D754012512}"/>
    <dgm:cxn modelId="{BDFF1226-6F64-4A63-A911-A2776A883650}" type="presOf" srcId="{39F9CA2D-A15B-464C-A8CE-E59EAC01D778}" destId="{AB0FF733-426C-4454-B267-13F1758E72DA}" srcOrd="0" destOrd="0" presId="urn:microsoft.com/office/officeart/2016/7/layout/BasicLinearProcessNumbered"/>
    <dgm:cxn modelId="{7A019628-3BB9-4E19-B453-DBE0FE863D53}" type="presOf" srcId="{F32F4424-732A-4BB8-B47C-91916F70E86A}" destId="{0B24E9E3-1720-48C5-ACC8-FF7AC1A3F4E4}" srcOrd="0" destOrd="1" presId="urn:microsoft.com/office/officeart/2016/7/layout/BasicLinearProcessNumbered"/>
    <dgm:cxn modelId="{F45CF52A-7434-4CF3-84EC-F3DCE45F51B9}" srcId="{06598516-7CA5-49D3-9C8D-273F2CD112DB}" destId="{B32338F8-75E9-4266-AFDD-7696C38989D1}" srcOrd="1" destOrd="0" parTransId="{7AD1FA58-6EE5-4D2B-AF1F-B1EF0AEB4408}" sibTransId="{EC87FA17-EC01-41F7-A069-D1B4F895C6B1}"/>
    <dgm:cxn modelId="{C139032C-6DB5-44A1-829D-F0417C474C58}" type="presOf" srcId="{75011D4B-247A-4584-8348-46AE84FACCB7}" destId="{7905F92A-D4F9-4F03-8478-A824C5499893}" srcOrd="0" destOrd="2" presId="urn:microsoft.com/office/officeart/2016/7/layout/BasicLinearProcessNumbered"/>
    <dgm:cxn modelId="{99F7042F-698E-4042-A842-71B2012694C9}" type="presOf" srcId="{4101B823-7B0A-43B8-B276-40B140F764E3}" destId="{961DABF4-048B-4EA3-B46B-493E86F94B61}" srcOrd="0" destOrd="0" presId="urn:microsoft.com/office/officeart/2016/7/layout/BasicLinearProcessNumbered"/>
    <dgm:cxn modelId="{E447245D-C20E-4FBA-98C5-ED3F3ECC806E}" type="presOf" srcId="{8A28FA91-F604-4A9C-B2E5-CC7A5FF974D2}" destId="{37D55B68-4A5A-462C-A3E9-91E62A704985}" srcOrd="1" destOrd="0" presId="urn:microsoft.com/office/officeart/2016/7/layout/BasicLinearProcessNumbered"/>
    <dgm:cxn modelId="{35EC955E-B315-48EB-B9AB-353441CC5A64}" srcId="{4101B823-7B0A-43B8-B276-40B140F764E3}" destId="{79613038-A42E-4B6B-BEC2-FBCAAE359836}" srcOrd="1" destOrd="0" parTransId="{C1FCAE06-3867-4C89-9839-F118D73ED4A5}" sibTransId="{6451C526-2F43-481B-8467-533886660DAD}"/>
    <dgm:cxn modelId="{ED78A363-1003-4F08-8E07-1A09375DE70E}" type="presOf" srcId="{026A6CFF-4691-4ACD-AB81-17FD2D979E90}" destId="{7905F92A-D4F9-4F03-8478-A824C5499893}" srcOrd="0" destOrd="1" presId="urn:microsoft.com/office/officeart/2016/7/layout/BasicLinearProcessNumbered"/>
    <dgm:cxn modelId="{D56D0748-4E1E-4EAA-8059-54C21652A483}" type="presOf" srcId="{B32338F8-75E9-4266-AFDD-7696C38989D1}" destId="{8E6E2B02-A6D3-4EE8-86B2-A9348F6CFF1C}" srcOrd="0" destOrd="2" presId="urn:microsoft.com/office/officeart/2016/7/layout/BasicLinearProcessNumbered"/>
    <dgm:cxn modelId="{BC16F34D-DC97-49AE-9C18-535E010F1437}" srcId="{813E8FB8-597B-4076-8BB5-01F75EA4D669}" destId="{B465EA19-137C-4E59-8E85-3DDBC92A50AC}" srcOrd="3" destOrd="0" parTransId="{C8EF4FFA-BA89-4F59-9121-72D7AE086583}" sibTransId="{39F9CA2D-A15B-464C-A8CE-E59EAC01D778}"/>
    <dgm:cxn modelId="{84AF6B50-D2AA-49E0-BB4E-5EB45F83F06B}" type="presOf" srcId="{298D6C54-451F-469C-9379-81D9B3F683CC}" destId="{8E6E2B02-A6D3-4EE8-86B2-A9348F6CFF1C}" srcOrd="0" destOrd="1" presId="urn:microsoft.com/office/officeart/2016/7/layout/BasicLinearProcessNumbered"/>
    <dgm:cxn modelId="{B99F8974-601B-4129-A7D6-97E42BD6F743}" type="presOf" srcId="{02BF1420-7BEE-4EC2-BC4B-8AC35F3B2AB7}" destId="{37D55B68-4A5A-462C-A3E9-91E62A704985}" srcOrd="0" destOrd="2" presId="urn:microsoft.com/office/officeart/2016/7/layout/BasicLinearProcessNumbered"/>
    <dgm:cxn modelId="{3E4E3556-A1EC-489F-9642-13FF64F942AD}" type="presOf" srcId="{6727883F-6C58-421A-B9F9-84D754012512}" destId="{DA1ED778-324C-4D6F-9464-9CB6DB296DC5}" srcOrd="0" destOrd="0" presId="urn:microsoft.com/office/officeart/2016/7/layout/BasicLinearProcessNumbered"/>
    <dgm:cxn modelId="{6E57F977-131A-4C61-8B4E-0691C6E801AA}" type="presOf" srcId="{813E8FB8-597B-4076-8BB5-01F75EA4D669}" destId="{AE3DD7DE-63F3-45BB-AB48-8BADD2898814}" srcOrd="0" destOrd="0" presId="urn:microsoft.com/office/officeart/2016/7/layout/BasicLinearProcessNumbered"/>
    <dgm:cxn modelId="{07BDD259-7075-40D8-BF1C-15F919366A43}" srcId="{8A28FA91-F604-4A9C-B2E5-CC7A5FF974D2}" destId="{62EE5154-770A-46AC-9C4B-0B0281169EB3}" srcOrd="0" destOrd="0" parTransId="{937B74CA-49EE-4BA2-BC02-EB62B56680A2}" sibTransId="{4B9E12F2-D6C3-45E5-A02F-DEC2A3405D06}"/>
    <dgm:cxn modelId="{6713357B-DEB4-4169-BC27-CC9BD5745284}" type="presOf" srcId="{B465EA19-137C-4E59-8E85-3DDBC92A50AC}" destId="{070AA2D5-6EAB-4700-8810-11ECF5A0F22C}" srcOrd="0" destOrd="0" presId="urn:microsoft.com/office/officeart/2016/7/layout/BasicLinearProcessNumbered"/>
    <dgm:cxn modelId="{38DC0C82-7FD6-440F-93C7-625C48CBC4C1}" type="presOf" srcId="{7770524B-AA56-4049-93A8-04DB36EB9746}" destId="{0B24E9E3-1720-48C5-ACC8-FF7AC1A3F4E4}" srcOrd="0" destOrd="3" presId="urn:microsoft.com/office/officeart/2016/7/layout/BasicLinearProcessNumbered"/>
    <dgm:cxn modelId="{C790428C-78B3-4315-A12E-383C50597A90}" srcId="{4101B823-7B0A-43B8-B276-40B140F764E3}" destId="{7770524B-AA56-4049-93A8-04DB36EB9746}" srcOrd="2" destOrd="0" parTransId="{232DE942-0B82-4F6B-BD63-B84C9C2BD3F5}" sibTransId="{985B33DA-A219-40A8-B21D-A3165ECC8E8B}"/>
    <dgm:cxn modelId="{C7DE7996-6D19-4658-BBCF-C8856181E866}" srcId="{813E8FB8-597B-4076-8BB5-01F75EA4D669}" destId="{8A28FA91-F604-4A9C-B2E5-CC7A5FF974D2}" srcOrd="2" destOrd="0" parTransId="{D60EAFCB-131E-4260-A7B4-B196E4440E7F}" sibTransId="{DDD08FB6-37EF-4FF6-B23D-62CAF69A7595}"/>
    <dgm:cxn modelId="{FE656C97-EAED-4FEB-89E6-31E5191D1F5D}" srcId="{4101B823-7B0A-43B8-B276-40B140F764E3}" destId="{F32F4424-732A-4BB8-B47C-91916F70E86A}" srcOrd="0" destOrd="0" parTransId="{AD92D7CE-CD78-45D6-98AE-7F20B15587F8}" sibTransId="{38358978-6BC3-4320-8A56-928471E4AA84}"/>
    <dgm:cxn modelId="{670D9B9B-B4B9-4ECA-B794-DDB04BB3277B}" type="presOf" srcId="{79613038-A42E-4B6B-BEC2-FBCAAE359836}" destId="{0B24E9E3-1720-48C5-ACC8-FF7AC1A3F4E4}" srcOrd="0" destOrd="2" presId="urn:microsoft.com/office/officeart/2016/7/layout/BasicLinearProcessNumbered"/>
    <dgm:cxn modelId="{8372B6A5-D337-4D6B-ABA3-7B89544CC314}" type="presOf" srcId="{06598516-7CA5-49D3-9C8D-273F2CD112DB}" destId="{8E6E2B02-A6D3-4EE8-86B2-A9348F6CFF1C}" srcOrd="1" destOrd="0" presId="urn:microsoft.com/office/officeart/2016/7/layout/BasicLinearProcessNumbered"/>
    <dgm:cxn modelId="{D35B18A7-68FB-45E1-95FB-ABD371D67443}" srcId="{813E8FB8-597B-4076-8BB5-01F75EA4D669}" destId="{06598516-7CA5-49D3-9C8D-273F2CD112DB}" srcOrd="1" destOrd="0" parTransId="{DF04CCD9-709D-46FC-92B5-0FB7794AA9E3}" sibTransId="{C7EA70AB-D719-4166-9B72-3E3FB6659032}"/>
    <dgm:cxn modelId="{D2DD80B9-873B-499E-8652-03F8FBBA2CF0}" srcId="{B465EA19-137C-4E59-8E85-3DDBC92A50AC}" destId="{75011D4B-247A-4584-8348-46AE84FACCB7}" srcOrd="1" destOrd="0" parTransId="{A62B8BE3-704A-45A4-874A-CA1D8C0E261E}" sibTransId="{7C1CB3A7-4251-4856-9979-ADD8BF339DB3}"/>
    <dgm:cxn modelId="{BA7D6EC9-8565-4290-B56A-CCE891C245DF}" type="presOf" srcId="{883E52FE-42F1-4B86-A580-DBCFDE9B10D6}" destId="{37D55B68-4A5A-462C-A3E9-91E62A704985}" srcOrd="0" destOrd="3" presId="urn:microsoft.com/office/officeart/2016/7/layout/BasicLinearProcessNumbered"/>
    <dgm:cxn modelId="{7EAC7BD6-C40B-4302-8400-4B50C60B9AE4}" type="presOf" srcId="{DDD08FB6-37EF-4FF6-B23D-62CAF69A7595}" destId="{D4B335A1-5AD2-4243-B977-651FB188A69B}" srcOrd="0" destOrd="0" presId="urn:microsoft.com/office/officeart/2016/7/layout/BasicLinearProcessNumbered"/>
    <dgm:cxn modelId="{84D225DC-A61B-4C66-9BA3-121894BC7EF7}" type="presOf" srcId="{B465EA19-137C-4E59-8E85-3DDBC92A50AC}" destId="{7905F92A-D4F9-4F03-8478-A824C5499893}" srcOrd="1" destOrd="0" presId="urn:microsoft.com/office/officeart/2016/7/layout/BasicLinearProcessNumbered"/>
    <dgm:cxn modelId="{0B3AC0DD-7EB0-43DD-BAEC-E94112D0715B}" srcId="{8A28FA91-F604-4A9C-B2E5-CC7A5FF974D2}" destId="{02BF1420-7BEE-4EC2-BC4B-8AC35F3B2AB7}" srcOrd="1" destOrd="0" parTransId="{A25C2C57-D9FA-4037-AA6F-A2FF144049A7}" sibTransId="{5C1A5C72-9678-4B45-962F-1EF45473EAF4}"/>
    <dgm:cxn modelId="{DBB846E3-0691-435D-8869-3D280A11E3F3}" type="presOf" srcId="{C7EA70AB-D719-4166-9B72-3E3FB6659032}" destId="{F30F6811-853A-417B-B7E5-4D223A45A153}" srcOrd="0" destOrd="0" presId="urn:microsoft.com/office/officeart/2016/7/layout/BasicLinearProcessNumbered"/>
    <dgm:cxn modelId="{2C07B6E6-3EE6-4481-B996-48F1F7FB2CBB}" type="presOf" srcId="{8A28FA91-F604-4A9C-B2E5-CC7A5FF974D2}" destId="{A8E5A52D-2E85-4108-AF5C-408466657B05}" srcOrd="0" destOrd="0" presId="urn:microsoft.com/office/officeart/2016/7/layout/BasicLinearProcessNumbered"/>
    <dgm:cxn modelId="{9B09CEE8-05ED-4B29-88E8-C2B6DBB6EB4F}" srcId="{B465EA19-137C-4E59-8E85-3DDBC92A50AC}" destId="{026A6CFF-4691-4ACD-AB81-17FD2D979E90}" srcOrd="0" destOrd="0" parTransId="{E2956A1E-D397-4DBF-93C3-103AFB22DB3B}" sibTransId="{F37B219E-9365-47F3-A60F-483130B88ACD}"/>
    <dgm:cxn modelId="{409D79EC-B16A-4637-BD36-0F4C9A6C1BC6}" type="presOf" srcId="{4101B823-7B0A-43B8-B276-40B140F764E3}" destId="{0B24E9E3-1720-48C5-ACC8-FF7AC1A3F4E4}" srcOrd="1" destOrd="0" presId="urn:microsoft.com/office/officeart/2016/7/layout/BasicLinearProcessNumbered"/>
    <dgm:cxn modelId="{B48B8EF4-2CA7-4716-A5EF-BE9B1EB1F18B}" srcId="{06598516-7CA5-49D3-9C8D-273F2CD112DB}" destId="{298D6C54-451F-469C-9379-81D9B3F683CC}" srcOrd="0" destOrd="0" parTransId="{5DDD40E8-15BC-4EB8-8202-2BD07E32B6C8}" sibTransId="{BBC348D0-D198-4FF0-B7EF-F5596E3F185E}"/>
    <dgm:cxn modelId="{2421A9A4-5501-48C7-B3B1-54E00CD4CF81}" type="presParOf" srcId="{AE3DD7DE-63F3-45BB-AB48-8BADD2898814}" destId="{606BDA7A-A21C-44C4-BAAD-AF463ECADED4}" srcOrd="0" destOrd="0" presId="urn:microsoft.com/office/officeart/2016/7/layout/BasicLinearProcessNumbered"/>
    <dgm:cxn modelId="{3D630FD2-DAB8-4E33-96AA-7E44D604BE2F}" type="presParOf" srcId="{606BDA7A-A21C-44C4-BAAD-AF463ECADED4}" destId="{961DABF4-048B-4EA3-B46B-493E86F94B61}" srcOrd="0" destOrd="0" presId="urn:microsoft.com/office/officeart/2016/7/layout/BasicLinearProcessNumbered"/>
    <dgm:cxn modelId="{693CE2A4-7CEB-4DDD-BEA3-C6C372CBB0E1}" type="presParOf" srcId="{606BDA7A-A21C-44C4-BAAD-AF463ECADED4}" destId="{DA1ED778-324C-4D6F-9464-9CB6DB296DC5}" srcOrd="1" destOrd="0" presId="urn:microsoft.com/office/officeart/2016/7/layout/BasicLinearProcessNumbered"/>
    <dgm:cxn modelId="{D3BD8124-E176-4E67-8A05-073179A48350}" type="presParOf" srcId="{606BDA7A-A21C-44C4-BAAD-AF463ECADED4}" destId="{2037E4E5-BD14-4023-AA29-B2995DC0D7F8}" srcOrd="2" destOrd="0" presId="urn:microsoft.com/office/officeart/2016/7/layout/BasicLinearProcessNumbered"/>
    <dgm:cxn modelId="{AC4A10DF-102E-4ABB-845E-54472D5A8952}" type="presParOf" srcId="{606BDA7A-A21C-44C4-BAAD-AF463ECADED4}" destId="{0B24E9E3-1720-48C5-ACC8-FF7AC1A3F4E4}" srcOrd="3" destOrd="0" presId="urn:microsoft.com/office/officeart/2016/7/layout/BasicLinearProcessNumbered"/>
    <dgm:cxn modelId="{57A28216-EC0A-433A-A5D5-D0FFC6C20C03}" type="presParOf" srcId="{AE3DD7DE-63F3-45BB-AB48-8BADD2898814}" destId="{7FDD76A5-FF1C-4EBB-8EFC-13CAC9281FDB}" srcOrd="1" destOrd="0" presId="urn:microsoft.com/office/officeart/2016/7/layout/BasicLinearProcessNumbered"/>
    <dgm:cxn modelId="{371DB957-08D5-4D27-BA10-96F2F22105DA}" type="presParOf" srcId="{AE3DD7DE-63F3-45BB-AB48-8BADD2898814}" destId="{77FB6041-EE15-49EA-A16E-FB125DD2761B}" srcOrd="2" destOrd="0" presId="urn:microsoft.com/office/officeart/2016/7/layout/BasicLinearProcessNumbered"/>
    <dgm:cxn modelId="{1DB5B7F1-F27D-425E-88FC-E00CECE71D13}" type="presParOf" srcId="{77FB6041-EE15-49EA-A16E-FB125DD2761B}" destId="{E6B10B8A-235E-4207-8836-4CF6557E65A3}" srcOrd="0" destOrd="0" presId="urn:microsoft.com/office/officeart/2016/7/layout/BasicLinearProcessNumbered"/>
    <dgm:cxn modelId="{BF220CE5-7D81-4AB9-8ECB-B337BF012EF2}" type="presParOf" srcId="{77FB6041-EE15-49EA-A16E-FB125DD2761B}" destId="{F30F6811-853A-417B-B7E5-4D223A45A153}" srcOrd="1" destOrd="0" presId="urn:microsoft.com/office/officeart/2016/7/layout/BasicLinearProcessNumbered"/>
    <dgm:cxn modelId="{962A2753-C60A-4EEA-A63C-462CCEE7072F}" type="presParOf" srcId="{77FB6041-EE15-49EA-A16E-FB125DD2761B}" destId="{1A4B1F97-0008-4812-B09D-321E2A6ACCCB}" srcOrd="2" destOrd="0" presId="urn:microsoft.com/office/officeart/2016/7/layout/BasicLinearProcessNumbered"/>
    <dgm:cxn modelId="{43FD7396-CC80-404B-B717-EA8A5931919C}" type="presParOf" srcId="{77FB6041-EE15-49EA-A16E-FB125DD2761B}" destId="{8E6E2B02-A6D3-4EE8-86B2-A9348F6CFF1C}" srcOrd="3" destOrd="0" presId="urn:microsoft.com/office/officeart/2016/7/layout/BasicLinearProcessNumbered"/>
    <dgm:cxn modelId="{EBA1A354-4642-42DB-AB4D-5E184B523AD2}" type="presParOf" srcId="{AE3DD7DE-63F3-45BB-AB48-8BADD2898814}" destId="{AE90BED6-E783-4CDF-AB3A-8AC72F443CF4}" srcOrd="3" destOrd="0" presId="urn:microsoft.com/office/officeart/2016/7/layout/BasicLinearProcessNumbered"/>
    <dgm:cxn modelId="{AE65B9EE-06E8-4C2A-A4C0-CE05707BC0C7}" type="presParOf" srcId="{AE3DD7DE-63F3-45BB-AB48-8BADD2898814}" destId="{D91CC668-1BBA-4D7E-8B71-FE2A3995541A}" srcOrd="4" destOrd="0" presId="urn:microsoft.com/office/officeart/2016/7/layout/BasicLinearProcessNumbered"/>
    <dgm:cxn modelId="{2E2B9E71-33BA-431D-8C73-3A6087C6C775}" type="presParOf" srcId="{D91CC668-1BBA-4D7E-8B71-FE2A3995541A}" destId="{A8E5A52D-2E85-4108-AF5C-408466657B05}" srcOrd="0" destOrd="0" presId="urn:microsoft.com/office/officeart/2016/7/layout/BasicLinearProcessNumbered"/>
    <dgm:cxn modelId="{7B0857B9-47CD-4DAB-9596-79EB1D5F63E5}" type="presParOf" srcId="{D91CC668-1BBA-4D7E-8B71-FE2A3995541A}" destId="{D4B335A1-5AD2-4243-B977-651FB188A69B}" srcOrd="1" destOrd="0" presId="urn:microsoft.com/office/officeart/2016/7/layout/BasicLinearProcessNumbered"/>
    <dgm:cxn modelId="{9F5ADA85-C8DE-451A-BDFF-35F737F4218A}" type="presParOf" srcId="{D91CC668-1BBA-4D7E-8B71-FE2A3995541A}" destId="{0A2BA143-E54A-42BC-B054-AFAB74BD28AE}" srcOrd="2" destOrd="0" presId="urn:microsoft.com/office/officeart/2016/7/layout/BasicLinearProcessNumbered"/>
    <dgm:cxn modelId="{BC4F56E3-1A8A-4EF8-B24C-CB19EF7657F7}" type="presParOf" srcId="{D91CC668-1BBA-4D7E-8B71-FE2A3995541A}" destId="{37D55B68-4A5A-462C-A3E9-91E62A704985}" srcOrd="3" destOrd="0" presId="urn:microsoft.com/office/officeart/2016/7/layout/BasicLinearProcessNumbered"/>
    <dgm:cxn modelId="{26CEBCDA-54AF-4EF9-94BC-B4F2C601A925}" type="presParOf" srcId="{AE3DD7DE-63F3-45BB-AB48-8BADD2898814}" destId="{0CE50811-F9DB-44D5-8A3A-7CF329C0AB05}" srcOrd="5" destOrd="0" presId="urn:microsoft.com/office/officeart/2016/7/layout/BasicLinearProcessNumbered"/>
    <dgm:cxn modelId="{A18ABA1A-7E14-4375-B164-FB5935A7CBED}" type="presParOf" srcId="{AE3DD7DE-63F3-45BB-AB48-8BADD2898814}" destId="{3F742089-BCA4-489D-B139-6E55D2D3E48D}" srcOrd="6" destOrd="0" presId="urn:microsoft.com/office/officeart/2016/7/layout/BasicLinearProcessNumbered"/>
    <dgm:cxn modelId="{73C4CFA3-104F-462F-8A90-79CA4733A71D}" type="presParOf" srcId="{3F742089-BCA4-489D-B139-6E55D2D3E48D}" destId="{070AA2D5-6EAB-4700-8810-11ECF5A0F22C}" srcOrd="0" destOrd="0" presId="urn:microsoft.com/office/officeart/2016/7/layout/BasicLinearProcessNumbered"/>
    <dgm:cxn modelId="{60F537CC-246F-4063-BEE3-3E1B413789FB}" type="presParOf" srcId="{3F742089-BCA4-489D-B139-6E55D2D3E48D}" destId="{AB0FF733-426C-4454-B267-13F1758E72DA}" srcOrd="1" destOrd="0" presId="urn:microsoft.com/office/officeart/2016/7/layout/BasicLinearProcessNumbered"/>
    <dgm:cxn modelId="{178B54CD-F5AC-4F59-B7BA-36E5455B3757}" type="presParOf" srcId="{3F742089-BCA4-489D-B139-6E55D2D3E48D}" destId="{0BA23DCD-D124-46B0-B7D7-A562C3F93DD3}" srcOrd="2" destOrd="0" presId="urn:microsoft.com/office/officeart/2016/7/layout/BasicLinearProcessNumbered"/>
    <dgm:cxn modelId="{1E8F2858-357D-47CF-A61A-48DF9A36B45A}" type="presParOf" srcId="{3F742089-BCA4-489D-B139-6E55D2D3E48D}" destId="{7905F92A-D4F9-4F03-8478-A824C549989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C76768-2797-410C-838A-C0C3DCE181A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CC5354C-ABF5-4B39-B69D-00FF9827FD1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Get enough information to be able to determine what kind of question it is. </a:t>
          </a:r>
          <a:endParaRPr lang="en-US" dirty="0"/>
        </a:p>
      </dgm:t>
    </dgm:pt>
    <dgm:pt modelId="{8FD01D9E-DBE7-4DA5-9B6B-E69C857FA166}" type="parTrans" cxnId="{9C01143D-C548-457F-8181-9DC767802E7C}">
      <dgm:prSet/>
      <dgm:spPr/>
      <dgm:t>
        <a:bodyPr/>
        <a:lstStyle/>
        <a:p>
          <a:endParaRPr lang="en-US"/>
        </a:p>
      </dgm:t>
    </dgm:pt>
    <dgm:pt modelId="{BD18D289-413C-44F6-B7DE-9149EE50A8CD}" type="sibTrans" cxnId="{9C01143D-C548-457F-8181-9DC767802E7C}">
      <dgm:prSet/>
      <dgm:spPr/>
      <dgm:t>
        <a:bodyPr/>
        <a:lstStyle/>
        <a:p>
          <a:endParaRPr lang="en-US"/>
        </a:p>
      </dgm:t>
    </dgm:pt>
    <dgm:pt modelId="{0226256D-CAF2-49F5-892D-58E4CCE7D764}">
      <dgm:prSet/>
      <dgm:spPr/>
      <dgm:t>
        <a:bodyPr/>
        <a:lstStyle/>
        <a:p>
          <a:r>
            <a:rPr lang="en-US"/>
            <a:t>Which category does the question fall into: </a:t>
          </a:r>
        </a:p>
      </dgm:t>
    </dgm:pt>
    <dgm:pt modelId="{03B20DFA-B5FB-4EF7-A657-DD982520BEED}" type="parTrans" cxnId="{C21AB372-0DFB-4E78-A028-F156906396E5}">
      <dgm:prSet/>
      <dgm:spPr/>
      <dgm:t>
        <a:bodyPr/>
        <a:lstStyle/>
        <a:p>
          <a:endParaRPr lang="en-US"/>
        </a:p>
      </dgm:t>
    </dgm:pt>
    <dgm:pt modelId="{ACA06852-73ED-4DC8-916B-72725848B909}" type="sibTrans" cxnId="{C21AB372-0DFB-4E78-A028-F156906396E5}">
      <dgm:prSet/>
      <dgm:spPr/>
      <dgm:t>
        <a:bodyPr/>
        <a:lstStyle/>
        <a:p>
          <a:endParaRPr lang="en-US"/>
        </a:p>
      </dgm:t>
    </dgm:pt>
    <dgm:pt modelId="{75AD44B6-A51C-4DB0-A186-B64B4C5666F3}">
      <dgm:prSet/>
      <dgm:spPr/>
      <dgm:t>
        <a:bodyPr/>
        <a:lstStyle/>
        <a:p>
          <a:r>
            <a:rPr lang="en-US"/>
            <a:t>Quality</a:t>
          </a:r>
        </a:p>
      </dgm:t>
    </dgm:pt>
    <dgm:pt modelId="{BE781FEE-980F-4381-8034-6538EC53AAF3}" type="parTrans" cxnId="{25CC8BB0-6309-445C-BA9D-CE0E9DD7BAFE}">
      <dgm:prSet/>
      <dgm:spPr/>
      <dgm:t>
        <a:bodyPr/>
        <a:lstStyle/>
        <a:p>
          <a:endParaRPr lang="en-US"/>
        </a:p>
      </dgm:t>
    </dgm:pt>
    <dgm:pt modelId="{2E904459-8C1B-499E-B43C-89F6655AE301}" type="sibTrans" cxnId="{25CC8BB0-6309-445C-BA9D-CE0E9DD7BAFE}">
      <dgm:prSet/>
      <dgm:spPr/>
      <dgm:t>
        <a:bodyPr/>
        <a:lstStyle/>
        <a:p>
          <a:endParaRPr lang="en-US"/>
        </a:p>
      </dgm:t>
    </dgm:pt>
    <dgm:pt modelId="{ED759D50-89B0-4EA0-9FC8-871468DFCEE6}">
      <dgm:prSet/>
      <dgm:spPr/>
      <dgm:t>
        <a:bodyPr/>
        <a:lstStyle/>
        <a:p>
          <a:r>
            <a:rPr lang="en-US"/>
            <a:t>Safety</a:t>
          </a:r>
        </a:p>
      </dgm:t>
    </dgm:pt>
    <dgm:pt modelId="{E530D602-77F6-4146-8369-276C8075986B}" type="parTrans" cxnId="{4DDCF9CD-264F-4EA0-8EC8-CCFA82066DE5}">
      <dgm:prSet/>
      <dgm:spPr/>
      <dgm:t>
        <a:bodyPr/>
        <a:lstStyle/>
        <a:p>
          <a:endParaRPr lang="en-US"/>
        </a:p>
      </dgm:t>
    </dgm:pt>
    <dgm:pt modelId="{B4E31131-FEB7-4F33-A263-B743328DCC59}" type="sibTrans" cxnId="{4DDCF9CD-264F-4EA0-8EC8-CCFA82066DE5}">
      <dgm:prSet/>
      <dgm:spPr/>
      <dgm:t>
        <a:bodyPr/>
        <a:lstStyle/>
        <a:p>
          <a:endParaRPr lang="en-US"/>
        </a:p>
      </dgm:t>
    </dgm:pt>
    <dgm:pt modelId="{0AE600B5-9A8F-448E-901F-E7FD5D2B9AEC}">
      <dgm:prSet/>
      <dgm:spPr/>
      <dgm:t>
        <a:bodyPr/>
        <a:lstStyle/>
        <a:p>
          <a:r>
            <a:rPr lang="en-US"/>
            <a:t>Procedure</a:t>
          </a:r>
        </a:p>
      </dgm:t>
    </dgm:pt>
    <dgm:pt modelId="{F5AAFCCE-D544-4186-AB9B-091875233244}" type="parTrans" cxnId="{E2C51899-DBF8-40BB-BB1A-03A592312EB0}">
      <dgm:prSet/>
      <dgm:spPr/>
      <dgm:t>
        <a:bodyPr/>
        <a:lstStyle/>
        <a:p>
          <a:endParaRPr lang="en-US"/>
        </a:p>
      </dgm:t>
    </dgm:pt>
    <dgm:pt modelId="{0F0E8D0A-1A7E-4951-A383-D04E6501CD19}" type="sibTrans" cxnId="{E2C51899-DBF8-40BB-BB1A-03A592312EB0}">
      <dgm:prSet/>
      <dgm:spPr/>
      <dgm:t>
        <a:bodyPr/>
        <a:lstStyle/>
        <a:p>
          <a:endParaRPr lang="en-US"/>
        </a:p>
      </dgm:t>
    </dgm:pt>
    <dgm:pt modelId="{81607009-AA19-46FE-AA39-3E71CAE4E153}">
      <dgm:prSet/>
      <dgm:spPr/>
      <dgm:t>
        <a:bodyPr/>
        <a:lstStyle/>
        <a:p>
          <a:pPr rtl="0"/>
          <a:r>
            <a:rPr lang="en-US"/>
            <a:t>If more than one category, answer quality first, followed by safety</a:t>
          </a:r>
          <a:r>
            <a:rPr lang="en-US">
              <a:latin typeface="Calibri Light" panose="020F0302020204030204"/>
            </a:rPr>
            <a:t> and procedures</a:t>
          </a:r>
          <a:endParaRPr lang="en-US" dirty="0"/>
        </a:p>
      </dgm:t>
    </dgm:pt>
    <dgm:pt modelId="{A8E44D57-B971-47E0-8D45-ACD3F64248FF}" type="parTrans" cxnId="{B96FDF7B-1430-4B74-969E-AB4267402AF2}">
      <dgm:prSet/>
      <dgm:spPr/>
      <dgm:t>
        <a:bodyPr/>
        <a:lstStyle/>
        <a:p>
          <a:endParaRPr lang="en-US"/>
        </a:p>
      </dgm:t>
    </dgm:pt>
    <dgm:pt modelId="{5D518E82-3AF0-42F7-8511-961BA6FE4AC7}" type="sibTrans" cxnId="{B96FDF7B-1430-4B74-969E-AB4267402AF2}">
      <dgm:prSet/>
      <dgm:spPr/>
      <dgm:t>
        <a:bodyPr/>
        <a:lstStyle/>
        <a:p>
          <a:endParaRPr lang="en-US"/>
        </a:p>
      </dgm:t>
    </dgm:pt>
    <dgm:pt modelId="{F0945328-2A56-455A-8126-B3DEE7166AC3}" type="pres">
      <dgm:prSet presAssocID="{29C76768-2797-410C-838A-C0C3DCE181A1}" presName="linear" presStyleCnt="0">
        <dgm:presLayoutVars>
          <dgm:animLvl val="lvl"/>
          <dgm:resizeHandles val="exact"/>
        </dgm:presLayoutVars>
      </dgm:prSet>
      <dgm:spPr/>
    </dgm:pt>
    <dgm:pt modelId="{3C3AE008-52BE-4389-B19A-604C539F707A}" type="pres">
      <dgm:prSet presAssocID="{4CC5354C-ABF5-4B39-B69D-00FF9827FD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6A7320F-9877-4889-A5F1-DEC1A555D440}" type="pres">
      <dgm:prSet presAssocID="{BD18D289-413C-44F6-B7DE-9149EE50A8CD}" presName="spacer" presStyleCnt="0"/>
      <dgm:spPr/>
    </dgm:pt>
    <dgm:pt modelId="{21794040-C30B-477F-A2DA-85BCC31F1160}" type="pres">
      <dgm:prSet presAssocID="{0226256D-CAF2-49F5-892D-58E4CCE7D7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E6F5255-A418-485A-8983-FAEA546D99AA}" type="pres">
      <dgm:prSet presAssocID="{0226256D-CAF2-49F5-892D-58E4CCE7D764}" presName="childText" presStyleLbl="revTx" presStyleIdx="0" presStyleCnt="1">
        <dgm:presLayoutVars>
          <dgm:bulletEnabled val="1"/>
        </dgm:presLayoutVars>
      </dgm:prSet>
      <dgm:spPr/>
    </dgm:pt>
    <dgm:pt modelId="{7456DE54-3AD4-4D8F-AE1A-65D6133737BB}" type="pres">
      <dgm:prSet presAssocID="{81607009-AA19-46FE-AA39-3E71CAE4E15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D2BA731-2D54-4DD1-AA46-E4336BF3F2B2}" type="presOf" srcId="{0AE600B5-9A8F-448E-901F-E7FD5D2B9AEC}" destId="{2E6F5255-A418-485A-8983-FAEA546D99AA}" srcOrd="0" destOrd="2" presId="urn:microsoft.com/office/officeart/2005/8/layout/vList2"/>
    <dgm:cxn modelId="{1F932235-5B8F-4376-A15C-91D7CF5AA141}" type="presOf" srcId="{4CC5354C-ABF5-4B39-B69D-00FF9827FD1D}" destId="{3C3AE008-52BE-4389-B19A-604C539F707A}" srcOrd="0" destOrd="0" presId="urn:microsoft.com/office/officeart/2005/8/layout/vList2"/>
    <dgm:cxn modelId="{F02AB73A-C75B-48D7-80C4-D36A6589ECC9}" type="presOf" srcId="{ED759D50-89B0-4EA0-9FC8-871468DFCEE6}" destId="{2E6F5255-A418-485A-8983-FAEA546D99AA}" srcOrd="0" destOrd="1" presId="urn:microsoft.com/office/officeart/2005/8/layout/vList2"/>
    <dgm:cxn modelId="{9C01143D-C548-457F-8181-9DC767802E7C}" srcId="{29C76768-2797-410C-838A-C0C3DCE181A1}" destId="{4CC5354C-ABF5-4B39-B69D-00FF9827FD1D}" srcOrd="0" destOrd="0" parTransId="{8FD01D9E-DBE7-4DA5-9B6B-E69C857FA166}" sibTransId="{BD18D289-413C-44F6-B7DE-9149EE50A8CD}"/>
    <dgm:cxn modelId="{C21AB372-0DFB-4E78-A028-F156906396E5}" srcId="{29C76768-2797-410C-838A-C0C3DCE181A1}" destId="{0226256D-CAF2-49F5-892D-58E4CCE7D764}" srcOrd="1" destOrd="0" parTransId="{03B20DFA-B5FB-4EF7-A657-DD982520BEED}" sibTransId="{ACA06852-73ED-4DC8-916B-72725848B909}"/>
    <dgm:cxn modelId="{B96FDF7B-1430-4B74-969E-AB4267402AF2}" srcId="{29C76768-2797-410C-838A-C0C3DCE181A1}" destId="{81607009-AA19-46FE-AA39-3E71CAE4E153}" srcOrd="2" destOrd="0" parTransId="{A8E44D57-B971-47E0-8D45-ACD3F64248FF}" sibTransId="{5D518E82-3AF0-42F7-8511-961BA6FE4AC7}"/>
    <dgm:cxn modelId="{E2C51899-DBF8-40BB-BB1A-03A592312EB0}" srcId="{0226256D-CAF2-49F5-892D-58E4CCE7D764}" destId="{0AE600B5-9A8F-448E-901F-E7FD5D2B9AEC}" srcOrd="2" destOrd="0" parTransId="{F5AAFCCE-D544-4186-AB9B-091875233244}" sibTransId="{0F0E8D0A-1A7E-4951-A383-D04E6501CD19}"/>
    <dgm:cxn modelId="{25CC8BB0-6309-445C-BA9D-CE0E9DD7BAFE}" srcId="{0226256D-CAF2-49F5-892D-58E4CCE7D764}" destId="{75AD44B6-A51C-4DB0-A186-B64B4C5666F3}" srcOrd="0" destOrd="0" parTransId="{BE781FEE-980F-4381-8034-6538EC53AAF3}" sibTransId="{2E904459-8C1B-499E-B43C-89F6655AE301}"/>
    <dgm:cxn modelId="{1DB5ACB0-8D33-4143-A385-8A2CFF3D49F7}" type="presOf" srcId="{0226256D-CAF2-49F5-892D-58E4CCE7D764}" destId="{21794040-C30B-477F-A2DA-85BCC31F1160}" srcOrd="0" destOrd="0" presId="urn:microsoft.com/office/officeart/2005/8/layout/vList2"/>
    <dgm:cxn modelId="{697396BD-AE86-4B3C-8984-7FD600EE65DE}" type="presOf" srcId="{29C76768-2797-410C-838A-C0C3DCE181A1}" destId="{F0945328-2A56-455A-8126-B3DEE7166AC3}" srcOrd="0" destOrd="0" presId="urn:microsoft.com/office/officeart/2005/8/layout/vList2"/>
    <dgm:cxn modelId="{4C9A73C5-47A7-4449-9691-6B60C4764659}" type="presOf" srcId="{81607009-AA19-46FE-AA39-3E71CAE4E153}" destId="{7456DE54-3AD4-4D8F-AE1A-65D6133737BB}" srcOrd="0" destOrd="0" presId="urn:microsoft.com/office/officeart/2005/8/layout/vList2"/>
    <dgm:cxn modelId="{4DDCF9CD-264F-4EA0-8EC8-CCFA82066DE5}" srcId="{0226256D-CAF2-49F5-892D-58E4CCE7D764}" destId="{ED759D50-89B0-4EA0-9FC8-871468DFCEE6}" srcOrd="1" destOrd="0" parTransId="{E530D602-77F6-4146-8369-276C8075986B}" sibTransId="{B4E31131-FEB7-4F33-A263-B743328DCC59}"/>
    <dgm:cxn modelId="{AF8FF5FB-E6FF-421B-9EA8-76A9164DFCD3}" type="presOf" srcId="{75AD44B6-A51C-4DB0-A186-B64B4C5666F3}" destId="{2E6F5255-A418-485A-8983-FAEA546D99AA}" srcOrd="0" destOrd="0" presId="urn:microsoft.com/office/officeart/2005/8/layout/vList2"/>
    <dgm:cxn modelId="{1789922C-F6D5-452C-BDB6-823F16D31E1B}" type="presParOf" srcId="{F0945328-2A56-455A-8126-B3DEE7166AC3}" destId="{3C3AE008-52BE-4389-B19A-604C539F707A}" srcOrd="0" destOrd="0" presId="urn:microsoft.com/office/officeart/2005/8/layout/vList2"/>
    <dgm:cxn modelId="{89508D65-5E31-4A13-8BC6-913DB67243A4}" type="presParOf" srcId="{F0945328-2A56-455A-8126-B3DEE7166AC3}" destId="{46A7320F-9877-4889-A5F1-DEC1A555D440}" srcOrd="1" destOrd="0" presId="urn:microsoft.com/office/officeart/2005/8/layout/vList2"/>
    <dgm:cxn modelId="{9F1C7BD3-0747-4B63-B7EB-D502CD851509}" type="presParOf" srcId="{F0945328-2A56-455A-8126-B3DEE7166AC3}" destId="{21794040-C30B-477F-A2DA-85BCC31F1160}" srcOrd="2" destOrd="0" presId="urn:microsoft.com/office/officeart/2005/8/layout/vList2"/>
    <dgm:cxn modelId="{9AD90AFA-C63B-4257-A302-FE8AFD99D243}" type="presParOf" srcId="{F0945328-2A56-455A-8126-B3DEE7166AC3}" destId="{2E6F5255-A418-485A-8983-FAEA546D99AA}" srcOrd="3" destOrd="0" presId="urn:microsoft.com/office/officeart/2005/8/layout/vList2"/>
    <dgm:cxn modelId="{FE87AD05-1CF1-4218-B142-DC9890542E94}" type="presParOf" srcId="{F0945328-2A56-455A-8126-B3DEE7166AC3}" destId="{7456DE54-3AD4-4D8F-AE1A-65D6133737B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4BF2C-6115-49D6-B4E3-7BEC4DE83436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Pre contemplation</a:t>
          </a:r>
          <a:r>
            <a:rPr lang="en-US" sz="3300" kern="1200" dirty="0">
              <a:latin typeface="Calibri Light" panose="020F0302020204030204"/>
            </a:rPr>
            <a:t> – Not Ready</a:t>
          </a:r>
          <a:endParaRPr lang="en-US" sz="3300" kern="1200" dirty="0"/>
        </a:p>
      </dsp:txBody>
      <dsp:txXfrm>
        <a:off x="38638" y="45464"/>
        <a:ext cx="10438324" cy="714229"/>
      </dsp:txXfrm>
    </dsp:sp>
    <dsp:sp modelId="{2DA9C59C-9EE2-48DC-9BDB-C1113E8F1D2D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Contemplation</a:t>
          </a:r>
          <a:r>
            <a:rPr lang="en-US" sz="3300" kern="1200" dirty="0">
              <a:latin typeface="Calibri Light" panose="020F0302020204030204"/>
            </a:rPr>
            <a:t> – Getting Ready</a:t>
          </a:r>
          <a:endParaRPr lang="en-US" sz="3300" kern="1200" dirty="0"/>
        </a:p>
      </dsp:txBody>
      <dsp:txXfrm>
        <a:off x="38638" y="932009"/>
        <a:ext cx="10438324" cy="714229"/>
      </dsp:txXfrm>
    </dsp:sp>
    <dsp:sp modelId="{071B55AB-EA22-454B-AD84-ADE345614D27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Preparation</a:t>
          </a:r>
          <a:r>
            <a:rPr lang="en-US" sz="3300" kern="1200" dirty="0">
              <a:latin typeface="Calibri Light" panose="020F0302020204030204"/>
            </a:rPr>
            <a:t> - Ready</a:t>
          </a:r>
          <a:endParaRPr lang="en-US" sz="3300" kern="1200" dirty="0"/>
        </a:p>
      </dsp:txBody>
      <dsp:txXfrm>
        <a:off x="38638" y="1818554"/>
        <a:ext cx="10438324" cy="714229"/>
      </dsp:txXfrm>
    </dsp:sp>
    <dsp:sp modelId="{DC059FC6-0D9C-4E91-A69E-00A58AA88811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Action </a:t>
          </a:r>
          <a:r>
            <a:rPr lang="en-US" sz="3300" kern="1200" dirty="0">
              <a:latin typeface="Calibri Light" panose="020F0302020204030204"/>
            </a:rPr>
            <a:t>– Made Changes</a:t>
          </a:r>
          <a:endParaRPr lang="en-US" sz="3300" kern="1200" dirty="0"/>
        </a:p>
      </dsp:txBody>
      <dsp:txXfrm>
        <a:off x="38638" y="2705099"/>
        <a:ext cx="10438324" cy="714229"/>
      </dsp:txXfrm>
    </dsp:sp>
    <dsp:sp modelId="{1E99D936-955F-4905-BB60-FDAD49105719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Maintenance</a:t>
          </a:r>
          <a:r>
            <a:rPr lang="en-US" sz="3300" kern="1200" dirty="0">
              <a:latin typeface="Calibri Light" panose="020F0302020204030204"/>
            </a:rPr>
            <a:t> – Habit </a:t>
          </a:r>
          <a:endParaRPr lang="en-US" sz="3300" kern="1200" dirty="0"/>
        </a:p>
      </dsp:txBody>
      <dsp:txXfrm>
        <a:off x="38638" y="3591644"/>
        <a:ext cx="10438324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DABF4-048B-4EA3-B46B-493E86F94B61}">
      <dsp:nvSpPr>
        <dsp:cNvPr id="0" name=""/>
        <dsp:cNvSpPr/>
      </dsp:nvSpPr>
      <dsp:spPr>
        <a:xfrm>
          <a:off x="2964" y="136707"/>
          <a:ext cx="2351960" cy="32927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368" tIns="330200" rIns="1833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Share what you know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From what you learned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What you have experienced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Don't Guess – use references </a:t>
          </a:r>
        </a:p>
      </dsp:txBody>
      <dsp:txXfrm>
        <a:off x="2964" y="1387950"/>
        <a:ext cx="2351960" cy="1975646"/>
      </dsp:txXfrm>
    </dsp:sp>
    <dsp:sp modelId="{DA1ED778-324C-4D6F-9464-9CB6DB296DC5}">
      <dsp:nvSpPr>
        <dsp:cNvPr id="0" name=""/>
        <dsp:cNvSpPr/>
      </dsp:nvSpPr>
      <dsp:spPr>
        <a:xfrm>
          <a:off x="685033" y="465982"/>
          <a:ext cx="987823" cy="9878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015" tIns="12700" rIns="7701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29696" y="610645"/>
        <a:ext cx="698497" cy="698497"/>
      </dsp:txXfrm>
    </dsp:sp>
    <dsp:sp modelId="{2037E4E5-BD14-4023-AA29-B2995DC0D7F8}">
      <dsp:nvSpPr>
        <dsp:cNvPr id="0" name=""/>
        <dsp:cNvSpPr/>
      </dsp:nvSpPr>
      <dsp:spPr>
        <a:xfrm>
          <a:off x="2964" y="3429380"/>
          <a:ext cx="2351960" cy="72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10B8A-235E-4207-8836-4CF6557E65A3}">
      <dsp:nvSpPr>
        <dsp:cNvPr id="0" name=""/>
        <dsp:cNvSpPr/>
      </dsp:nvSpPr>
      <dsp:spPr>
        <a:xfrm>
          <a:off x="2590121" y="136707"/>
          <a:ext cx="2351960" cy="3292744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368" tIns="330200" rIns="1833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Refer when you don't know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No one has all the answers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 Light" panose="020F0302020204030204"/>
            </a:rPr>
            <a:t>Contact another MFP or Extension professional</a:t>
          </a:r>
        </a:p>
      </dsp:txBody>
      <dsp:txXfrm>
        <a:off x="2590121" y="1387950"/>
        <a:ext cx="2351960" cy="1975646"/>
      </dsp:txXfrm>
    </dsp:sp>
    <dsp:sp modelId="{F30F6811-853A-417B-B7E5-4D223A45A153}">
      <dsp:nvSpPr>
        <dsp:cNvPr id="0" name=""/>
        <dsp:cNvSpPr/>
      </dsp:nvSpPr>
      <dsp:spPr>
        <a:xfrm>
          <a:off x="3272189" y="465982"/>
          <a:ext cx="987823" cy="987823"/>
        </a:xfrm>
        <a:prstGeom prst="ellips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015" tIns="12700" rIns="7701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416852" y="610645"/>
        <a:ext cx="698497" cy="698497"/>
      </dsp:txXfrm>
    </dsp:sp>
    <dsp:sp modelId="{1A4B1F97-0008-4812-B09D-321E2A6ACCCB}">
      <dsp:nvSpPr>
        <dsp:cNvPr id="0" name=""/>
        <dsp:cNvSpPr/>
      </dsp:nvSpPr>
      <dsp:spPr>
        <a:xfrm>
          <a:off x="2590121" y="3429380"/>
          <a:ext cx="2351960" cy="72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5A52D-2E85-4108-AF5C-408466657B05}">
      <dsp:nvSpPr>
        <dsp:cNvPr id="0" name=""/>
        <dsp:cNvSpPr/>
      </dsp:nvSpPr>
      <dsp:spPr>
        <a:xfrm>
          <a:off x="5177278" y="136707"/>
          <a:ext cx="2351960" cy="3292744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368" tIns="330200" rIns="1833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 confident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Truse yourself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 Light" panose="020F0302020204030204"/>
            </a:rPr>
            <a:t>Speak in confident tone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 Light" panose="020F0302020204030204"/>
            </a:rPr>
            <a:t>Share what resources you used</a:t>
          </a:r>
        </a:p>
      </dsp:txBody>
      <dsp:txXfrm>
        <a:off x="5177278" y="1387950"/>
        <a:ext cx="2351960" cy="1975646"/>
      </dsp:txXfrm>
    </dsp:sp>
    <dsp:sp modelId="{D4B335A1-5AD2-4243-B977-651FB188A69B}">
      <dsp:nvSpPr>
        <dsp:cNvPr id="0" name=""/>
        <dsp:cNvSpPr/>
      </dsp:nvSpPr>
      <dsp:spPr>
        <a:xfrm>
          <a:off x="5859346" y="465982"/>
          <a:ext cx="987823" cy="987823"/>
        </a:xfrm>
        <a:prstGeom prst="ellips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015" tIns="12700" rIns="7701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004009" y="610645"/>
        <a:ext cx="698497" cy="698497"/>
      </dsp:txXfrm>
    </dsp:sp>
    <dsp:sp modelId="{0A2BA143-E54A-42BC-B054-AFAB74BD28AE}">
      <dsp:nvSpPr>
        <dsp:cNvPr id="0" name=""/>
        <dsp:cNvSpPr/>
      </dsp:nvSpPr>
      <dsp:spPr>
        <a:xfrm>
          <a:off x="5177278" y="3429380"/>
          <a:ext cx="2351960" cy="72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AA2D5-6EAB-4700-8810-11ECF5A0F22C}">
      <dsp:nvSpPr>
        <dsp:cNvPr id="0" name=""/>
        <dsp:cNvSpPr/>
      </dsp:nvSpPr>
      <dsp:spPr>
        <a:xfrm>
          <a:off x="7764434" y="136707"/>
          <a:ext cx="2351960" cy="329274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368" tIns="330200" rIns="18336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 sympathetic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Be understanding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Give rassurance for their health and safety</a:t>
          </a:r>
        </a:p>
      </dsp:txBody>
      <dsp:txXfrm>
        <a:off x="7764434" y="1387950"/>
        <a:ext cx="2351960" cy="1975646"/>
      </dsp:txXfrm>
    </dsp:sp>
    <dsp:sp modelId="{AB0FF733-426C-4454-B267-13F1758E72DA}">
      <dsp:nvSpPr>
        <dsp:cNvPr id="0" name=""/>
        <dsp:cNvSpPr/>
      </dsp:nvSpPr>
      <dsp:spPr>
        <a:xfrm>
          <a:off x="8446503" y="465982"/>
          <a:ext cx="987823" cy="987823"/>
        </a:xfrm>
        <a:prstGeom prst="ellips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015" tIns="12700" rIns="7701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591166" y="610645"/>
        <a:ext cx="698497" cy="698497"/>
      </dsp:txXfrm>
    </dsp:sp>
    <dsp:sp modelId="{0BA23DCD-D124-46B0-B7D7-A562C3F93DD3}">
      <dsp:nvSpPr>
        <dsp:cNvPr id="0" name=""/>
        <dsp:cNvSpPr/>
      </dsp:nvSpPr>
      <dsp:spPr>
        <a:xfrm>
          <a:off x="7764434" y="3429380"/>
          <a:ext cx="2351960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AE008-52BE-4389-B19A-604C539F707A}">
      <dsp:nvSpPr>
        <dsp:cNvPr id="0" name=""/>
        <dsp:cNvSpPr/>
      </dsp:nvSpPr>
      <dsp:spPr>
        <a:xfrm>
          <a:off x="0" y="36803"/>
          <a:ext cx="6367912" cy="16782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alibri Light" panose="020F0302020204030204"/>
            </a:rPr>
            <a:t>Get enough information to be able to determine what kind of question it is. </a:t>
          </a:r>
          <a:endParaRPr lang="en-US" sz="3000" kern="1200" dirty="0"/>
        </a:p>
      </dsp:txBody>
      <dsp:txXfrm>
        <a:off x="81924" y="118727"/>
        <a:ext cx="6204064" cy="1514370"/>
      </dsp:txXfrm>
    </dsp:sp>
    <dsp:sp modelId="{21794040-C30B-477F-A2DA-85BCC31F1160}">
      <dsp:nvSpPr>
        <dsp:cNvPr id="0" name=""/>
        <dsp:cNvSpPr/>
      </dsp:nvSpPr>
      <dsp:spPr>
        <a:xfrm>
          <a:off x="0" y="1801422"/>
          <a:ext cx="6367912" cy="167821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Which category does the question fall into: </a:t>
          </a:r>
        </a:p>
      </dsp:txBody>
      <dsp:txXfrm>
        <a:off x="81924" y="1883346"/>
        <a:ext cx="6204064" cy="1514370"/>
      </dsp:txXfrm>
    </dsp:sp>
    <dsp:sp modelId="{2E6F5255-A418-485A-8983-FAEA546D99AA}">
      <dsp:nvSpPr>
        <dsp:cNvPr id="0" name=""/>
        <dsp:cNvSpPr/>
      </dsp:nvSpPr>
      <dsp:spPr>
        <a:xfrm>
          <a:off x="0" y="3479640"/>
          <a:ext cx="6367912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Quality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Safety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Procedure</a:t>
          </a:r>
        </a:p>
      </dsp:txBody>
      <dsp:txXfrm>
        <a:off x="0" y="3479640"/>
        <a:ext cx="6367912" cy="1210950"/>
      </dsp:txXfrm>
    </dsp:sp>
    <dsp:sp modelId="{7456DE54-3AD4-4D8F-AE1A-65D6133737BB}">
      <dsp:nvSpPr>
        <dsp:cNvPr id="0" name=""/>
        <dsp:cNvSpPr/>
      </dsp:nvSpPr>
      <dsp:spPr>
        <a:xfrm>
          <a:off x="0" y="4690590"/>
          <a:ext cx="6367912" cy="167821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If more than one category, answer quality first, followed by safety</a:t>
          </a:r>
          <a:r>
            <a:rPr lang="en-US" sz="3000" kern="1200">
              <a:latin typeface="Calibri Light" panose="020F0302020204030204"/>
            </a:rPr>
            <a:t> and procedures</a:t>
          </a:r>
          <a:endParaRPr lang="en-US" sz="3000" kern="1200" dirty="0"/>
        </a:p>
      </dsp:txBody>
      <dsp:txXfrm>
        <a:off x="81924" y="4772514"/>
        <a:ext cx="6204064" cy="1514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84AE3-C325-416F-BB75-8A45D7C95EBD}" type="datetimeFigureOut">
              <a:rPr lang="en-US"/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B3B78-F56B-45DC-A61B-571D44278D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Pre-contemplation: unaware of the need to change, and have no plan to make the changes </a:t>
            </a:r>
          </a:p>
          <a:p>
            <a:r>
              <a:rPr lang="en-US" dirty="0">
                <a:cs typeface="Calibri"/>
              </a:rPr>
              <a:t>Contemplation: beginning to understand there is a problem, recognize they may need to change, and start to look at the pros and cons of their continued action. </a:t>
            </a:r>
          </a:p>
          <a:p>
            <a:r>
              <a:rPr lang="en-US" dirty="0">
                <a:cs typeface="Calibri"/>
              </a:rPr>
              <a:t>Preparation: ready to </a:t>
            </a:r>
            <a:r>
              <a:rPr lang="en-US" dirty="0" err="1">
                <a:cs typeface="Calibri"/>
              </a:rPr>
              <a:t>tak</a:t>
            </a:r>
            <a:r>
              <a:rPr lang="en-US" dirty="0">
                <a:cs typeface="Calibri"/>
              </a:rPr>
              <a:t> action in the immediate future and make begin taking small steps towards change </a:t>
            </a:r>
          </a:p>
          <a:p>
            <a:r>
              <a:rPr lang="en-US" dirty="0">
                <a:cs typeface="Calibri"/>
              </a:rPr>
              <a:t>Action: have made the changes to the practice or modified their behavior </a:t>
            </a:r>
          </a:p>
          <a:p>
            <a:r>
              <a:rPr lang="en-US" dirty="0">
                <a:cs typeface="Calibri"/>
              </a:rPr>
              <a:t>Maintenance: people sustain the practice changes and </a:t>
            </a:r>
            <a:r>
              <a:rPr lang="en-US" dirty="0" err="1">
                <a:cs typeface="Calibri"/>
              </a:rPr>
              <a:t>coninue</a:t>
            </a:r>
            <a:r>
              <a:rPr lang="en-US" dirty="0">
                <a:cs typeface="Calibri"/>
              </a:rPr>
              <a:t> with the behavior from here forward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B3B78-F56B-45DC-A61B-571D44278D6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4434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idaho.co1.qualtrics.com/jfe/form/SV_5yID4t34MwDEuCG" TargetMode="External"/><Relationship Id="rId2" Type="http://schemas.openxmlformats.org/officeDocument/2006/relationships/hyperlink" Target="https://beav.es/3qi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Sharing your Ideas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Lewis County MFP Training </a:t>
            </a:r>
          </a:p>
          <a:p>
            <a:r>
              <a:rPr lang="en-US" dirty="0">
                <a:cs typeface="Calibri"/>
              </a:rPr>
              <a:t>May 6, 2021 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F364DAD1-6588-4CCF-93AF-CB6E48153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85" y="330843"/>
            <a:ext cx="9227388" cy="62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0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79E0-1EA1-4AB2-9076-B7BB694F5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4D710-B44D-45B2-B9BB-213C371AD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what you did? </a:t>
            </a:r>
          </a:p>
          <a:p>
            <a:r>
              <a:rPr lang="en-US" dirty="0"/>
              <a:t>When did you do it? </a:t>
            </a:r>
          </a:p>
          <a:p>
            <a:r>
              <a:rPr lang="en-US" dirty="0"/>
              <a:t>How did you process it – describe the process </a:t>
            </a:r>
          </a:p>
          <a:p>
            <a:r>
              <a:rPr lang="en-US" dirty="0"/>
              <a:t>How has it been stored up to this point? </a:t>
            </a:r>
          </a:p>
          <a:p>
            <a:r>
              <a:rPr lang="en-US" dirty="0"/>
              <a:t>What is the source of the recipe or information?</a:t>
            </a:r>
          </a:p>
          <a:p>
            <a:r>
              <a:rPr lang="en-US" dirty="0"/>
              <a:t>When did you have your pressure gauge tested last? </a:t>
            </a:r>
          </a:p>
          <a:p>
            <a:r>
              <a:rPr lang="en-US" dirty="0"/>
              <a:t>Other? </a:t>
            </a:r>
          </a:p>
        </p:txBody>
      </p:sp>
    </p:spTree>
    <p:extLst>
      <p:ext uri="{BB962C8B-B14F-4D97-AF65-F5344CB8AC3E}">
        <p14:creationId xmlns:p14="http://schemas.microsoft.com/office/powerpoint/2010/main" val="340211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14A8-4353-4373-AE70-061CDB3D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do people reatin information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32816-42B4-4303-ACBA-3AFE2BEAC1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F5D310D-AE30-4270-B55E-308263FD8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40" y="1822409"/>
            <a:ext cx="5173748" cy="4363368"/>
          </a:xfrm>
          <a:prstGeom prst="rect">
            <a:avLst/>
          </a:prstGeom>
        </p:spPr>
      </p:pic>
      <p:sp>
        <p:nvSpPr>
          <p:cNvPr id="525" name="Content Placeholder 524">
            <a:extLst>
              <a:ext uri="{FF2B5EF4-FFF2-40B4-BE49-F238E27FC236}">
                <a16:creationId xmlns:a16="http://schemas.microsoft.com/office/drawing/2014/main" id="{61A79161-C261-49A6-84DB-4C1B187570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If you hear about a thing,</a:t>
            </a:r>
          </a:p>
          <a:p>
            <a:pPr lvl="1"/>
            <a:r>
              <a:rPr lang="en-US">
                <a:cs typeface="Calibri"/>
              </a:rPr>
              <a:t>You soon forget it.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If you see it done,</a:t>
            </a:r>
          </a:p>
          <a:p>
            <a:pPr lvl="1"/>
            <a:r>
              <a:rPr lang="en-US">
                <a:cs typeface="Calibri"/>
              </a:rPr>
              <a:t>You'll remember half.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If you do it yourself,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You'll remember all of it for only then is it a part of you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8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1817-A65E-4D04-9828-91AF3DEF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Evaluating Resources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131E-044D-4BED-ABEA-D9EC450B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What is the source of the recipe or procedures?</a:t>
            </a:r>
          </a:p>
          <a:p>
            <a:r>
              <a:rPr lang="en-US">
                <a:cs typeface="Calibri"/>
              </a:rPr>
              <a:t>Is there research behind it and where from?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Do they have references to more information?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Do they demonstrate food safety principles? 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Washing hands, keeping area clean, etc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Is it entertaining or educational or both?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Are there missing things?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Does it make assumptions on your knowledge?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87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71F65-DEF8-46D5-8A60-E98AD61E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7E4E7-9F6E-4886-80EE-9D230B50C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look at a couple and evaluate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CA6130E-08A2-4827-A6FC-DAFD5C805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40079" y="2374900"/>
            <a:ext cx="4020268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3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0B0A-C93E-4F88-827D-3DCB530A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Activities in Lewis County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62BF-3258-4A34-8DB1-A022ED8BA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Gauge clinics </a:t>
            </a:r>
          </a:p>
          <a:p>
            <a:r>
              <a:rPr lang="en-US" dirty="0"/>
              <a:t>Phone Clinics </a:t>
            </a:r>
          </a:p>
          <a:p>
            <a:r>
              <a:rPr lang="en-US" dirty="0"/>
              <a:t>Classes </a:t>
            </a:r>
          </a:p>
          <a:p>
            <a:r>
              <a:rPr lang="en-US" dirty="0"/>
              <a:t>Newsletters </a:t>
            </a:r>
          </a:p>
          <a:p>
            <a:r>
              <a:rPr lang="en-US" dirty="0"/>
              <a:t>Facebook – WSU one</a:t>
            </a:r>
          </a:p>
          <a:p>
            <a:r>
              <a:rPr lang="en-US" dirty="0"/>
              <a:t>Website – WSU one </a:t>
            </a:r>
          </a:p>
        </p:txBody>
      </p:sp>
    </p:spTree>
    <p:extLst>
      <p:ext uri="{BB962C8B-B14F-4D97-AF65-F5344CB8AC3E}">
        <p14:creationId xmlns:p14="http://schemas.microsoft.com/office/powerpoint/2010/main" val="70026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9777-7F75-4DD9-90F9-ACAC665A7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332"/>
            <a:ext cx="10515600" cy="1325563"/>
          </a:xfrm>
        </p:spPr>
        <p:txBody>
          <a:bodyPr/>
          <a:lstStyle/>
          <a:p>
            <a:r>
              <a:rPr lang="en-US" dirty="0"/>
              <a:t>Updates/News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465BF-AEB5-4C30-A51C-41A10E4E3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76895"/>
            <a:ext cx="5181600" cy="45000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Flour – Avoid eating products with raw flour – Salmonella!!! </a:t>
            </a:r>
          </a:p>
          <a:p>
            <a:pPr lvl="1"/>
            <a:r>
              <a:rPr lang="en-US" dirty="0" err="1"/>
              <a:t>fyi</a:t>
            </a:r>
            <a:r>
              <a:rPr lang="en-US" dirty="0"/>
              <a:t>,.extension.wisc.edu – Before you Bite</a:t>
            </a:r>
          </a:p>
          <a:p>
            <a:r>
              <a:rPr lang="en-US" dirty="0"/>
              <a:t>New Ball Complete Guide to Canning – May 1, 2020</a:t>
            </a:r>
          </a:p>
          <a:p>
            <a:pPr lvl="1"/>
            <a:r>
              <a:rPr lang="en-US" dirty="0"/>
              <a:t>Changed recommended use of fresh lemon juice to bottled lemon juice </a:t>
            </a:r>
          </a:p>
          <a:p>
            <a:r>
              <a:rPr lang="en-US" dirty="0"/>
              <a:t>Testing Electric Pressure Cookers – research papers</a:t>
            </a:r>
          </a:p>
          <a:p>
            <a:pPr lvl="1"/>
            <a:r>
              <a:rPr lang="en-US" dirty="0"/>
              <a:t>Research showing why not to be used as a canner  </a:t>
            </a:r>
          </a:p>
          <a:p>
            <a:r>
              <a:rPr lang="en-US" dirty="0"/>
              <a:t>New Ball Nesting Jars 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3DAF1A-6E85-4759-B6AE-BA1AC1CF0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1132" y="3714496"/>
            <a:ext cx="1866034" cy="1866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0F084-A968-4A9C-8676-68FA6108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66" y="4141914"/>
            <a:ext cx="1909093" cy="1909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A8A5C-4EFA-4FFE-B63E-98B79EEFC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258" y="1214445"/>
            <a:ext cx="1482366" cy="2115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DB61E-F6D0-4D8C-947A-E603F9941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551" y="897506"/>
            <a:ext cx="2172956" cy="25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14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3C4E-BDEA-4B51-A5B1-2E23E5D8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5C64-9BE9-43A8-8F3E-9AAE5C870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7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Classes &amp; Updates </a:t>
            </a:r>
          </a:p>
          <a:p>
            <a:pPr lvl="1"/>
            <a:r>
              <a:rPr lang="en-US" dirty="0"/>
              <a:t>OSU MFP updates </a:t>
            </a:r>
          </a:p>
          <a:p>
            <a:pPr lvl="2"/>
            <a:r>
              <a:rPr lang="en-US" dirty="0"/>
              <a:t>May 11 – 2pm; June 16 1pm; July21 1pm; August 18 1pm </a:t>
            </a:r>
          </a:p>
          <a:p>
            <a:pPr lvl="1"/>
            <a:r>
              <a:rPr lang="en-US" dirty="0"/>
              <a:t>Jackson County Oregon - Food Preservation 101 – </a:t>
            </a:r>
            <a:r>
              <a:rPr lang="en-US" dirty="0">
                <a:hlinkClick r:id="rId2"/>
              </a:rPr>
              <a:t>https://beav.es/3qi</a:t>
            </a:r>
            <a:endParaRPr lang="en-US" dirty="0"/>
          </a:p>
          <a:p>
            <a:pPr lvl="1"/>
            <a:r>
              <a:rPr lang="en-US" dirty="0"/>
              <a:t>Lane County Master Food Preservers – MFP Mondays </a:t>
            </a:r>
          </a:p>
          <a:p>
            <a:pPr lvl="1"/>
            <a:r>
              <a:rPr lang="en-US" dirty="0"/>
              <a:t>University of Idaho - </a:t>
            </a:r>
            <a:r>
              <a:rPr lang="en-US" sz="1800" b="1" i="0" spc="40" dirty="0">
                <a:solidFill>
                  <a:srgbClr val="54887B"/>
                </a:solidFill>
                <a:effectLst/>
                <a:latin typeface="Segoe UI" panose="020B0502040204020203" pitchFamily="34" charset="0"/>
                <a:hlinkClick r:id="rId3"/>
              </a:rPr>
              <a:t>https://uidaho.co1.qualtrics.com/jfe/form/SV_5yID4t34MwDEuCG</a:t>
            </a:r>
            <a:endParaRPr lang="en-US" dirty="0"/>
          </a:p>
          <a:p>
            <a:r>
              <a:rPr lang="en-US" dirty="0"/>
              <a:t>Facebook</a:t>
            </a:r>
          </a:p>
          <a:p>
            <a:pPr lvl="1"/>
            <a:r>
              <a:rPr lang="en-US" dirty="0"/>
              <a:t>Home Food Preservers </a:t>
            </a:r>
          </a:p>
          <a:p>
            <a:pPr lvl="1"/>
            <a:r>
              <a:rPr lang="en-US" dirty="0"/>
              <a:t>OSU Extension Service Food Preservation</a:t>
            </a:r>
          </a:p>
          <a:p>
            <a:pPr lvl="1"/>
            <a:r>
              <a:rPr lang="en-US" dirty="0"/>
              <a:t>Master Food Preservers - Jackson County Oregon</a:t>
            </a:r>
          </a:p>
          <a:p>
            <a:pPr lvl="1"/>
            <a:r>
              <a:rPr lang="en-US" dirty="0"/>
              <a:t>Lane County Master Food Preservers – MFP Mondays   </a:t>
            </a:r>
          </a:p>
          <a:p>
            <a:r>
              <a:rPr lang="en-US" dirty="0"/>
              <a:t>Websites </a:t>
            </a:r>
          </a:p>
          <a:p>
            <a:pPr lvl="1"/>
            <a:r>
              <a:rPr lang="en-US" dirty="0"/>
              <a:t>NCHFP </a:t>
            </a:r>
          </a:p>
          <a:p>
            <a:pPr lvl="1"/>
            <a:r>
              <a:rPr lang="en-US" dirty="0"/>
              <a:t>University of Wisconsin  </a:t>
            </a:r>
          </a:p>
          <a:p>
            <a:r>
              <a:rPr lang="en-US" dirty="0"/>
              <a:t>YouTube </a:t>
            </a:r>
          </a:p>
          <a:p>
            <a:pPr lvl="1"/>
            <a:r>
              <a:rPr lang="en-US" dirty="0"/>
              <a:t>Thrifty Chic </a:t>
            </a:r>
          </a:p>
        </p:txBody>
      </p:sp>
    </p:spTree>
    <p:extLst>
      <p:ext uri="{BB962C8B-B14F-4D97-AF65-F5344CB8AC3E}">
        <p14:creationId xmlns:p14="http://schemas.microsoft.com/office/powerpoint/2010/main" val="297229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825E-9D43-4E22-9821-048D8601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Experiments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1AE5-3AB9-4893-91D4-1790567C8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Jams/Jellies using </a:t>
            </a:r>
            <a:r>
              <a:rPr lang="en-US" dirty="0" err="1"/>
              <a:t>Pamona’s</a:t>
            </a:r>
            <a:r>
              <a:rPr lang="en-US" dirty="0"/>
              <a:t> pectin </a:t>
            </a:r>
          </a:p>
          <a:p>
            <a:r>
              <a:rPr lang="en-US" dirty="0"/>
              <a:t>Pie Filling – 25-30 minutes </a:t>
            </a:r>
          </a:p>
          <a:p>
            <a:r>
              <a:rPr lang="en-US" dirty="0"/>
              <a:t>Vegetable Soup mixture – pints 60 minutes </a:t>
            </a:r>
          </a:p>
          <a:p>
            <a:r>
              <a:rPr lang="en-US" dirty="0"/>
              <a:t>Pickled vegetable using pasteurization method – 30 minutes</a:t>
            </a:r>
          </a:p>
        </p:txBody>
      </p:sp>
    </p:spTree>
    <p:extLst>
      <p:ext uri="{BB962C8B-B14F-4D97-AF65-F5344CB8AC3E}">
        <p14:creationId xmlns:p14="http://schemas.microsoft.com/office/powerpoint/2010/main" val="246521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D2352-995C-459A-A72B-8F55CDFF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Consumer Behavior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9AAB2-9A64-446F-AD83-12FB47477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Asking consumers to change, replace or learn new methods of preserving food. </a:t>
            </a:r>
          </a:p>
          <a:p>
            <a:r>
              <a:rPr lang="en-US">
                <a:cs typeface="Calibri"/>
              </a:rPr>
              <a:t>Old habits sometimes die hard! </a:t>
            </a:r>
          </a:p>
          <a:p>
            <a:r>
              <a:rPr lang="en-US">
                <a:cs typeface="Calibri"/>
              </a:rPr>
              <a:t>Be prepared for them not to accept or like your recommendations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HOWEVER: 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Until the food is consumed, there is a chance that you can influence the safe preservation methods or to decide to eat or not eat a certain food.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78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1E4DE5E-00D9-4ACB-858F-FB9E344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9" r="796" b="233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31AB2-717E-4CA6-80A0-86EC032A3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Stages of Change </a:t>
            </a:r>
            <a:endParaRPr lang="en-US" dirty="0"/>
          </a:p>
        </p:txBody>
      </p:sp>
      <p:graphicFrame>
        <p:nvGraphicFramePr>
          <p:cNvPr id="29" name="Content Placeholder 26">
            <a:extLst>
              <a:ext uri="{FF2B5EF4-FFF2-40B4-BE49-F238E27FC236}">
                <a16:creationId xmlns:a16="http://schemas.microsoft.com/office/drawing/2014/main" id="{CB376A2C-50E9-4B55-9C85-9118B4B271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646692"/>
              </p:ext>
            </p:extLst>
          </p:nvPr>
        </p:nvGraphicFramePr>
        <p:xfrm>
          <a:off x="723181" y="171060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8850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5D7C-76A4-4574-A30E-E920ACA3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Resistence- Argumentative 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43ED-4A27-470C-90DF-3C2AFAA41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927"/>
            <a:ext cx="10515600" cy="511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Remind them of: 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Health and Safety aspects of the recommendations 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They are free to make their own choices 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You are providing evidence based and researched information that assures the safety of the product.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 marL="457200" lvl="1" indent="0">
              <a:buNone/>
            </a:pPr>
            <a:r>
              <a:rPr lang="en-US" dirty="0">
                <a:cs typeface="Calibri"/>
              </a:rPr>
              <a:t>"I am sorry you don't like my recommendations, but they are based on research </a:t>
            </a:r>
            <a:r>
              <a:rPr lang="en-US">
                <a:cs typeface="Calibri"/>
              </a:rPr>
              <a:t>that assures the food is safe and healthy for you and your family" 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 marL="457200" lvl="1" indent="0">
              <a:buNone/>
            </a:pPr>
            <a:r>
              <a:rPr lang="en-US">
                <a:cs typeface="Calibri"/>
              </a:rPr>
              <a:t>"We recommend that you follow these evedence based recommendations, but it is your decision ultimately on what risk you and your family are willing to take."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4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4CF8-24B1-4F38-8A62-D83F71E6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Who are you serving?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134C-E3CA-4EDE-9FF3-A2246F3407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Family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Seniors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Pregnant woman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Young child 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Immino Compromised </a:t>
            </a:r>
            <a:endParaRPr lang="en-US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40D56-1F54-4D5F-99D1-73E4C88F2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6540" y="1566833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Caution of potential risks when serving to certain individuals </a:t>
            </a:r>
          </a:p>
          <a:p>
            <a:r>
              <a:rPr lang="en-US">
                <a:cs typeface="Calibri"/>
              </a:rPr>
              <a:t>Accepting risks for oneself is one thing....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Do they want to pass that risk on to others they may be serving or giving the food item to.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When giving food include:</a:t>
            </a:r>
            <a:r>
              <a:rPr lang="en-US" dirty="0">
                <a:cs typeface="Calibri"/>
              </a:rPr>
              <a:t> </a:t>
            </a:r>
            <a:r>
              <a:rPr lang="en-US">
                <a:cs typeface="Calibri"/>
              </a:rPr>
              <a:t>processing method, time and preparation/heating recommendations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1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409A5-CF1D-458A-9663-2151ED82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282549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9F297E-B60D-4F97-8148-C5F192A5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217573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9EFDB-A2C7-47C1-9C04-9D230CC8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Giving Advice …. getting started 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143844-CA1B-4124-9147-25EAB6ABC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466471"/>
            <a:ext cx="12188952" cy="4391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BF63DE-D256-4A30-9560-C72BDE5DD8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358653"/>
              </p:ext>
            </p:extLst>
          </p:nvPr>
        </p:nvGraphicFramePr>
        <p:xfrm>
          <a:off x="1036320" y="2560320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18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D1EB3-364A-484A-9B5C-BB4BE3A6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Professionalism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4AF6-A6C2-4FB9-8C12-DDEA59B94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Be friendly and business like</a:t>
            </a:r>
          </a:p>
          <a:p>
            <a:r>
              <a:rPr lang="en-US">
                <a:cs typeface="Calibri"/>
              </a:rPr>
              <a:t>Identify yourself as a WSU Extension volunteer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Smile when you speak </a:t>
            </a:r>
          </a:p>
          <a:p>
            <a:r>
              <a:rPr lang="en-US">
                <a:cs typeface="Calibri"/>
              </a:rPr>
              <a:t>Avoid saying "you can't do tht" or "you HAVE to" </a:t>
            </a:r>
          </a:p>
          <a:p>
            <a:r>
              <a:rPr lang="en-US">
                <a:cs typeface="Calibri"/>
              </a:rPr>
              <a:t>NEVER GUESS – use reference materials </a:t>
            </a:r>
          </a:p>
          <a:p>
            <a:r>
              <a:rPr lang="en-US">
                <a:cs typeface="Calibri"/>
              </a:rPr>
              <a:t>Personal experieces only if they support a recommendation or help them understand the importance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Be firm, don't let them ask you to approve their methods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49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E991-F944-46DA-9C8B-7CE585962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Where to start...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D922-63D2-4D66-A18B-A7E5D464B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Acknowledge all questions are legitimate questions </a:t>
            </a:r>
          </a:p>
          <a:p>
            <a:r>
              <a:rPr lang="en-US">
                <a:cs typeface="Calibri"/>
              </a:rPr>
              <a:t>There are no 'stupid' questions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Be cheerful and accpting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Be prepared to take notes of the conversation and questions asked.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Ask open ended questions and let them tell the story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Be patient and listen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Ask questions when there are gaps, but not fill in the gaps for them. 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Offer to call them back if you need to do research or call another MFP</a:t>
            </a: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21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C39E5D-457C-4226-9218-441A8DDC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cs typeface="Calibri Light"/>
              </a:rPr>
              <a:t>Become a detective</a:t>
            </a:r>
            <a:endParaRPr lang="en-US" sz="480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6FA3C2-646C-4531-B3AF-2E2E9D2E63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3858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285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992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office theme</vt:lpstr>
      <vt:lpstr>Sharing your Ideas</vt:lpstr>
      <vt:lpstr>Consumer Behavior </vt:lpstr>
      <vt:lpstr>Stages of Change </vt:lpstr>
      <vt:lpstr>Resistence- Argumentative  </vt:lpstr>
      <vt:lpstr>Who are you serving? </vt:lpstr>
      <vt:lpstr>Giving Advice …. getting started </vt:lpstr>
      <vt:lpstr>Professionalism </vt:lpstr>
      <vt:lpstr>Where to start...</vt:lpstr>
      <vt:lpstr>Become a detective</vt:lpstr>
      <vt:lpstr>PowerPoint Presentation</vt:lpstr>
      <vt:lpstr>Suggested questions:</vt:lpstr>
      <vt:lpstr>How do people reatin information</vt:lpstr>
      <vt:lpstr>Evaluating Resources </vt:lpstr>
      <vt:lpstr>PowerPoint Presentation</vt:lpstr>
      <vt:lpstr>Volunteer Activities in Lewis County </vt:lpstr>
      <vt:lpstr>Updates/News </vt:lpstr>
      <vt:lpstr>Resources</vt:lpstr>
      <vt:lpstr>Lab Experiments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GoCou</dc:creator>
  <cp:lastModifiedBy>Sandra Brown</cp:lastModifiedBy>
  <cp:revision>353</cp:revision>
  <dcterms:created xsi:type="dcterms:W3CDTF">2021-05-03T20:11:47Z</dcterms:created>
  <dcterms:modified xsi:type="dcterms:W3CDTF">2021-05-06T16:12:51Z</dcterms:modified>
</cp:coreProperties>
</file>