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handoutMasterIdLst>
    <p:handoutMasterId r:id="rId89"/>
  </p:handoutMasterIdLst>
  <p:sldIdLst>
    <p:sldId id="256" r:id="rId2"/>
    <p:sldId id="388" r:id="rId3"/>
    <p:sldId id="349" r:id="rId4"/>
    <p:sldId id="297" r:id="rId5"/>
    <p:sldId id="298" r:id="rId6"/>
    <p:sldId id="299" r:id="rId7"/>
    <p:sldId id="371" r:id="rId8"/>
    <p:sldId id="366" r:id="rId9"/>
    <p:sldId id="350" r:id="rId10"/>
    <p:sldId id="309" r:id="rId11"/>
    <p:sldId id="310" r:id="rId12"/>
    <p:sldId id="311" r:id="rId13"/>
    <p:sldId id="312" r:id="rId14"/>
    <p:sldId id="372" r:id="rId15"/>
    <p:sldId id="367" r:id="rId16"/>
    <p:sldId id="313" r:id="rId17"/>
    <p:sldId id="384" r:id="rId18"/>
    <p:sldId id="385" r:id="rId19"/>
    <p:sldId id="314" r:id="rId20"/>
    <p:sldId id="315" r:id="rId21"/>
    <p:sldId id="316" r:id="rId22"/>
    <p:sldId id="379" r:id="rId23"/>
    <p:sldId id="351" r:id="rId24"/>
    <p:sldId id="318" r:id="rId25"/>
    <p:sldId id="390" r:id="rId26"/>
    <p:sldId id="391" r:id="rId27"/>
    <p:sldId id="392" r:id="rId28"/>
    <p:sldId id="380" r:id="rId29"/>
    <p:sldId id="352" r:id="rId30"/>
    <p:sldId id="353" r:id="rId31"/>
    <p:sldId id="354" r:id="rId32"/>
    <p:sldId id="355" r:id="rId33"/>
    <p:sldId id="368" r:id="rId34"/>
    <p:sldId id="369" r:id="rId35"/>
    <p:sldId id="370" r:id="rId36"/>
    <p:sldId id="301" r:id="rId37"/>
    <p:sldId id="302" r:id="rId38"/>
    <p:sldId id="303" r:id="rId39"/>
    <p:sldId id="374" r:id="rId40"/>
    <p:sldId id="304" r:id="rId41"/>
    <p:sldId id="305" r:id="rId42"/>
    <p:sldId id="306" r:id="rId43"/>
    <p:sldId id="307" r:id="rId44"/>
    <p:sldId id="308" r:id="rId45"/>
    <p:sldId id="382" r:id="rId46"/>
    <p:sldId id="362" r:id="rId47"/>
    <p:sldId id="317" r:id="rId48"/>
    <p:sldId id="300" r:id="rId49"/>
    <p:sldId id="360" r:id="rId50"/>
    <p:sldId id="296" r:id="rId51"/>
    <p:sldId id="320" r:id="rId52"/>
    <p:sldId id="321" r:id="rId53"/>
    <p:sldId id="322" r:id="rId54"/>
    <p:sldId id="324" r:id="rId55"/>
    <p:sldId id="323" r:id="rId56"/>
    <p:sldId id="325" r:id="rId57"/>
    <p:sldId id="327" r:id="rId58"/>
    <p:sldId id="326" r:id="rId59"/>
    <p:sldId id="328" r:id="rId60"/>
    <p:sldId id="329" r:id="rId61"/>
    <p:sldId id="331" r:id="rId62"/>
    <p:sldId id="363" r:id="rId63"/>
    <p:sldId id="364" r:id="rId64"/>
    <p:sldId id="330" r:id="rId65"/>
    <p:sldId id="332" r:id="rId66"/>
    <p:sldId id="335" r:id="rId67"/>
    <p:sldId id="386" r:id="rId68"/>
    <p:sldId id="383" r:id="rId69"/>
    <p:sldId id="336" r:id="rId70"/>
    <p:sldId id="337" r:id="rId71"/>
    <p:sldId id="341" r:id="rId72"/>
    <p:sldId id="338" r:id="rId73"/>
    <p:sldId id="340" r:id="rId74"/>
    <p:sldId id="342" r:id="rId75"/>
    <p:sldId id="343" r:id="rId76"/>
    <p:sldId id="376" r:id="rId77"/>
    <p:sldId id="344" r:id="rId78"/>
    <p:sldId id="346" r:id="rId79"/>
    <p:sldId id="345" r:id="rId80"/>
    <p:sldId id="377" r:id="rId81"/>
    <p:sldId id="378" r:id="rId82"/>
    <p:sldId id="347" r:id="rId83"/>
    <p:sldId id="348" r:id="rId84"/>
    <p:sldId id="319" r:id="rId85"/>
    <p:sldId id="389" r:id="rId86"/>
    <p:sldId id="387" r:id="rId87"/>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C1D0B-8051-9B1B-1CFD-8C792A1965F4}" v="90" dt="2024-10-04T03:39:52.965"/>
    <p1510:client id="{1874B5A2-A1AC-3FAF-4F6B-6E1F86F6D964}" v="4" dt="2024-10-04T20:54:47.227"/>
    <p1510:client id="{A7E45403-E94E-2BAE-E9FF-4F9D7FA35107}" v="2331" dt="2024-10-04T20:14:40.250"/>
    <p1510:client id="{B8FF7AF3-8B9B-EC29-CCDB-07E889B78CC5}" v="52" dt="2024-10-04T20:23:03.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andra J Garl" userId="S::browns@wsu.edu::0e36faf3-8c5c-415a-8560-d145ea273235" providerId="AD" clId="Web-{755973B1-1A35-FF94-ADD5-BCAC1DD12140}"/>
    <pc:docChg chg="modSld">
      <pc:chgData name="Brown, Sandra J Garl" userId="S::browns@wsu.edu::0e36faf3-8c5c-415a-8560-d145ea273235" providerId="AD" clId="Web-{755973B1-1A35-FF94-ADD5-BCAC1DD12140}" dt="2024-10-02T04:06:32.767" v="47" actId="20577"/>
      <pc:docMkLst>
        <pc:docMk/>
      </pc:docMkLst>
      <pc:sldChg chg="modSp">
        <pc:chgData name="Brown, Sandra J Garl" userId="S::browns@wsu.edu::0e36faf3-8c5c-415a-8560-d145ea273235" providerId="AD" clId="Web-{755973B1-1A35-FF94-ADD5-BCAC1DD12140}" dt="2024-10-02T03:57:19.949" v="7" actId="20577"/>
        <pc:sldMkLst>
          <pc:docMk/>
          <pc:sldMk cId="0" sldId="256"/>
        </pc:sldMkLst>
        <pc:spChg chg="mod">
          <ac:chgData name="Brown, Sandra J Garl" userId="S::browns@wsu.edu::0e36faf3-8c5c-415a-8560-d145ea273235" providerId="AD" clId="Web-{755973B1-1A35-FF94-ADD5-BCAC1DD12140}" dt="2024-10-02T03:57:19.949" v="7" actId="20577"/>
          <ac:spMkLst>
            <pc:docMk/>
            <pc:sldMk cId="0" sldId="256"/>
            <ac:spMk id="5122" creationId="{FA045A2B-5986-A9D4-7A4B-F5CA401DD8AE}"/>
          </ac:spMkLst>
        </pc:spChg>
      </pc:sldChg>
      <pc:sldChg chg="modSp">
        <pc:chgData name="Brown, Sandra J Garl" userId="S::browns@wsu.edu::0e36faf3-8c5c-415a-8560-d145ea273235" providerId="AD" clId="Web-{755973B1-1A35-FF94-ADD5-BCAC1DD12140}" dt="2024-10-02T04:00:31.253" v="13" actId="20577"/>
        <pc:sldMkLst>
          <pc:docMk/>
          <pc:sldMk cId="0" sldId="297"/>
        </pc:sldMkLst>
        <pc:spChg chg="mod">
          <ac:chgData name="Brown, Sandra J Garl" userId="S::browns@wsu.edu::0e36faf3-8c5c-415a-8560-d145ea273235" providerId="AD" clId="Web-{755973B1-1A35-FF94-ADD5-BCAC1DD12140}" dt="2024-10-02T04:00:31.253" v="13" actId="20577"/>
          <ac:spMkLst>
            <pc:docMk/>
            <pc:sldMk cId="0" sldId="297"/>
            <ac:spMk id="13314" creationId="{95927D03-9A38-70A6-33D7-C46748A760CA}"/>
          </ac:spMkLst>
        </pc:spChg>
      </pc:sldChg>
      <pc:sldChg chg="modSp">
        <pc:chgData name="Brown, Sandra J Garl" userId="S::browns@wsu.edu::0e36faf3-8c5c-415a-8560-d145ea273235" providerId="AD" clId="Web-{755973B1-1A35-FF94-ADD5-BCAC1DD12140}" dt="2024-10-02T04:01:35.537" v="19" actId="20577"/>
        <pc:sldMkLst>
          <pc:docMk/>
          <pc:sldMk cId="0" sldId="299"/>
        </pc:sldMkLst>
        <pc:spChg chg="mod">
          <ac:chgData name="Brown, Sandra J Garl" userId="S::browns@wsu.edu::0e36faf3-8c5c-415a-8560-d145ea273235" providerId="AD" clId="Web-{755973B1-1A35-FF94-ADD5-BCAC1DD12140}" dt="2024-10-02T04:01:35.537" v="19" actId="20577"/>
          <ac:spMkLst>
            <pc:docMk/>
            <pc:sldMk cId="0" sldId="299"/>
            <ac:spMk id="12291" creationId="{48D566D9-FFCA-2888-52F1-BB6F66C1CC5D}"/>
          </ac:spMkLst>
        </pc:spChg>
        <pc:spChg chg="mod">
          <ac:chgData name="Brown, Sandra J Garl" userId="S::browns@wsu.edu::0e36faf3-8c5c-415a-8560-d145ea273235" providerId="AD" clId="Web-{755973B1-1A35-FF94-ADD5-BCAC1DD12140}" dt="2024-10-02T04:01:23.974" v="18" actId="20577"/>
          <ac:spMkLst>
            <pc:docMk/>
            <pc:sldMk cId="0" sldId="299"/>
            <ac:spMk id="12292" creationId="{95B017B3-6D06-2194-F847-91D3CB53B9A0}"/>
          </ac:spMkLst>
        </pc:spChg>
        <pc:spChg chg="mod">
          <ac:chgData name="Brown, Sandra J Garl" userId="S::browns@wsu.edu::0e36faf3-8c5c-415a-8560-d145ea273235" providerId="AD" clId="Web-{755973B1-1A35-FF94-ADD5-BCAC1DD12140}" dt="2024-10-02T04:01:04.411" v="16" actId="20577"/>
          <ac:spMkLst>
            <pc:docMk/>
            <pc:sldMk cId="0" sldId="299"/>
            <ac:spMk id="12293" creationId="{7C838110-4FD0-1949-BEE1-6F19CF9DDCB3}"/>
          </ac:spMkLst>
        </pc:spChg>
        <pc:spChg chg="mod">
          <ac:chgData name="Brown, Sandra J Garl" userId="S::browns@wsu.edu::0e36faf3-8c5c-415a-8560-d145ea273235" providerId="AD" clId="Web-{755973B1-1A35-FF94-ADD5-BCAC1DD12140}" dt="2024-10-02T04:00:55.223" v="15" actId="20577"/>
          <ac:spMkLst>
            <pc:docMk/>
            <pc:sldMk cId="0" sldId="299"/>
            <ac:spMk id="15362" creationId="{8BAA8468-D4A7-6DF7-7D16-1DA2307703AF}"/>
          </ac:spMkLst>
        </pc:spChg>
      </pc:sldChg>
      <pc:sldChg chg="modSp">
        <pc:chgData name="Brown, Sandra J Garl" userId="S::browns@wsu.edu::0e36faf3-8c5c-415a-8560-d145ea273235" providerId="AD" clId="Web-{755973B1-1A35-FF94-ADD5-BCAC1DD12140}" dt="2024-10-02T04:06:03.266" v="44" actId="20577"/>
        <pc:sldMkLst>
          <pc:docMk/>
          <pc:sldMk cId="0" sldId="301"/>
        </pc:sldMkLst>
        <pc:spChg chg="mod">
          <ac:chgData name="Brown, Sandra J Garl" userId="S::browns@wsu.edu::0e36faf3-8c5c-415a-8560-d145ea273235" providerId="AD" clId="Web-{755973B1-1A35-FF94-ADD5-BCAC1DD12140}" dt="2024-10-02T04:05:40.280" v="41" actId="20577"/>
          <ac:spMkLst>
            <pc:docMk/>
            <pc:sldMk cId="0" sldId="301"/>
            <ac:spMk id="17410" creationId="{C94B489B-B749-32B9-8003-28B0D6BF95DF}"/>
          </ac:spMkLst>
        </pc:spChg>
        <pc:spChg chg="mod">
          <ac:chgData name="Brown, Sandra J Garl" userId="S::browns@wsu.edu::0e36faf3-8c5c-415a-8560-d145ea273235" providerId="AD" clId="Web-{755973B1-1A35-FF94-ADD5-BCAC1DD12140}" dt="2024-10-02T04:06:03.266" v="44" actId="20577"/>
          <ac:spMkLst>
            <pc:docMk/>
            <pc:sldMk cId="0" sldId="301"/>
            <ac:spMk id="49155" creationId="{6E7D6878-9D30-2044-75F5-CBDFCCA52DA4}"/>
          </ac:spMkLst>
        </pc:spChg>
      </pc:sldChg>
      <pc:sldChg chg="modSp">
        <pc:chgData name="Brown, Sandra J Garl" userId="S::browns@wsu.edu::0e36faf3-8c5c-415a-8560-d145ea273235" providerId="AD" clId="Web-{755973B1-1A35-FF94-ADD5-BCAC1DD12140}" dt="2024-10-02T04:06:32.767" v="47" actId="20577"/>
        <pc:sldMkLst>
          <pc:docMk/>
          <pc:sldMk cId="0" sldId="302"/>
        </pc:sldMkLst>
        <pc:spChg chg="mod">
          <ac:chgData name="Brown, Sandra J Garl" userId="S::browns@wsu.edu::0e36faf3-8c5c-415a-8560-d145ea273235" providerId="AD" clId="Web-{755973B1-1A35-FF94-ADD5-BCAC1DD12140}" dt="2024-10-02T04:06:12" v="45" actId="20577"/>
          <ac:spMkLst>
            <pc:docMk/>
            <pc:sldMk cId="0" sldId="302"/>
            <ac:spMk id="23554" creationId="{577ECFE4-98E9-E782-2F97-AC4DFB6A988A}"/>
          </ac:spMkLst>
        </pc:spChg>
        <pc:spChg chg="mod">
          <ac:chgData name="Brown, Sandra J Garl" userId="S::browns@wsu.edu::0e36faf3-8c5c-415a-8560-d145ea273235" providerId="AD" clId="Web-{755973B1-1A35-FF94-ADD5-BCAC1DD12140}" dt="2024-10-02T04:06:23.844" v="46" actId="20577"/>
          <ac:spMkLst>
            <pc:docMk/>
            <pc:sldMk cId="0" sldId="302"/>
            <ac:spMk id="51203" creationId="{5CB5FA95-78F3-4618-AC0E-C63005532CFA}"/>
          </ac:spMkLst>
        </pc:spChg>
        <pc:spChg chg="mod">
          <ac:chgData name="Brown, Sandra J Garl" userId="S::browns@wsu.edu::0e36faf3-8c5c-415a-8560-d145ea273235" providerId="AD" clId="Web-{755973B1-1A35-FF94-ADD5-BCAC1DD12140}" dt="2024-10-02T04:06:32.767" v="47" actId="20577"/>
          <ac:spMkLst>
            <pc:docMk/>
            <pc:sldMk cId="0" sldId="302"/>
            <ac:spMk id="51204" creationId="{52E656AF-9C91-5585-80A7-F2A9EDC7852B}"/>
          </ac:spMkLst>
        </pc:spChg>
      </pc:sldChg>
      <pc:sldChg chg="modSp">
        <pc:chgData name="Brown, Sandra J Garl" userId="S::browns@wsu.edu::0e36faf3-8c5c-415a-8560-d145ea273235" providerId="AD" clId="Web-{755973B1-1A35-FF94-ADD5-BCAC1DD12140}" dt="2024-10-02T04:00:06.986" v="12" actId="14100"/>
        <pc:sldMkLst>
          <pc:docMk/>
          <pc:sldMk cId="0" sldId="349"/>
        </pc:sldMkLst>
        <pc:spChg chg="mod">
          <ac:chgData name="Brown, Sandra J Garl" userId="S::browns@wsu.edu::0e36faf3-8c5c-415a-8560-d145ea273235" providerId="AD" clId="Web-{755973B1-1A35-FF94-ADD5-BCAC1DD12140}" dt="2024-10-02T04:00:06.986" v="12" actId="14100"/>
          <ac:spMkLst>
            <pc:docMk/>
            <pc:sldMk cId="0" sldId="349"/>
            <ac:spMk id="3" creationId="{FC1E49B7-B6F6-F976-CD29-A0E800D68C1D}"/>
          </ac:spMkLst>
        </pc:spChg>
        <pc:spChg chg="mod">
          <ac:chgData name="Brown, Sandra J Garl" userId="S::browns@wsu.edu::0e36faf3-8c5c-415a-8560-d145ea273235" providerId="AD" clId="Web-{755973B1-1A35-FF94-ADD5-BCAC1DD12140}" dt="2024-10-02T03:59:46.298" v="10" actId="20577"/>
          <ac:spMkLst>
            <pc:docMk/>
            <pc:sldMk cId="0" sldId="349"/>
            <ac:spMk id="4098" creationId="{278FDD4D-DC34-DF36-56FF-8A7944446083}"/>
          </ac:spMkLst>
        </pc:spChg>
      </pc:sldChg>
      <pc:sldChg chg="delSp modSp">
        <pc:chgData name="Brown, Sandra J Garl" userId="S::browns@wsu.edu::0e36faf3-8c5c-415a-8560-d145ea273235" providerId="AD" clId="Web-{755973B1-1A35-FF94-ADD5-BCAC1DD12140}" dt="2024-10-02T04:03:14.244" v="38" actId="1076"/>
        <pc:sldMkLst>
          <pc:docMk/>
          <pc:sldMk cId="0" sldId="350"/>
        </pc:sldMkLst>
        <pc:spChg chg="mod">
          <ac:chgData name="Brown, Sandra J Garl" userId="S::browns@wsu.edu::0e36faf3-8c5c-415a-8560-d145ea273235" providerId="AD" clId="Web-{755973B1-1A35-FF94-ADD5-BCAC1DD12140}" dt="2024-10-02T04:02:41.555" v="27" actId="20577"/>
          <ac:spMkLst>
            <pc:docMk/>
            <pc:sldMk cId="0" sldId="350"/>
            <ac:spMk id="8194" creationId="{A244305C-2287-F685-29C2-FBF224817080}"/>
          </ac:spMkLst>
        </pc:spChg>
        <pc:spChg chg="del mod">
          <ac:chgData name="Brown, Sandra J Garl" userId="S::browns@wsu.edu::0e36faf3-8c5c-415a-8560-d145ea273235" providerId="AD" clId="Web-{755973B1-1A35-FF94-ADD5-BCAC1DD12140}" dt="2024-10-02T04:03:05.353" v="37"/>
          <ac:spMkLst>
            <pc:docMk/>
            <pc:sldMk cId="0" sldId="350"/>
            <ac:spMk id="17414" creationId="{73701D05-52C5-7921-34F7-681A2AB0482C}"/>
          </ac:spMkLst>
        </pc:spChg>
        <pc:spChg chg="del mod">
          <ac:chgData name="Brown, Sandra J Garl" userId="S::browns@wsu.edu::0e36faf3-8c5c-415a-8560-d145ea273235" providerId="AD" clId="Web-{755973B1-1A35-FF94-ADD5-BCAC1DD12140}" dt="2024-10-02T04:02:53.430" v="32"/>
          <ac:spMkLst>
            <pc:docMk/>
            <pc:sldMk cId="0" sldId="350"/>
            <ac:spMk id="17416" creationId="{80F11659-5094-A1DC-8940-80B3A99F433A}"/>
          </ac:spMkLst>
        </pc:spChg>
        <pc:picChg chg="mod">
          <ac:chgData name="Brown, Sandra J Garl" userId="S::browns@wsu.edu::0e36faf3-8c5c-415a-8560-d145ea273235" providerId="AD" clId="Web-{755973B1-1A35-FF94-ADD5-BCAC1DD12140}" dt="2024-10-02T04:03:14.244" v="38" actId="1076"/>
          <ac:picMkLst>
            <pc:docMk/>
            <pc:sldMk cId="0" sldId="350"/>
            <ac:picMk id="17415" creationId="{ED808D33-3435-8AFE-0CBB-3E3B59161463}"/>
          </ac:picMkLst>
        </pc:picChg>
      </pc:sldChg>
      <pc:sldChg chg="modSp">
        <pc:chgData name="Brown, Sandra J Garl" userId="S::browns@wsu.edu::0e36faf3-8c5c-415a-8560-d145ea273235" providerId="AD" clId="Web-{755973B1-1A35-FF94-ADD5-BCAC1DD12140}" dt="2024-10-02T04:02:11.163" v="24" actId="20577"/>
        <pc:sldMkLst>
          <pc:docMk/>
          <pc:sldMk cId="0" sldId="371"/>
        </pc:sldMkLst>
        <pc:spChg chg="mod">
          <ac:chgData name="Brown, Sandra J Garl" userId="S::browns@wsu.edu::0e36faf3-8c5c-415a-8560-d145ea273235" providerId="AD" clId="Web-{755973B1-1A35-FF94-ADD5-BCAC1DD12140}" dt="2024-10-02T04:01:50.647" v="22" actId="20577"/>
          <ac:spMkLst>
            <pc:docMk/>
            <pc:sldMk cId="0" sldId="371"/>
            <ac:spMk id="14338" creationId="{072E3654-BAAE-EC60-D8AD-0E0E070DF4AB}"/>
          </ac:spMkLst>
        </pc:spChg>
        <pc:spChg chg="mod">
          <ac:chgData name="Brown, Sandra J Garl" userId="S::browns@wsu.edu::0e36faf3-8c5c-415a-8560-d145ea273235" providerId="AD" clId="Web-{755973B1-1A35-FF94-ADD5-BCAC1DD12140}" dt="2024-10-02T04:02:11.163" v="24" actId="20577"/>
          <ac:spMkLst>
            <pc:docMk/>
            <pc:sldMk cId="0" sldId="371"/>
            <ac:spMk id="14339" creationId="{904225A7-53A8-B174-CCE0-B9D3983C39F2}"/>
          </ac:spMkLst>
        </pc:spChg>
      </pc:sldChg>
      <pc:sldChg chg="modSp">
        <pc:chgData name="Brown, Sandra J Garl" userId="S::browns@wsu.edu::0e36faf3-8c5c-415a-8560-d145ea273235" providerId="AD" clId="Web-{755973B1-1A35-FF94-ADD5-BCAC1DD12140}" dt="2024-10-02T04:05:24.248" v="39" actId="20577"/>
        <pc:sldMkLst>
          <pc:docMk/>
          <pc:sldMk cId="2934658371" sldId="381"/>
        </pc:sldMkLst>
        <pc:spChg chg="mod">
          <ac:chgData name="Brown, Sandra J Garl" userId="S::browns@wsu.edu::0e36faf3-8c5c-415a-8560-d145ea273235" providerId="AD" clId="Web-{755973B1-1A35-FF94-ADD5-BCAC1DD12140}" dt="2024-10-02T04:05:24.248" v="39" actId="20577"/>
          <ac:spMkLst>
            <pc:docMk/>
            <pc:sldMk cId="2934658371" sldId="381"/>
            <ac:spMk id="34818" creationId="{4351BBBD-8091-2ECC-6A66-3142F2EE9070}"/>
          </ac:spMkLst>
        </pc:spChg>
      </pc:sldChg>
    </pc:docChg>
  </pc:docChgLst>
  <pc:docChgLst>
    <pc:chgData name="Brown, Sandra J Garl" userId="S::browns@wsu.edu::0e36faf3-8c5c-415a-8560-d145ea273235" providerId="AD" clId="Web-{1874B5A2-A1AC-3FAF-4F6B-6E1F86F6D964}"/>
    <pc:docChg chg="modSld">
      <pc:chgData name="Brown, Sandra J Garl" userId="S::browns@wsu.edu::0e36faf3-8c5c-415a-8560-d145ea273235" providerId="AD" clId="Web-{1874B5A2-A1AC-3FAF-4F6B-6E1F86F6D964}" dt="2024-10-04T20:54:47.227" v="3" actId="20577"/>
      <pc:docMkLst>
        <pc:docMk/>
      </pc:docMkLst>
      <pc:sldChg chg="modSp">
        <pc:chgData name="Brown, Sandra J Garl" userId="S::browns@wsu.edu::0e36faf3-8c5c-415a-8560-d145ea273235" providerId="AD" clId="Web-{1874B5A2-A1AC-3FAF-4F6B-6E1F86F6D964}" dt="2024-10-04T20:54:47.227" v="3" actId="20577"/>
        <pc:sldMkLst>
          <pc:docMk/>
          <pc:sldMk cId="4134379593" sldId="389"/>
        </pc:sldMkLst>
        <pc:spChg chg="mod">
          <ac:chgData name="Brown, Sandra J Garl" userId="S::browns@wsu.edu::0e36faf3-8c5c-415a-8560-d145ea273235" providerId="AD" clId="Web-{1874B5A2-A1AC-3FAF-4F6B-6E1F86F6D964}" dt="2024-10-04T20:54:47.227" v="3" actId="20577"/>
          <ac:spMkLst>
            <pc:docMk/>
            <pc:sldMk cId="4134379593" sldId="389"/>
            <ac:spMk id="2" creationId="{5CF9B449-93BC-0622-89E2-001BFE4859B4}"/>
          </ac:spMkLst>
        </pc:spChg>
      </pc:sldChg>
    </pc:docChg>
  </pc:docChgLst>
  <pc:docChgLst>
    <pc:chgData name="Brown, Sandra J Garl" userId="S::browns@wsu.edu::0e36faf3-8c5c-415a-8560-d145ea273235" providerId="AD" clId="Web-{80ADF751-9CD9-34CA-4878-925F322CD559}"/>
    <pc:docChg chg="modSld">
      <pc:chgData name="Brown, Sandra J Garl" userId="S::browns@wsu.edu::0e36faf3-8c5c-415a-8560-d145ea273235" providerId="AD" clId="Web-{80ADF751-9CD9-34CA-4878-925F322CD559}" dt="2024-10-01T03:04:33.329" v="39"/>
      <pc:docMkLst>
        <pc:docMk/>
      </pc:docMkLst>
      <pc:sldChg chg="addSp modSp mod setBg">
        <pc:chgData name="Brown, Sandra J Garl" userId="S::browns@wsu.edu::0e36faf3-8c5c-415a-8560-d145ea273235" providerId="AD" clId="Web-{80ADF751-9CD9-34CA-4878-925F322CD559}" dt="2024-10-01T03:04:33.329" v="39"/>
        <pc:sldMkLst>
          <pc:docMk/>
          <pc:sldMk cId="0" sldId="297"/>
        </pc:sldMkLst>
        <pc:spChg chg="mod">
          <ac:chgData name="Brown, Sandra J Garl" userId="S::browns@wsu.edu::0e36faf3-8c5c-415a-8560-d145ea273235" providerId="AD" clId="Web-{80ADF751-9CD9-34CA-4878-925F322CD559}" dt="2024-10-01T03:04:33.329" v="39"/>
          <ac:spMkLst>
            <pc:docMk/>
            <pc:sldMk cId="0" sldId="297"/>
            <ac:spMk id="4099" creationId="{8890820A-9C20-C922-B8BE-E57DCA4688A4}"/>
          </ac:spMkLst>
        </pc:spChg>
        <pc:spChg chg="mod">
          <ac:chgData name="Brown, Sandra J Garl" userId="S::browns@wsu.edu::0e36faf3-8c5c-415a-8560-d145ea273235" providerId="AD" clId="Web-{80ADF751-9CD9-34CA-4878-925F322CD559}" dt="2024-10-01T03:04:33.329" v="39"/>
          <ac:spMkLst>
            <pc:docMk/>
            <pc:sldMk cId="0" sldId="297"/>
            <ac:spMk id="13314" creationId="{95927D03-9A38-70A6-33D7-C46748A760CA}"/>
          </ac:spMkLst>
        </pc:spChg>
        <pc:spChg chg="add">
          <ac:chgData name="Brown, Sandra J Garl" userId="S::browns@wsu.edu::0e36faf3-8c5c-415a-8560-d145ea273235" providerId="AD" clId="Web-{80ADF751-9CD9-34CA-4878-925F322CD559}" dt="2024-10-01T03:04:33.329" v="39"/>
          <ac:spMkLst>
            <pc:docMk/>
            <pc:sldMk cId="0" sldId="297"/>
            <ac:spMk id="13319" creationId="{59A309A7-1751-4ABE-A3C1-EEC40366AD89}"/>
          </ac:spMkLst>
        </pc:spChg>
        <pc:spChg chg="add">
          <ac:chgData name="Brown, Sandra J Garl" userId="S::browns@wsu.edu::0e36faf3-8c5c-415a-8560-d145ea273235" providerId="AD" clId="Web-{80ADF751-9CD9-34CA-4878-925F322CD559}" dt="2024-10-01T03:04:33.329" v="39"/>
          <ac:spMkLst>
            <pc:docMk/>
            <pc:sldMk cId="0" sldId="297"/>
            <ac:spMk id="13321" creationId="{967D8EB6-EAE1-4F9C-B398-83321E287204}"/>
          </ac:spMkLst>
        </pc:spChg>
        <pc:picChg chg="mod">
          <ac:chgData name="Brown, Sandra J Garl" userId="S::browns@wsu.edu::0e36faf3-8c5c-415a-8560-d145ea273235" providerId="AD" clId="Web-{80ADF751-9CD9-34CA-4878-925F322CD559}" dt="2024-10-01T03:04:33.329" v="39"/>
          <ac:picMkLst>
            <pc:docMk/>
            <pc:sldMk cId="0" sldId="297"/>
            <ac:picMk id="8196" creationId="{581AA278-FB2D-22B9-6362-885AC80A282A}"/>
          </ac:picMkLst>
        </pc:picChg>
      </pc:sldChg>
      <pc:sldChg chg="addSp delSp modSp mod setBg">
        <pc:chgData name="Brown, Sandra J Garl" userId="S::browns@wsu.edu::0e36faf3-8c5c-415a-8560-d145ea273235" providerId="AD" clId="Web-{80ADF751-9CD9-34CA-4878-925F322CD559}" dt="2024-10-01T03:04:00.499" v="38" actId="14100"/>
        <pc:sldMkLst>
          <pc:docMk/>
          <pc:sldMk cId="0" sldId="349"/>
        </pc:sldMkLst>
        <pc:spChg chg="mod ord">
          <ac:chgData name="Brown, Sandra J Garl" userId="S::browns@wsu.edu::0e36faf3-8c5c-415a-8560-d145ea273235" providerId="AD" clId="Web-{80ADF751-9CD9-34CA-4878-925F322CD559}" dt="2024-10-01T03:03:54.139" v="37" actId="14100"/>
          <ac:spMkLst>
            <pc:docMk/>
            <pc:sldMk cId="0" sldId="349"/>
            <ac:spMk id="3" creationId="{FC1E49B7-B6F6-F976-CD29-A0E800D68C1D}"/>
          </ac:spMkLst>
        </pc:spChg>
        <pc:spChg chg="mod">
          <ac:chgData name="Brown, Sandra J Garl" userId="S::browns@wsu.edu::0e36faf3-8c5c-415a-8560-d145ea273235" providerId="AD" clId="Web-{80ADF751-9CD9-34CA-4878-925F322CD559}" dt="2024-10-01T03:04:00.499" v="38" actId="14100"/>
          <ac:spMkLst>
            <pc:docMk/>
            <pc:sldMk cId="0" sldId="349"/>
            <ac:spMk id="4098" creationId="{278FDD4D-DC34-DF36-56FF-8A7944446083}"/>
          </ac:spMkLst>
        </pc:spChg>
        <pc:spChg chg="add del">
          <ac:chgData name="Brown, Sandra J Garl" userId="S::browns@wsu.edu::0e36faf3-8c5c-415a-8560-d145ea273235" providerId="AD" clId="Web-{80ADF751-9CD9-34CA-4878-925F322CD559}" dt="2024-10-01T02:59:57.559" v="7"/>
          <ac:spMkLst>
            <pc:docMk/>
            <pc:sldMk cId="0" sldId="349"/>
            <ac:spMk id="7178" creationId="{7E6D2D34-4BB4-460B-8844-027610FB21F5}"/>
          </ac:spMkLst>
        </pc:spChg>
        <pc:spChg chg="add mod">
          <ac:chgData name="Brown, Sandra J Garl" userId="S::browns@wsu.edu::0e36faf3-8c5c-415a-8560-d145ea273235" providerId="AD" clId="Web-{80ADF751-9CD9-34CA-4878-925F322CD559}" dt="2024-10-01T03:02:58.229" v="26" actId="20577"/>
          <ac:spMkLst>
            <pc:docMk/>
            <pc:sldMk cId="0" sldId="349"/>
            <ac:spMk id="7189" creationId="{1E020063-2385-44AC-BD67-258E1F0B9FCE}"/>
          </ac:spMkLst>
        </pc:spChg>
        <pc:spChg chg="add">
          <ac:chgData name="Brown, Sandra J Garl" userId="S::browns@wsu.edu::0e36faf3-8c5c-415a-8560-d145ea273235" providerId="AD" clId="Web-{80ADF751-9CD9-34CA-4878-925F322CD559}" dt="2024-10-01T02:59:57.559" v="7"/>
          <ac:spMkLst>
            <pc:docMk/>
            <pc:sldMk cId="0" sldId="349"/>
            <ac:spMk id="7191" creationId="{7E014A0B-5338-4077-AFE9-A90D04D4492B}"/>
          </ac:spMkLst>
        </pc:spChg>
        <pc:grpChg chg="add del">
          <ac:chgData name="Brown, Sandra J Garl" userId="S::browns@wsu.edu::0e36faf3-8c5c-415a-8560-d145ea273235" providerId="AD" clId="Web-{80ADF751-9CD9-34CA-4878-925F322CD559}" dt="2024-10-01T02:59:57.559" v="7"/>
          <ac:grpSpMkLst>
            <pc:docMk/>
            <pc:sldMk cId="0" sldId="349"/>
            <ac:grpSpMk id="7180" creationId="{C5314570-9B06-4D37-8CBD-EDD67C2FA205}"/>
          </ac:grpSpMkLst>
        </pc:grpChg>
        <pc:grpChg chg="add">
          <ac:chgData name="Brown, Sandra J Garl" userId="S::browns@wsu.edu::0e36faf3-8c5c-415a-8560-d145ea273235" providerId="AD" clId="Web-{80ADF751-9CD9-34CA-4878-925F322CD559}" dt="2024-10-01T02:59:57.559" v="7"/>
          <ac:grpSpMkLst>
            <pc:docMk/>
            <pc:sldMk cId="0" sldId="349"/>
            <ac:grpSpMk id="7193" creationId="{78127680-150F-4A90-9950-F66392578116}"/>
          </ac:grpSpMkLst>
        </pc:grpChg>
        <pc:grpChg chg="add">
          <ac:chgData name="Brown, Sandra J Garl" userId="S::browns@wsu.edu::0e36faf3-8c5c-415a-8560-d145ea273235" providerId="AD" clId="Web-{80ADF751-9CD9-34CA-4878-925F322CD559}" dt="2024-10-01T02:59:57.559" v="7"/>
          <ac:grpSpMkLst>
            <pc:docMk/>
            <pc:sldMk cId="0" sldId="349"/>
            <ac:grpSpMk id="7199" creationId="{466920E5-8640-4C24-A775-8647637094A7}"/>
          </ac:grpSpMkLst>
        </pc:grpChg>
        <pc:picChg chg="del mod">
          <ac:chgData name="Brown, Sandra J Garl" userId="S::browns@wsu.edu::0e36faf3-8c5c-415a-8560-d145ea273235" providerId="AD" clId="Web-{80ADF751-9CD9-34CA-4878-925F322CD559}" dt="2024-10-01T02:59:09.554" v="1"/>
          <ac:picMkLst>
            <pc:docMk/>
            <pc:sldMk cId="0" sldId="349"/>
            <ac:picMk id="7172" creationId="{181F2271-B012-6ED7-5284-C7CD8F3B1974}"/>
          </ac:picMkLst>
        </pc:picChg>
        <pc:picChg chg="mod ord">
          <ac:chgData name="Brown, Sandra J Garl" userId="S::browns@wsu.edu::0e36faf3-8c5c-415a-8560-d145ea273235" providerId="AD" clId="Web-{80ADF751-9CD9-34CA-4878-925F322CD559}" dt="2024-10-01T03:00:10.685" v="9" actId="14100"/>
          <ac:picMkLst>
            <pc:docMk/>
            <pc:sldMk cId="0" sldId="349"/>
            <ac:picMk id="7173" creationId="{9334A3AF-00E9-6C2D-1D08-C67C2C2A3B17}"/>
          </ac:picMkLst>
        </pc:picChg>
      </pc:sldChg>
    </pc:docChg>
  </pc:docChgLst>
  <pc:docChgLst>
    <pc:chgData name="Brown, Sandra J Garl" userId="S::browns@wsu.edu::0e36faf3-8c5c-415a-8560-d145ea273235" providerId="AD" clId="Web-{F32BC7FB-EEFB-108E-198A-DE462A073F3E}"/>
    <pc:docChg chg="addSld delSld modSld">
      <pc:chgData name="Brown, Sandra J Garl" userId="S::browns@wsu.edu::0e36faf3-8c5c-415a-8560-d145ea273235" providerId="AD" clId="Web-{F32BC7FB-EEFB-108E-198A-DE462A073F3E}" dt="2024-10-01T21:15:01.348" v="336" actId="20577"/>
      <pc:docMkLst>
        <pc:docMk/>
      </pc:docMkLst>
      <pc:sldChg chg="addSp delSp modSp">
        <pc:chgData name="Brown, Sandra J Garl" userId="S::browns@wsu.edu::0e36faf3-8c5c-415a-8560-d145ea273235" providerId="AD" clId="Web-{F32BC7FB-EEFB-108E-198A-DE462A073F3E}" dt="2024-10-01T20:31:44.845" v="27" actId="20577"/>
        <pc:sldMkLst>
          <pc:docMk/>
          <pc:sldMk cId="0" sldId="297"/>
        </pc:sldMkLst>
        <pc:spChg chg="mod">
          <ac:chgData name="Brown, Sandra J Garl" userId="S::browns@wsu.edu::0e36faf3-8c5c-415a-8560-d145ea273235" providerId="AD" clId="Web-{F32BC7FB-EEFB-108E-198A-DE462A073F3E}" dt="2024-10-01T20:31:44.845" v="27" actId="20577"/>
          <ac:spMkLst>
            <pc:docMk/>
            <pc:sldMk cId="0" sldId="297"/>
            <ac:spMk id="4099" creationId="{8890820A-9C20-C922-B8BE-E57DCA4688A4}"/>
          </ac:spMkLst>
        </pc:spChg>
        <pc:spChg chg="mod">
          <ac:chgData name="Brown, Sandra J Garl" userId="S::browns@wsu.edu::0e36faf3-8c5c-415a-8560-d145ea273235" providerId="AD" clId="Web-{F32BC7FB-EEFB-108E-198A-DE462A073F3E}" dt="2024-10-01T20:29:00.276" v="2" actId="1076"/>
          <ac:spMkLst>
            <pc:docMk/>
            <pc:sldMk cId="0" sldId="297"/>
            <ac:spMk id="13314" creationId="{95927D03-9A38-70A6-33D7-C46748A760CA}"/>
          </ac:spMkLst>
        </pc:spChg>
        <pc:spChg chg="del">
          <ac:chgData name="Brown, Sandra J Garl" userId="S::browns@wsu.edu::0e36faf3-8c5c-415a-8560-d145ea273235" providerId="AD" clId="Web-{F32BC7FB-EEFB-108E-198A-DE462A073F3E}" dt="2024-10-01T20:28:46.073" v="0"/>
          <ac:spMkLst>
            <pc:docMk/>
            <pc:sldMk cId="0" sldId="297"/>
            <ac:spMk id="13319" creationId="{59A309A7-1751-4ABE-A3C1-EEC40366AD89}"/>
          </ac:spMkLst>
        </pc:spChg>
        <pc:spChg chg="del">
          <ac:chgData name="Brown, Sandra J Garl" userId="S::browns@wsu.edu::0e36faf3-8c5c-415a-8560-d145ea273235" providerId="AD" clId="Web-{F32BC7FB-EEFB-108E-198A-DE462A073F3E}" dt="2024-10-01T20:28:46.073" v="0"/>
          <ac:spMkLst>
            <pc:docMk/>
            <pc:sldMk cId="0" sldId="297"/>
            <ac:spMk id="13321" creationId="{967D8EB6-EAE1-4F9C-B398-83321E287204}"/>
          </ac:spMkLst>
        </pc:spChg>
        <pc:spChg chg="add">
          <ac:chgData name="Brown, Sandra J Garl" userId="S::browns@wsu.edu::0e36faf3-8c5c-415a-8560-d145ea273235" providerId="AD" clId="Web-{F32BC7FB-EEFB-108E-198A-DE462A073F3E}" dt="2024-10-01T20:28:46.073" v="0"/>
          <ac:spMkLst>
            <pc:docMk/>
            <pc:sldMk cId="0" sldId="297"/>
            <ac:spMk id="13326" creationId="{B6FACB3C-9069-4791-BC5C-0DB7CD19B853}"/>
          </ac:spMkLst>
        </pc:spChg>
        <pc:spChg chg="add">
          <ac:chgData name="Brown, Sandra J Garl" userId="S::browns@wsu.edu::0e36faf3-8c5c-415a-8560-d145ea273235" providerId="AD" clId="Web-{F32BC7FB-EEFB-108E-198A-DE462A073F3E}" dt="2024-10-01T20:28:46.073" v="0"/>
          <ac:spMkLst>
            <pc:docMk/>
            <pc:sldMk cId="0" sldId="297"/>
            <ac:spMk id="13328" creationId="{71F2038E-D777-4B76-81DD-DD13EE91B9DD}"/>
          </ac:spMkLst>
        </pc:spChg>
        <pc:grpChg chg="add">
          <ac:chgData name="Brown, Sandra J Garl" userId="S::browns@wsu.edu::0e36faf3-8c5c-415a-8560-d145ea273235" providerId="AD" clId="Web-{F32BC7FB-EEFB-108E-198A-DE462A073F3E}" dt="2024-10-01T20:28:46.073" v="0"/>
          <ac:grpSpMkLst>
            <pc:docMk/>
            <pc:sldMk cId="0" sldId="297"/>
            <ac:grpSpMk id="13330" creationId="{DD354807-230F-4402-B1B9-F733A8F1F190}"/>
          </ac:grpSpMkLst>
        </pc:grpChg>
        <pc:picChg chg="mod">
          <ac:chgData name="Brown, Sandra J Garl" userId="S::browns@wsu.edu::0e36faf3-8c5c-415a-8560-d145ea273235" providerId="AD" clId="Web-{F32BC7FB-EEFB-108E-198A-DE462A073F3E}" dt="2024-10-01T20:29:03.714" v="3" actId="1076"/>
          <ac:picMkLst>
            <pc:docMk/>
            <pc:sldMk cId="0" sldId="297"/>
            <ac:picMk id="8196" creationId="{581AA278-FB2D-22B9-6362-885AC80A282A}"/>
          </ac:picMkLst>
        </pc:picChg>
      </pc:sldChg>
      <pc:sldChg chg="addSp modSp mod setBg">
        <pc:chgData name="Brown, Sandra J Garl" userId="S::browns@wsu.edu::0e36faf3-8c5c-415a-8560-d145ea273235" providerId="AD" clId="Web-{F32BC7FB-EEFB-108E-198A-DE462A073F3E}" dt="2024-10-01T20:40:35.755" v="66" actId="20577"/>
        <pc:sldMkLst>
          <pc:docMk/>
          <pc:sldMk cId="0" sldId="309"/>
        </pc:sldMkLst>
        <pc:spChg chg="mod">
          <ac:chgData name="Brown, Sandra J Garl" userId="S::browns@wsu.edu::0e36faf3-8c5c-415a-8560-d145ea273235" providerId="AD" clId="Web-{F32BC7FB-EEFB-108E-198A-DE462A073F3E}" dt="2024-10-01T20:40:01.645" v="61"/>
          <ac:spMkLst>
            <pc:docMk/>
            <pc:sldMk cId="0" sldId="309"/>
            <ac:spMk id="9218" creationId="{C8BC858F-3E73-E109-CF14-EE3DEF585876}"/>
          </ac:spMkLst>
        </pc:spChg>
        <pc:spChg chg="mod">
          <ac:chgData name="Brown, Sandra J Garl" userId="S::browns@wsu.edu::0e36faf3-8c5c-415a-8560-d145ea273235" providerId="AD" clId="Web-{F32BC7FB-EEFB-108E-198A-DE462A073F3E}" dt="2024-10-01T20:40:35.755" v="66" actId="20577"/>
          <ac:spMkLst>
            <pc:docMk/>
            <pc:sldMk cId="0" sldId="309"/>
            <ac:spMk id="18435" creationId="{72BA5F0B-F3A9-A751-D925-D2BA2DBB3B99}"/>
          </ac:spMkLst>
        </pc:spChg>
        <pc:spChg chg="add">
          <ac:chgData name="Brown, Sandra J Garl" userId="S::browns@wsu.edu::0e36faf3-8c5c-415a-8560-d145ea273235" providerId="AD" clId="Web-{F32BC7FB-EEFB-108E-198A-DE462A073F3E}" dt="2024-10-01T20:40:01.645" v="61"/>
          <ac:spMkLst>
            <pc:docMk/>
            <pc:sldMk cId="0" sldId="309"/>
            <ac:spMk id="18442" creationId="{B5DAA40F-4F28-4316-934E-C55D7C3AA018}"/>
          </ac:spMkLst>
        </pc:spChg>
        <pc:spChg chg="add">
          <ac:chgData name="Brown, Sandra J Garl" userId="S::browns@wsu.edu::0e36faf3-8c5c-415a-8560-d145ea273235" providerId="AD" clId="Web-{F32BC7FB-EEFB-108E-198A-DE462A073F3E}" dt="2024-10-01T20:40:01.645" v="61"/>
          <ac:spMkLst>
            <pc:docMk/>
            <pc:sldMk cId="0" sldId="309"/>
            <ac:spMk id="18444" creationId="{F6D467C8-A8E0-468B-B88D-9CEEE37BFC59}"/>
          </ac:spMkLst>
        </pc:spChg>
        <pc:spChg chg="add">
          <ac:chgData name="Brown, Sandra J Garl" userId="S::browns@wsu.edu::0e36faf3-8c5c-415a-8560-d145ea273235" providerId="AD" clId="Web-{F32BC7FB-EEFB-108E-198A-DE462A073F3E}" dt="2024-10-01T20:40:01.645" v="61"/>
          <ac:spMkLst>
            <pc:docMk/>
            <pc:sldMk cId="0" sldId="309"/>
            <ac:spMk id="18446" creationId="{62677C27-4325-4BE2-B2C9-B721DA9E3CD4}"/>
          </ac:spMkLst>
        </pc:spChg>
        <pc:picChg chg="mod">
          <ac:chgData name="Brown, Sandra J Garl" userId="S::browns@wsu.edu::0e36faf3-8c5c-415a-8560-d145ea273235" providerId="AD" clId="Web-{F32BC7FB-EEFB-108E-198A-DE462A073F3E}" dt="2024-10-01T20:40:15.692" v="65" actId="14100"/>
          <ac:picMkLst>
            <pc:docMk/>
            <pc:sldMk cId="0" sldId="309"/>
            <ac:picMk id="18436" creationId="{21C6D2D2-0146-672B-CA06-2BD950CE7A8A}"/>
          </ac:picMkLst>
        </pc:picChg>
        <pc:picChg chg="mod">
          <ac:chgData name="Brown, Sandra J Garl" userId="S::browns@wsu.edu::0e36faf3-8c5c-415a-8560-d145ea273235" providerId="AD" clId="Web-{F32BC7FB-EEFB-108E-198A-DE462A073F3E}" dt="2024-10-01T20:40:06.285" v="62" actId="1076"/>
          <ac:picMkLst>
            <pc:docMk/>
            <pc:sldMk cId="0" sldId="309"/>
            <ac:picMk id="18437" creationId="{D86084C9-18F2-8569-316F-4B698112B799}"/>
          </ac:picMkLst>
        </pc:picChg>
      </pc:sldChg>
      <pc:sldChg chg="modSp">
        <pc:chgData name="Brown, Sandra J Garl" userId="S::browns@wsu.edu::0e36faf3-8c5c-415a-8560-d145ea273235" providerId="AD" clId="Web-{F32BC7FB-EEFB-108E-198A-DE462A073F3E}" dt="2024-10-01T20:44:06.826" v="77" actId="1076"/>
        <pc:sldMkLst>
          <pc:docMk/>
          <pc:sldMk cId="0" sldId="310"/>
        </pc:sldMkLst>
        <pc:spChg chg="mod">
          <ac:chgData name="Brown, Sandra J Garl" userId="S::browns@wsu.edu::0e36faf3-8c5c-415a-8560-d145ea273235" providerId="AD" clId="Web-{F32BC7FB-EEFB-108E-198A-DE462A073F3E}" dt="2024-10-01T20:42:49.620" v="67" actId="20577"/>
          <ac:spMkLst>
            <pc:docMk/>
            <pc:sldMk cId="0" sldId="310"/>
            <ac:spMk id="10242" creationId="{05EEAFA2-1EEB-3742-B359-FB51C9116DCB}"/>
          </ac:spMkLst>
        </pc:spChg>
        <pc:spChg chg="mod">
          <ac:chgData name="Brown, Sandra J Garl" userId="S::browns@wsu.edu::0e36faf3-8c5c-415a-8560-d145ea273235" providerId="AD" clId="Web-{F32BC7FB-EEFB-108E-198A-DE462A073F3E}" dt="2024-10-01T20:44:06.826" v="77" actId="1076"/>
          <ac:spMkLst>
            <pc:docMk/>
            <pc:sldMk cId="0" sldId="310"/>
            <ac:spMk id="20484" creationId="{3DB51E9F-9B54-232D-A883-37C88FB1501C}"/>
          </ac:spMkLst>
        </pc:spChg>
        <pc:graphicFrameChg chg="mod">
          <ac:chgData name="Brown, Sandra J Garl" userId="S::browns@wsu.edu::0e36faf3-8c5c-415a-8560-d145ea273235" providerId="AD" clId="Web-{F32BC7FB-EEFB-108E-198A-DE462A073F3E}" dt="2024-10-01T20:43:21.793" v="72" actId="1076"/>
          <ac:graphicFrameMkLst>
            <pc:docMk/>
            <pc:sldMk cId="0" sldId="310"/>
            <ac:graphicFrameMk id="20483" creationId="{3478286E-6AB1-3351-8744-11F5044194D1}"/>
          </ac:graphicFrameMkLst>
        </pc:graphicFrameChg>
      </pc:sldChg>
      <pc:sldChg chg="modSp">
        <pc:chgData name="Brown, Sandra J Garl" userId="S::browns@wsu.edu::0e36faf3-8c5c-415a-8560-d145ea273235" providerId="AD" clId="Web-{F32BC7FB-EEFB-108E-198A-DE462A073F3E}" dt="2024-10-01T20:44:33.874" v="80" actId="1076"/>
        <pc:sldMkLst>
          <pc:docMk/>
          <pc:sldMk cId="0" sldId="311"/>
        </pc:sldMkLst>
        <pc:spChg chg="mod">
          <ac:chgData name="Brown, Sandra J Garl" userId="S::browns@wsu.edu::0e36faf3-8c5c-415a-8560-d145ea273235" providerId="AD" clId="Web-{F32BC7FB-EEFB-108E-198A-DE462A073F3E}" dt="2024-10-01T20:43:33.293" v="73" actId="20577"/>
          <ac:spMkLst>
            <pc:docMk/>
            <pc:sldMk cId="0" sldId="311"/>
            <ac:spMk id="11266" creationId="{87FFE245-BA8E-DBFC-48FA-89496018FCC3}"/>
          </ac:spMkLst>
        </pc:spChg>
        <pc:spChg chg="mod">
          <ac:chgData name="Brown, Sandra J Garl" userId="S::browns@wsu.edu::0e36faf3-8c5c-415a-8560-d145ea273235" providerId="AD" clId="Web-{F32BC7FB-EEFB-108E-198A-DE462A073F3E}" dt="2024-10-01T20:44:33.874" v="80" actId="1076"/>
          <ac:spMkLst>
            <pc:docMk/>
            <pc:sldMk cId="0" sldId="311"/>
            <ac:spMk id="22532" creationId="{1D938978-4AA6-AF06-02F8-7273B8294C79}"/>
          </ac:spMkLst>
        </pc:spChg>
        <pc:graphicFrameChg chg="mod">
          <ac:chgData name="Brown, Sandra J Garl" userId="S::browns@wsu.edu::0e36faf3-8c5c-415a-8560-d145ea273235" providerId="AD" clId="Web-{F32BC7FB-EEFB-108E-198A-DE462A073F3E}" dt="2024-10-01T20:44:28.483" v="79" actId="1076"/>
          <ac:graphicFrameMkLst>
            <pc:docMk/>
            <pc:sldMk cId="0" sldId="311"/>
            <ac:graphicFrameMk id="22531" creationId="{1F948802-7139-1B60-145A-F89B5165659A}"/>
          </ac:graphicFrameMkLst>
        </pc:graphicFrameChg>
      </pc:sldChg>
      <pc:sldChg chg="modSp">
        <pc:chgData name="Brown, Sandra J Garl" userId="S::browns@wsu.edu::0e36faf3-8c5c-415a-8560-d145ea273235" providerId="AD" clId="Web-{F32BC7FB-EEFB-108E-198A-DE462A073F3E}" dt="2024-10-01T20:45:13.672" v="87" actId="20577"/>
        <pc:sldMkLst>
          <pc:docMk/>
          <pc:sldMk cId="0" sldId="312"/>
        </pc:sldMkLst>
        <pc:spChg chg="mod">
          <ac:chgData name="Brown, Sandra J Garl" userId="S::browns@wsu.edu::0e36faf3-8c5c-415a-8560-d145ea273235" providerId="AD" clId="Web-{F32BC7FB-EEFB-108E-198A-DE462A073F3E}" dt="2024-10-01T20:45:13.672" v="87" actId="20577"/>
          <ac:spMkLst>
            <pc:docMk/>
            <pc:sldMk cId="0" sldId="312"/>
            <ac:spMk id="12290" creationId="{A3EC9E1B-28BF-2872-2DDB-178230905917}"/>
          </ac:spMkLst>
        </pc:spChg>
        <pc:spChg chg="mod">
          <ac:chgData name="Brown, Sandra J Garl" userId="S::browns@wsu.edu::0e36faf3-8c5c-415a-8560-d145ea273235" providerId="AD" clId="Web-{F32BC7FB-EEFB-108E-198A-DE462A073F3E}" dt="2024-10-01T20:44:58.421" v="85" actId="20577"/>
          <ac:spMkLst>
            <pc:docMk/>
            <pc:sldMk cId="0" sldId="312"/>
            <ac:spMk id="24580" creationId="{02AB222A-EB9A-70DC-3DE5-3F28B3D36F17}"/>
          </ac:spMkLst>
        </pc:spChg>
      </pc:sldChg>
      <pc:sldChg chg="modSp">
        <pc:chgData name="Brown, Sandra J Garl" userId="S::browns@wsu.edu::0e36faf3-8c5c-415a-8560-d145ea273235" providerId="AD" clId="Web-{F32BC7FB-EEFB-108E-198A-DE462A073F3E}" dt="2024-10-01T20:45:41.923" v="90" actId="20577"/>
        <pc:sldMkLst>
          <pc:docMk/>
          <pc:sldMk cId="0" sldId="313"/>
        </pc:sldMkLst>
        <pc:spChg chg="mod">
          <ac:chgData name="Brown, Sandra J Garl" userId="S::browns@wsu.edu::0e36faf3-8c5c-415a-8560-d145ea273235" providerId="AD" clId="Web-{F32BC7FB-EEFB-108E-198A-DE462A073F3E}" dt="2024-10-01T20:45:30.657" v="89" actId="20577"/>
          <ac:spMkLst>
            <pc:docMk/>
            <pc:sldMk cId="0" sldId="313"/>
            <ac:spMk id="13314" creationId="{BE6572A3-EB02-2D40-58DE-3D9AD53AEF89}"/>
          </ac:spMkLst>
        </pc:spChg>
        <pc:spChg chg="mod">
          <ac:chgData name="Brown, Sandra J Garl" userId="S::browns@wsu.edu::0e36faf3-8c5c-415a-8560-d145ea273235" providerId="AD" clId="Web-{F32BC7FB-EEFB-108E-198A-DE462A073F3E}" dt="2024-10-01T20:45:41.923" v="90" actId="20577"/>
          <ac:spMkLst>
            <pc:docMk/>
            <pc:sldMk cId="0" sldId="313"/>
            <ac:spMk id="26627" creationId="{F22DF1BC-F9C0-25FB-6F3A-54E8EFAE5B5A}"/>
          </ac:spMkLst>
        </pc:spChg>
      </pc:sldChg>
      <pc:sldChg chg="addSp delSp modSp mod setBg">
        <pc:chgData name="Brown, Sandra J Garl" userId="S::browns@wsu.edu::0e36faf3-8c5c-415a-8560-d145ea273235" providerId="AD" clId="Web-{F32BC7FB-EEFB-108E-198A-DE462A073F3E}" dt="2024-10-01T20:53:36.019" v="139" actId="20577"/>
        <pc:sldMkLst>
          <pc:docMk/>
          <pc:sldMk cId="0" sldId="314"/>
        </pc:sldMkLst>
        <pc:spChg chg="mod">
          <ac:chgData name="Brown, Sandra J Garl" userId="S::browns@wsu.edu::0e36faf3-8c5c-415a-8560-d145ea273235" providerId="AD" clId="Web-{F32BC7FB-EEFB-108E-198A-DE462A073F3E}" dt="2024-10-01T20:53:36.019" v="139" actId="20577"/>
          <ac:spMkLst>
            <pc:docMk/>
            <pc:sldMk cId="0" sldId="314"/>
            <ac:spMk id="15362" creationId="{5B06C7AE-63CF-8C34-BBCE-2C7A72D588B6}"/>
          </ac:spMkLst>
        </pc:spChg>
        <pc:spChg chg="mod ord">
          <ac:chgData name="Brown, Sandra J Garl" userId="S::browns@wsu.edu::0e36faf3-8c5c-415a-8560-d145ea273235" providerId="AD" clId="Web-{F32BC7FB-EEFB-108E-198A-DE462A073F3E}" dt="2024-10-01T20:53:23.815" v="138"/>
          <ac:spMkLst>
            <pc:docMk/>
            <pc:sldMk cId="0" sldId="314"/>
            <ac:spMk id="30723" creationId="{25EA33CF-1DEC-BF72-3D8F-8417C766A52C}"/>
          </ac:spMkLst>
        </pc:spChg>
        <pc:spChg chg="add del">
          <ac:chgData name="Brown, Sandra J Garl" userId="S::browns@wsu.edu::0e36faf3-8c5c-415a-8560-d145ea273235" providerId="AD" clId="Web-{F32BC7FB-EEFB-108E-198A-DE462A073F3E}" dt="2024-10-01T20:53:23.815" v="138"/>
          <ac:spMkLst>
            <pc:docMk/>
            <pc:sldMk cId="0" sldId="314"/>
            <ac:spMk id="30729" creationId="{59A309A7-1751-4ABE-A3C1-EEC40366AD89}"/>
          </ac:spMkLst>
        </pc:spChg>
        <pc:spChg chg="add del">
          <ac:chgData name="Brown, Sandra J Garl" userId="S::browns@wsu.edu::0e36faf3-8c5c-415a-8560-d145ea273235" providerId="AD" clId="Web-{F32BC7FB-EEFB-108E-198A-DE462A073F3E}" dt="2024-10-01T20:53:23.815" v="138"/>
          <ac:spMkLst>
            <pc:docMk/>
            <pc:sldMk cId="0" sldId="314"/>
            <ac:spMk id="30731" creationId="{967D8EB6-EAE1-4F9C-B398-83321E287204}"/>
          </ac:spMkLst>
        </pc:spChg>
        <pc:spChg chg="add">
          <ac:chgData name="Brown, Sandra J Garl" userId="S::browns@wsu.edu::0e36faf3-8c5c-415a-8560-d145ea273235" providerId="AD" clId="Web-{F32BC7FB-EEFB-108E-198A-DE462A073F3E}" dt="2024-10-01T20:53:23.815" v="138"/>
          <ac:spMkLst>
            <pc:docMk/>
            <pc:sldMk cId="0" sldId="314"/>
            <ac:spMk id="30736" creationId="{C2554CA6-288E-4202-BC52-2E5A8F0C0AED}"/>
          </ac:spMkLst>
        </pc:spChg>
        <pc:spChg chg="add">
          <ac:chgData name="Brown, Sandra J Garl" userId="S::browns@wsu.edu::0e36faf3-8c5c-415a-8560-d145ea273235" providerId="AD" clId="Web-{F32BC7FB-EEFB-108E-198A-DE462A073F3E}" dt="2024-10-01T20:53:23.815" v="138"/>
          <ac:spMkLst>
            <pc:docMk/>
            <pc:sldMk cId="0" sldId="314"/>
            <ac:spMk id="30738" creationId="{B10BB131-AC8E-4A8E-A5D1-36260F720C3B}"/>
          </ac:spMkLst>
        </pc:spChg>
        <pc:spChg chg="add">
          <ac:chgData name="Brown, Sandra J Garl" userId="S::browns@wsu.edu::0e36faf3-8c5c-415a-8560-d145ea273235" providerId="AD" clId="Web-{F32BC7FB-EEFB-108E-198A-DE462A073F3E}" dt="2024-10-01T20:53:23.815" v="138"/>
          <ac:spMkLst>
            <pc:docMk/>
            <pc:sldMk cId="0" sldId="314"/>
            <ac:spMk id="30740" creationId="{5B7778FC-632E-4DCA-A7CB-0D7731CCF970}"/>
          </ac:spMkLst>
        </pc:spChg>
        <pc:spChg chg="add">
          <ac:chgData name="Brown, Sandra J Garl" userId="S::browns@wsu.edu::0e36faf3-8c5c-415a-8560-d145ea273235" providerId="AD" clId="Web-{F32BC7FB-EEFB-108E-198A-DE462A073F3E}" dt="2024-10-01T20:53:23.815" v="138"/>
          <ac:spMkLst>
            <pc:docMk/>
            <pc:sldMk cId="0" sldId="314"/>
            <ac:spMk id="30742" creationId="{FA23A907-97FB-4A8F-880A-DD77401C4296}"/>
          </ac:spMkLst>
        </pc:spChg>
        <pc:picChg chg="del mod">
          <ac:chgData name="Brown, Sandra J Garl" userId="S::browns@wsu.edu::0e36faf3-8c5c-415a-8560-d145ea273235" providerId="AD" clId="Web-{F32BC7FB-EEFB-108E-198A-DE462A073F3E}" dt="2024-10-01T20:53:02.549" v="137"/>
          <ac:picMkLst>
            <pc:docMk/>
            <pc:sldMk cId="0" sldId="314"/>
            <ac:picMk id="30724" creationId="{BAC0E35A-62B1-F5D8-3B89-6C870CBEC659}"/>
          </ac:picMkLst>
        </pc:picChg>
      </pc:sldChg>
      <pc:sldChg chg="addSp modSp mod setBg">
        <pc:chgData name="Brown, Sandra J Garl" userId="S::browns@wsu.edu::0e36faf3-8c5c-415a-8560-d145ea273235" providerId="AD" clId="Web-{F32BC7FB-EEFB-108E-198A-DE462A073F3E}" dt="2024-10-01T20:55:48.758" v="157" actId="688"/>
        <pc:sldMkLst>
          <pc:docMk/>
          <pc:sldMk cId="0" sldId="315"/>
        </pc:sldMkLst>
        <pc:spChg chg="mod">
          <ac:chgData name="Brown, Sandra J Garl" userId="S::browns@wsu.edu::0e36faf3-8c5c-415a-8560-d145ea273235" providerId="AD" clId="Web-{F32BC7FB-EEFB-108E-198A-DE462A073F3E}" dt="2024-10-01T20:54:58.147" v="146"/>
          <ac:spMkLst>
            <pc:docMk/>
            <pc:sldMk cId="0" sldId="315"/>
            <ac:spMk id="14338" creationId="{B1F3863E-F175-0B7C-A0F7-AA6DD0B2B944}"/>
          </ac:spMkLst>
        </pc:spChg>
        <pc:spChg chg="mod">
          <ac:chgData name="Brown, Sandra J Garl" userId="S::browns@wsu.edu::0e36faf3-8c5c-415a-8560-d145ea273235" providerId="AD" clId="Web-{F32BC7FB-EEFB-108E-198A-DE462A073F3E}" dt="2024-10-01T20:55:36.023" v="154" actId="14100"/>
          <ac:spMkLst>
            <pc:docMk/>
            <pc:sldMk cId="0" sldId="315"/>
            <ac:spMk id="32771" creationId="{EAEEF6A5-8497-A96C-8B51-8726E6AEB1D3}"/>
          </ac:spMkLst>
        </pc:spChg>
        <pc:spChg chg="add">
          <ac:chgData name="Brown, Sandra J Garl" userId="S::browns@wsu.edu::0e36faf3-8c5c-415a-8560-d145ea273235" providerId="AD" clId="Web-{F32BC7FB-EEFB-108E-198A-DE462A073F3E}" dt="2024-10-01T20:54:58.147" v="146"/>
          <ac:spMkLst>
            <pc:docMk/>
            <pc:sldMk cId="0" sldId="315"/>
            <ac:spMk id="32777" creationId="{115719BB-48A7-4AF4-BB91-DC82E0DF727D}"/>
          </ac:spMkLst>
        </pc:spChg>
        <pc:spChg chg="add">
          <ac:chgData name="Brown, Sandra J Garl" userId="S::browns@wsu.edu::0e36faf3-8c5c-415a-8560-d145ea273235" providerId="AD" clId="Web-{F32BC7FB-EEFB-108E-198A-DE462A073F3E}" dt="2024-10-01T20:54:58.147" v="146"/>
          <ac:spMkLst>
            <pc:docMk/>
            <pc:sldMk cId="0" sldId="315"/>
            <ac:spMk id="32779" creationId="{10973A55-5440-4A99-B526-B5812E46271E}"/>
          </ac:spMkLst>
        </pc:spChg>
        <pc:spChg chg="add">
          <ac:chgData name="Brown, Sandra J Garl" userId="S::browns@wsu.edu::0e36faf3-8c5c-415a-8560-d145ea273235" providerId="AD" clId="Web-{F32BC7FB-EEFB-108E-198A-DE462A073F3E}" dt="2024-10-01T20:54:58.147" v="146"/>
          <ac:spMkLst>
            <pc:docMk/>
            <pc:sldMk cId="0" sldId="315"/>
            <ac:spMk id="32781" creationId="{A9682493-588A-4D52-98F6-FBBD80C07ECB}"/>
          </ac:spMkLst>
        </pc:spChg>
        <pc:spChg chg="add">
          <ac:chgData name="Brown, Sandra J Garl" userId="S::browns@wsu.edu::0e36faf3-8c5c-415a-8560-d145ea273235" providerId="AD" clId="Web-{F32BC7FB-EEFB-108E-198A-DE462A073F3E}" dt="2024-10-01T20:54:58.147" v="146"/>
          <ac:spMkLst>
            <pc:docMk/>
            <pc:sldMk cId="0" sldId="315"/>
            <ac:spMk id="32783" creationId="{FBEC5A7A-ADE4-48D9-B89C-2BA1C9110632}"/>
          </ac:spMkLst>
        </pc:spChg>
        <pc:spChg chg="add">
          <ac:chgData name="Brown, Sandra J Garl" userId="S::browns@wsu.edu::0e36faf3-8c5c-415a-8560-d145ea273235" providerId="AD" clId="Web-{F32BC7FB-EEFB-108E-198A-DE462A073F3E}" dt="2024-10-01T20:54:58.147" v="146"/>
          <ac:spMkLst>
            <pc:docMk/>
            <pc:sldMk cId="0" sldId="315"/>
            <ac:spMk id="32785" creationId="{82095FCE-EF05-4443-B97A-85DEE3A5CA17}"/>
          </ac:spMkLst>
        </pc:spChg>
        <pc:picChg chg="add mod">
          <ac:chgData name="Brown, Sandra J Garl" userId="S::browns@wsu.edu::0e36faf3-8c5c-415a-8560-d145ea273235" providerId="AD" clId="Web-{F32BC7FB-EEFB-108E-198A-DE462A073F3E}" dt="2024-10-01T20:55:48.758" v="157" actId="688"/>
          <ac:picMkLst>
            <pc:docMk/>
            <pc:sldMk cId="0" sldId="315"/>
            <ac:picMk id="2" creationId="{300441E1-D0A4-F724-A0E9-D674FD9598F4}"/>
          </ac:picMkLst>
        </pc:picChg>
        <pc:picChg chg="mod ord">
          <ac:chgData name="Brown, Sandra J Garl" userId="S::browns@wsu.edu::0e36faf3-8c5c-415a-8560-d145ea273235" providerId="AD" clId="Web-{F32BC7FB-EEFB-108E-198A-DE462A073F3E}" dt="2024-10-01T20:55:03.428" v="147" actId="1076"/>
          <ac:picMkLst>
            <pc:docMk/>
            <pc:sldMk cId="0" sldId="315"/>
            <ac:picMk id="32772" creationId="{7D8297A7-110E-E921-C800-DCA9654A97ED}"/>
          </ac:picMkLst>
        </pc:picChg>
      </pc:sldChg>
      <pc:sldChg chg="modSp">
        <pc:chgData name="Brown, Sandra J Garl" userId="S::browns@wsu.edu::0e36faf3-8c5c-415a-8560-d145ea273235" providerId="AD" clId="Web-{F32BC7FB-EEFB-108E-198A-DE462A073F3E}" dt="2024-10-01T21:15:01.348" v="336" actId="20577"/>
        <pc:sldMkLst>
          <pc:docMk/>
          <pc:sldMk cId="0" sldId="316"/>
        </pc:sldMkLst>
        <pc:spChg chg="mod">
          <ac:chgData name="Brown, Sandra J Garl" userId="S::browns@wsu.edu::0e36faf3-8c5c-415a-8560-d145ea273235" providerId="AD" clId="Web-{F32BC7FB-EEFB-108E-198A-DE462A073F3E}" dt="2024-10-01T21:15:01.348" v="336" actId="20577"/>
          <ac:spMkLst>
            <pc:docMk/>
            <pc:sldMk cId="0" sldId="316"/>
            <ac:spMk id="16386" creationId="{3A1FE041-678C-310C-3CC5-4C6D93386B22}"/>
          </ac:spMkLst>
        </pc:spChg>
        <pc:spChg chg="mod">
          <ac:chgData name="Brown, Sandra J Garl" userId="S::browns@wsu.edu::0e36faf3-8c5c-415a-8560-d145ea273235" providerId="AD" clId="Web-{F32BC7FB-EEFB-108E-198A-DE462A073F3E}" dt="2024-10-01T21:14:51.676" v="335" actId="20577"/>
          <ac:spMkLst>
            <pc:docMk/>
            <pc:sldMk cId="0" sldId="316"/>
            <ac:spMk id="34819" creationId="{06FDA6ED-E216-06F7-157F-18EFAA66FC5B}"/>
          </ac:spMkLst>
        </pc:spChg>
      </pc:sldChg>
      <pc:sldChg chg="addSp delSp modSp mod setBg">
        <pc:chgData name="Brown, Sandra J Garl" userId="S::browns@wsu.edu::0e36faf3-8c5c-415a-8560-d145ea273235" providerId="AD" clId="Web-{F32BC7FB-EEFB-108E-198A-DE462A073F3E}" dt="2024-10-01T20:38:52.564" v="58" actId="20577"/>
        <pc:sldMkLst>
          <pc:docMk/>
          <pc:sldMk cId="0" sldId="366"/>
        </pc:sldMkLst>
        <pc:spChg chg="add del mod">
          <ac:chgData name="Brown, Sandra J Garl" userId="S::browns@wsu.edu::0e36faf3-8c5c-415a-8560-d145ea273235" providerId="AD" clId="Web-{F32BC7FB-EEFB-108E-198A-DE462A073F3E}" dt="2024-10-01T20:38:52.564" v="58" actId="20577"/>
          <ac:spMkLst>
            <pc:docMk/>
            <pc:sldMk cId="0" sldId="366"/>
            <ac:spMk id="3" creationId="{9BECE05D-1506-AE2A-2F2D-6D506FD25C5A}"/>
          </ac:spMkLst>
        </pc:spChg>
        <pc:spChg chg="add mod">
          <ac:chgData name="Brown, Sandra J Garl" userId="S::browns@wsu.edu::0e36faf3-8c5c-415a-8560-d145ea273235" providerId="AD" clId="Web-{F32BC7FB-EEFB-108E-198A-DE462A073F3E}" dt="2024-10-01T20:38:34.391" v="57" actId="20577"/>
          <ac:spMkLst>
            <pc:docMk/>
            <pc:sldMk cId="0" sldId="366"/>
            <ac:spMk id="14" creationId="{A9C0788C-559F-8927-CD9C-7C798F5086A3}"/>
          </ac:spMkLst>
        </pc:spChg>
        <pc:spChg chg="mod">
          <ac:chgData name="Brown, Sandra J Garl" userId="S::browns@wsu.edu::0e36faf3-8c5c-415a-8560-d145ea273235" providerId="AD" clId="Web-{F32BC7FB-EEFB-108E-198A-DE462A073F3E}" dt="2024-10-01T20:37:05.185" v="38"/>
          <ac:spMkLst>
            <pc:docMk/>
            <pc:sldMk cId="0" sldId="366"/>
            <ac:spMk id="16386" creationId="{09E8502E-D550-6AB4-CB78-C40FD51FC4DB}"/>
          </ac:spMkLst>
        </pc:spChg>
        <pc:spChg chg="add del">
          <ac:chgData name="Brown, Sandra J Garl" userId="S::browns@wsu.edu::0e36faf3-8c5c-415a-8560-d145ea273235" providerId="AD" clId="Web-{F32BC7FB-EEFB-108E-198A-DE462A073F3E}" dt="2024-10-01T20:37:05.185" v="38"/>
          <ac:spMkLst>
            <pc:docMk/>
            <pc:sldMk cId="0" sldId="366"/>
            <ac:spMk id="16393" creationId="{59A309A7-1751-4ABE-A3C1-EEC40366AD89}"/>
          </ac:spMkLst>
        </pc:spChg>
        <pc:spChg chg="add del">
          <ac:chgData name="Brown, Sandra J Garl" userId="S::browns@wsu.edu::0e36faf3-8c5c-415a-8560-d145ea273235" providerId="AD" clId="Web-{F32BC7FB-EEFB-108E-198A-DE462A073F3E}" dt="2024-10-01T20:37:05.185" v="38"/>
          <ac:spMkLst>
            <pc:docMk/>
            <pc:sldMk cId="0" sldId="366"/>
            <ac:spMk id="16395" creationId="{967D8EB6-EAE1-4F9C-B398-83321E287204}"/>
          </ac:spMkLst>
        </pc:spChg>
        <pc:spChg chg="add del">
          <ac:chgData name="Brown, Sandra J Garl" userId="S::browns@wsu.edu::0e36faf3-8c5c-415a-8560-d145ea273235" providerId="AD" clId="Web-{F32BC7FB-EEFB-108E-198A-DE462A073F3E}" dt="2024-10-01T20:37:05.185" v="38"/>
          <ac:spMkLst>
            <pc:docMk/>
            <pc:sldMk cId="0" sldId="366"/>
            <ac:spMk id="16400" creationId="{907EF6B7-1338-4443-8C46-6A318D952DFD}"/>
          </ac:spMkLst>
        </pc:spChg>
        <pc:spChg chg="add del">
          <ac:chgData name="Brown, Sandra J Garl" userId="S::browns@wsu.edu::0e36faf3-8c5c-415a-8560-d145ea273235" providerId="AD" clId="Web-{F32BC7FB-EEFB-108E-198A-DE462A073F3E}" dt="2024-10-01T20:36:50.403" v="36"/>
          <ac:spMkLst>
            <pc:docMk/>
            <pc:sldMk cId="0" sldId="366"/>
            <ac:spMk id="16401" creationId="{BACC6370-2D7E-4714-9D71-7542949D7D5D}"/>
          </ac:spMkLst>
        </pc:spChg>
        <pc:spChg chg="add del">
          <ac:chgData name="Brown, Sandra J Garl" userId="S::browns@wsu.edu::0e36faf3-8c5c-415a-8560-d145ea273235" providerId="AD" clId="Web-{F32BC7FB-EEFB-108E-198A-DE462A073F3E}" dt="2024-10-01T20:37:05.185" v="38"/>
          <ac:spMkLst>
            <pc:docMk/>
            <pc:sldMk cId="0" sldId="366"/>
            <ac:spMk id="16402" creationId="{DAAE4CDD-124C-4DCF-9584-B6033B545DD5}"/>
          </ac:spMkLst>
        </pc:spChg>
        <pc:spChg chg="add del">
          <ac:chgData name="Brown, Sandra J Garl" userId="S::browns@wsu.edu::0e36faf3-8c5c-415a-8560-d145ea273235" providerId="AD" clId="Web-{F32BC7FB-EEFB-108E-198A-DE462A073F3E}" dt="2024-10-01T20:36:50.403" v="36"/>
          <ac:spMkLst>
            <pc:docMk/>
            <pc:sldMk cId="0" sldId="366"/>
            <ac:spMk id="16403" creationId="{F68B3F68-107C-434F-AA38-110D5EA91B85}"/>
          </ac:spMkLst>
        </pc:spChg>
        <pc:spChg chg="add del">
          <ac:chgData name="Brown, Sandra J Garl" userId="S::browns@wsu.edu::0e36faf3-8c5c-415a-8560-d145ea273235" providerId="AD" clId="Web-{F32BC7FB-EEFB-108E-198A-DE462A073F3E}" dt="2024-10-01T20:37:05.185" v="38"/>
          <ac:spMkLst>
            <pc:docMk/>
            <pc:sldMk cId="0" sldId="366"/>
            <ac:spMk id="16404" creationId="{081E4A58-353D-44AE-B2FC-2A74E2E400F7}"/>
          </ac:spMkLst>
        </pc:spChg>
        <pc:spChg chg="add del">
          <ac:chgData name="Brown, Sandra J Garl" userId="S::browns@wsu.edu::0e36faf3-8c5c-415a-8560-d145ea273235" providerId="AD" clId="Web-{F32BC7FB-EEFB-108E-198A-DE462A073F3E}" dt="2024-10-01T20:36:50.403" v="36"/>
          <ac:spMkLst>
            <pc:docMk/>
            <pc:sldMk cId="0" sldId="366"/>
            <ac:spMk id="16405" creationId="{AAD0DBB9-1A4B-4391-81D4-CB19F9AB918A}"/>
          </ac:spMkLst>
        </pc:spChg>
        <pc:spChg chg="add del">
          <ac:chgData name="Brown, Sandra J Garl" userId="S::browns@wsu.edu::0e36faf3-8c5c-415a-8560-d145ea273235" providerId="AD" clId="Web-{F32BC7FB-EEFB-108E-198A-DE462A073F3E}" dt="2024-10-01T20:36:50.403" v="36"/>
          <ac:spMkLst>
            <pc:docMk/>
            <pc:sldMk cId="0" sldId="366"/>
            <ac:spMk id="16407" creationId="{063BBA22-50EA-4C4D-BE05-F1CE4E63AA56}"/>
          </ac:spMkLst>
        </pc:spChg>
        <pc:spChg chg="add del">
          <ac:chgData name="Brown, Sandra J Garl" userId="S::browns@wsu.edu::0e36faf3-8c5c-415a-8560-d145ea273235" providerId="AD" clId="Web-{F32BC7FB-EEFB-108E-198A-DE462A073F3E}" dt="2024-10-01T20:37:05.185" v="38"/>
          <ac:spMkLst>
            <pc:docMk/>
            <pc:sldMk cId="0" sldId="366"/>
            <ac:spMk id="16409" creationId="{9BECE05D-1506-AE2A-2F2D-6D506FD25C5A}"/>
          </ac:spMkLst>
        </pc:spChg>
        <pc:graphicFrameChg chg="add del">
          <ac:chgData name="Brown, Sandra J Garl" userId="S::browns@wsu.edu::0e36faf3-8c5c-415a-8560-d145ea273235" providerId="AD" clId="Web-{F32BC7FB-EEFB-108E-198A-DE462A073F3E}" dt="2024-10-01T20:36:50.403" v="36"/>
          <ac:graphicFrameMkLst>
            <pc:docMk/>
            <pc:sldMk cId="0" sldId="366"/>
            <ac:graphicFrameMk id="16397" creationId="{18745889-D7A6-10A5-68EF-C955928F34FF}"/>
          </ac:graphicFrameMkLst>
        </pc:graphicFrameChg>
        <pc:picChg chg="add del mod">
          <ac:chgData name="Brown, Sandra J Garl" userId="S::browns@wsu.edu::0e36faf3-8c5c-415a-8560-d145ea273235" providerId="AD" clId="Web-{F32BC7FB-EEFB-108E-198A-DE462A073F3E}" dt="2024-10-01T20:37:25.358" v="43"/>
          <ac:picMkLst>
            <pc:docMk/>
            <pc:sldMk cId="0" sldId="366"/>
            <ac:picMk id="2" creationId="{96E8BB29-E5FA-AAF1-A1EF-78EB0145E114}"/>
          </ac:picMkLst>
        </pc:picChg>
        <pc:picChg chg="del mod">
          <ac:chgData name="Brown, Sandra J Garl" userId="S::browns@wsu.edu::0e36faf3-8c5c-415a-8560-d145ea273235" providerId="AD" clId="Web-{F32BC7FB-EEFB-108E-198A-DE462A073F3E}" dt="2024-10-01T20:35:54.089" v="31"/>
          <ac:picMkLst>
            <pc:docMk/>
            <pc:sldMk cId="0" sldId="366"/>
            <ac:picMk id="16388" creationId="{478C3002-08AA-A70A-5AAF-8A622A66B880}"/>
          </ac:picMkLst>
        </pc:picChg>
      </pc:sldChg>
      <pc:sldChg chg="modSp">
        <pc:chgData name="Brown, Sandra J Garl" userId="S::browns@wsu.edu::0e36faf3-8c5c-415a-8560-d145ea273235" providerId="AD" clId="Web-{F32BC7FB-EEFB-108E-198A-DE462A073F3E}" dt="2024-10-01T20:51:31.608" v="128" actId="1076"/>
        <pc:sldMkLst>
          <pc:docMk/>
          <pc:sldMk cId="0" sldId="367"/>
        </pc:sldMkLst>
        <pc:spChg chg="mod">
          <ac:chgData name="Brown, Sandra J Garl" userId="S::browns@wsu.edu::0e36faf3-8c5c-415a-8560-d145ea273235" providerId="AD" clId="Web-{F32BC7FB-EEFB-108E-198A-DE462A073F3E}" dt="2024-10-01T20:49:46.104" v="119" actId="20577"/>
          <ac:spMkLst>
            <pc:docMk/>
            <pc:sldMk cId="0" sldId="367"/>
            <ac:spMk id="29698" creationId="{C08F8678-211A-9E2D-2D03-BA636768D504}"/>
          </ac:spMkLst>
        </pc:spChg>
        <pc:spChg chg="mod">
          <ac:chgData name="Brown, Sandra J Garl" userId="S::browns@wsu.edu::0e36faf3-8c5c-415a-8560-d145ea273235" providerId="AD" clId="Web-{F32BC7FB-EEFB-108E-198A-DE462A073F3E}" dt="2024-10-01T20:50:56.825" v="126" actId="20577"/>
          <ac:spMkLst>
            <pc:docMk/>
            <pc:sldMk cId="0" sldId="367"/>
            <ac:spMk id="29699" creationId="{3BCCF176-66E0-6C34-F85A-8CDFDC81A9B1}"/>
          </ac:spMkLst>
        </pc:spChg>
        <pc:spChg chg="mod">
          <ac:chgData name="Brown, Sandra J Garl" userId="S::browns@wsu.edu::0e36faf3-8c5c-415a-8560-d145ea273235" providerId="AD" clId="Web-{F32BC7FB-EEFB-108E-198A-DE462A073F3E}" dt="2024-10-01T20:51:27.436" v="127" actId="1076"/>
          <ac:spMkLst>
            <pc:docMk/>
            <pc:sldMk cId="0" sldId="367"/>
            <ac:spMk id="29700" creationId="{38A5B7FC-A0FC-14E4-FC58-5F493DC63DFB}"/>
          </ac:spMkLst>
        </pc:spChg>
        <pc:picChg chg="mod">
          <ac:chgData name="Brown, Sandra J Garl" userId="S::browns@wsu.edu::0e36faf3-8c5c-415a-8560-d145ea273235" providerId="AD" clId="Web-{F32BC7FB-EEFB-108E-198A-DE462A073F3E}" dt="2024-10-01T20:51:31.608" v="128" actId="1076"/>
          <ac:picMkLst>
            <pc:docMk/>
            <pc:sldMk cId="0" sldId="367"/>
            <ac:picMk id="29701" creationId="{F10A1B56-8A75-884B-B891-4111AA6CB55A}"/>
          </ac:picMkLst>
        </pc:picChg>
      </pc:sldChg>
      <pc:sldChg chg="addSp delSp modSp mod setBg">
        <pc:chgData name="Brown, Sandra J Garl" userId="S::browns@wsu.edu::0e36faf3-8c5c-415a-8560-d145ea273235" providerId="AD" clId="Web-{F32BC7FB-EEFB-108E-198A-DE462A073F3E}" dt="2024-10-01T20:49:27.791" v="117" actId="1076"/>
        <pc:sldMkLst>
          <pc:docMk/>
          <pc:sldMk cId="0" sldId="372"/>
        </pc:sldMkLst>
        <pc:spChg chg="mod ord">
          <ac:chgData name="Brown, Sandra J Garl" userId="S::browns@wsu.edu::0e36faf3-8c5c-415a-8560-d145ea273235" providerId="AD" clId="Web-{F32BC7FB-EEFB-108E-198A-DE462A073F3E}" dt="2024-10-01T20:48:34.914" v="106" actId="1076"/>
          <ac:spMkLst>
            <pc:docMk/>
            <pc:sldMk cId="0" sldId="372"/>
            <ac:spMk id="28674" creationId="{6F1129D7-B902-DB46-3B7A-ABD7888925B9}"/>
          </ac:spMkLst>
        </pc:spChg>
        <pc:spChg chg="mod ord">
          <ac:chgData name="Brown, Sandra J Garl" userId="S::browns@wsu.edu::0e36faf3-8c5c-415a-8560-d145ea273235" providerId="AD" clId="Web-{F32BC7FB-EEFB-108E-198A-DE462A073F3E}" dt="2024-10-01T20:49:27.791" v="117" actId="1076"/>
          <ac:spMkLst>
            <pc:docMk/>
            <pc:sldMk cId="0" sldId="372"/>
            <ac:spMk id="28675" creationId="{8D83FC97-1F08-2478-C48B-2F83B7B12516}"/>
          </ac:spMkLst>
        </pc:spChg>
        <pc:spChg chg="mod">
          <ac:chgData name="Brown, Sandra J Garl" userId="S::browns@wsu.edu::0e36faf3-8c5c-415a-8560-d145ea273235" providerId="AD" clId="Web-{F32BC7FB-EEFB-108E-198A-DE462A073F3E}" dt="2024-10-01T20:46:51.629" v="95"/>
          <ac:spMkLst>
            <pc:docMk/>
            <pc:sldMk cId="0" sldId="372"/>
            <ac:spMk id="28677" creationId="{A02CB9A8-5C10-3AE3-653E-B71DAC15AC2B}"/>
          </ac:spMkLst>
        </pc:spChg>
        <pc:spChg chg="add del">
          <ac:chgData name="Brown, Sandra J Garl" userId="S::browns@wsu.edu::0e36faf3-8c5c-415a-8560-d145ea273235" providerId="AD" clId="Web-{F32BC7FB-EEFB-108E-198A-DE462A073F3E}" dt="2024-10-01T20:47:58.022" v="101"/>
          <ac:spMkLst>
            <pc:docMk/>
            <pc:sldMk cId="0" sldId="372"/>
            <ac:spMk id="28683" creationId="{53E60C6D-4E85-4E14-BCDF-BF15C241F7CA}"/>
          </ac:spMkLst>
        </pc:spChg>
        <pc:spChg chg="add del">
          <ac:chgData name="Brown, Sandra J Garl" userId="S::browns@wsu.edu::0e36faf3-8c5c-415a-8560-d145ea273235" providerId="AD" clId="Web-{F32BC7FB-EEFB-108E-198A-DE462A073F3E}" dt="2024-10-01T20:47:58.022" v="101"/>
          <ac:spMkLst>
            <pc:docMk/>
            <pc:sldMk cId="0" sldId="372"/>
            <ac:spMk id="28685" creationId="{7D42D292-4C48-479B-9E59-E29CD9871C0C}"/>
          </ac:spMkLst>
        </pc:spChg>
        <pc:spChg chg="add del">
          <ac:chgData name="Brown, Sandra J Garl" userId="S::browns@wsu.edu::0e36faf3-8c5c-415a-8560-d145ea273235" providerId="AD" clId="Web-{F32BC7FB-EEFB-108E-198A-DE462A073F3E}" dt="2024-10-01T20:47:58.022" v="101"/>
          <ac:spMkLst>
            <pc:docMk/>
            <pc:sldMk cId="0" sldId="372"/>
            <ac:spMk id="28687" creationId="{533DF362-939D-4EEE-8DC4-6B54607E5611}"/>
          </ac:spMkLst>
        </pc:spChg>
        <pc:spChg chg="add">
          <ac:chgData name="Brown, Sandra J Garl" userId="S::browns@wsu.edu::0e36faf3-8c5c-415a-8560-d145ea273235" providerId="AD" clId="Web-{F32BC7FB-EEFB-108E-198A-DE462A073F3E}" dt="2024-10-01T20:47:58.022" v="101"/>
          <ac:spMkLst>
            <pc:docMk/>
            <pc:sldMk cId="0" sldId="372"/>
            <ac:spMk id="28692" creationId="{7D8E67F2-F753-4E06-8229-4970A6725835}"/>
          </ac:spMkLst>
        </pc:spChg>
        <pc:spChg chg="add">
          <ac:chgData name="Brown, Sandra J Garl" userId="S::browns@wsu.edu::0e36faf3-8c5c-415a-8560-d145ea273235" providerId="AD" clId="Web-{F32BC7FB-EEFB-108E-198A-DE462A073F3E}" dt="2024-10-01T20:47:58.022" v="101"/>
          <ac:spMkLst>
            <pc:docMk/>
            <pc:sldMk cId="0" sldId="372"/>
            <ac:spMk id="28696" creationId="{007B8288-68CC-4847-8419-CF535B6B7EEA}"/>
          </ac:spMkLst>
        </pc:spChg>
        <pc:spChg chg="add">
          <ac:chgData name="Brown, Sandra J Garl" userId="S::browns@wsu.edu::0e36faf3-8c5c-415a-8560-d145ea273235" providerId="AD" clId="Web-{F32BC7FB-EEFB-108E-198A-DE462A073F3E}" dt="2024-10-01T20:47:58.022" v="101"/>
          <ac:spMkLst>
            <pc:docMk/>
            <pc:sldMk cId="0" sldId="372"/>
            <ac:spMk id="28698" creationId="{32BA8EA8-C1B6-4309-B674-F9F399B96288}"/>
          </ac:spMkLst>
        </pc:spChg>
        <pc:picChg chg="mod">
          <ac:chgData name="Brown, Sandra J Garl" userId="S::browns@wsu.edu::0e36faf3-8c5c-415a-8560-d145ea273235" providerId="AD" clId="Web-{F32BC7FB-EEFB-108E-198A-DE462A073F3E}" dt="2024-10-01T20:47:58.022" v="101"/>
          <ac:picMkLst>
            <pc:docMk/>
            <pc:sldMk cId="0" sldId="372"/>
            <ac:picMk id="28676" creationId="{EC9CD5EE-A3F8-B051-AA12-B48E567D5634}"/>
          </ac:picMkLst>
        </pc:picChg>
        <pc:picChg chg="mod ord">
          <ac:chgData name="Brown, Sandra J Garl" userId="S::browns@wsu.edu::0e36faf3-8c5c-415a-8560-d145ea273235" providerId="AD" clId="Web-{F32BC7FB-EEFB-108E-198A-DE462A073F3E}" dt="2024-10-01T20:47:58.022" v="101"/>
          <ac:picMkLst>
            <pc:docMk/>
            <pc:sldMk cId="0" sldId="372"/>
            <ac:picMk id="28678" creationId="{0E449FD5-ECD3-0511-5851-ACD829A3D56D}"/>
          </ac:picMkLst>
        </pc:picChg>
        <pc:picChg chg="add">
          <ac:chgData name="Brown, Sandra J Garl" userId="S::browns@wsu.edu::0e36faf3-8c5c-415a-8560-d145ea273235" providerId="AD" clId="Web-{F32BC7FB-EEFB-108E-198A-DE462A073F3E}" dt="2024-10-01T20:47:58.022" v="101"/>
          <ac:picMkLst>
            <pc:docMk/>
            <pc:sldMk cId="0" sldId="372"/>
            <ac:picMk id="28694" creationId="{2EE1BDFD-564B-44A4-841A-50D6A8E75CB4}"/>
          </ac:picMkLst>
        </pc:picChg>
      </pc:sldChg>
      <pc:sldChg chg="modSp new">
        <pc:chgData name="Brown, Sandra J Garl" userId="S::browns@wsu.edu::0e36faf3-8c5c-415a-8560-d145ea273235" providerId="AD" clId="Web-{F32BC7FB-EEFB-108E-198A-DE462A073F3E}" dt="2024-10-01T21:14:21.862" v="331" actId="20577"/>
        <pc:sldMkLst>
          <pc:docMk/>
          <pc:sldMk cId="1087946362" sldId="380"/>
        </pc:sldMkLst>
        <pc:spChg chg="mod">
          <ac:chgData name="Brown, Sandra J Garl" userId="S::browns@wsu.edu::0e36faf3-8c5c-415a-8560-d145ea273235" providerId="AD" clId="Web-{F32BC7FB-EEFB-108E-198A-DE462A073F3E}" dt="2024-10-01T20:56:15.775" v="163" actId="20577"/>
          <ac:spMkLst>
            <pc:docMk/>
            <pc:sldMk cId="1087946362" sldId="380"/>
            <ac:spMk id="2" creationId="{342B9167-A56D-B639-AE9B-9BEB560CCE35}"/>
          </ac:spMkLst>
        </pc:spChg>
        <pc:spChg chg="mod">
          <ac:chgData name="Brown, Sandra J Garl" userId="S::browns@wsu.edu::0e36faf3-8c5c-415a-8560-d145ea273235" providerId="AD" clId="Web-{F32BC7FB-EEFB-108E-198A-DE462A073F3E}" dt="2024-10-01T21:14:21.862" v="331" actId="20577"/>
          <ac:spMkLst>
            <pc:docMk/>
            <pc:sldMk cId="1087946362" sldId="380"/>
            <ac:spMk id="3" creationId="{BE4812C8-7DC9-3195-CB1F-EF79B0DC520C}"/>
          </ac:spMkLst>
        </pc:spChg>
      </pc:sldChg>
      <pc:sldChg chg="new del">
        <pc:chgData name="Brown, Sandra J Garl" userId="S::browns@wsu.edu::0e36faf3-8c5c-415a-8560-d145ea273235" providerId="AD" clId="Web-{F32BC7FB-EEFB-108E-198A-DE462A073F3E}" dt="2024-10-01T21:14:23.128" v="332"/>
        <pc:sldMkLst>
          <pc:docMk/>
          <pc:sldMk cId="744631639" sldId="381"/>
        </pc:sldMkLst>
      </pc:sldChg>
    </pc:docChg>
  </pc:docChgLst>
  <pc:docChgLst>
    <pc:chgData name="Brown, Sandra J Garl" userId="S::browns@wsu.edu::0e36faf3-8c5c-415a-8560-d145ea273235" providerId="AD" clId="Web-{080A8083-7B05-3D11-701F-0E729CEF219B}"/>
    <pc:docChg chg="addSld delSld modSld sldOrd">
      <pc:chgData name="Brown, Sandra J Garl" userId="S::browns@wsu.edu::0e36faf3-8c5c-415a-8560-d145ea273235" providerId="AD" clId="Web-{080A8083-7B05-3D11-701F-0E729CEF219B}" dt="2024-10-01T22:08:04.708" v="514" actId="20577"/>
      <pc:docMkLst>
        <pc:docMk/>
      </pc:docMkLst>
      <pc:sldChg chg="ord">
        <pc:chgData name="Brown, Sandra J Garl" userId="S::browns@wsu.edu::0e36faf3-8c5c-415a-8560-d145ea273235" providerId="AD" clId="Web-{080A8083-7B05-3D11-701F-0E729CEF219B}" dt="2024-10-01T21:29:15.058" v="23"/>
        <pc:sldMkLst>
          <pc:docMk/>
          <pc:sldMk cId="0" sldId="318"/>
        </pc:sldMkLst>
      </pc:sldChg>
      <pc:sldChg chg="addSp delSp modSp mod setBg">
        <pc:chgData name="Brown, Sandra J Garl" userId="S::browns@wsu.edu::0e36faf3-8c5c-415a-8560-d145ea273235" providerId="AD" clId="Web-{080A8083-7B05-3D11-701F-0E729CEF219B}" dt="2024-10-01T21:27:26.399" v="19" actId="14100"/>
        <pc:sldMkLst>
          <pc:docMk/>
          <pc:sldMk cId="0" sldId="351"/>
        </pc:sldMkLst>
        <pc:spChg chg="mod">
          <ac:chgData name="Brown, Sandra J Garl" userId="S::browns@wsu.edu::0e36faf3-8c5c-415a-8560-d145ea273235" providerId="AD" clId="Web-{080A8083-7B05-3D11-701F-0E729CEF219B}" dt="2024-10-01T21:27:05.038" v="15" actId="1076"/>
          <ac:spMkLst>
            <pc:docMk/>
            <pc:sldMk cId="0" sldId="351"/>
            <ac:spMk id="17410" creationId="{92087E1F-9A8F-F07C-BC9B-30FEB156F565}"/>
          </ac:spMkLst>
        </pc:spChg>
        <pc:spChg chg="mod ord">
          <ac:chgData name="Brown, Sandra J Garl" userId="S::browns@wsu.edu::0e36faf3-8c5c-415a-8560-d145ea273235" providerId="AD" clId="Web-{080A8083-7B05-3D11-701F-0E729CEF219B}" dt="2024-10-01T21:27:26.399" v="19" actId="14100"/>
          <ac:spMkLst>
            <pc:docMk/>
            <pc:sldMk cId="0" sldId="351"/>
            <ac:spMk id="39939" creationId="{588E93A9-930A-2495-87F0-7468DDBC9B4B}"/>
          </ac:spMkLst>
        </pc:spChg>
        <pc:spChg chg="add">
          <ac:chgData name="Brown, Sandra J Garl" userId="S::browns@wsu.edu::0e36faf3-8c5c-415a-8560-d145ea273235" providerId="AD" clId="Web-{080A8083-7B05-3D11-701F-0E729CEF219B}" dt="2024-10-01T21:25:57.974" v="2"/>
          <ac:spMkLst>
            <pc:docMk/>
            <pc:sldMk cId="0" sldId="351"/>
            <ac:spMk id="39945" creationId="{9D9CE3C4-25D7-403C-9312-F3B39099D298}"/>
          </ac:spMkLst>
        </pc:spChg>
        <pc:grpChg chg="add">
          <ac:chgData name="Brown, Sandra J Garl" userId="S::browns@wsu.edu::0e36faf3-8c5c-415a-8560-d145ea273235" providerId="AD" clId="Web-{080A8083-7B05-3D11-701F-0E729CEF219B}" dt="2024-10-01T21:25:57.974" v="2"/>
          <ac:grpSpMkLst>
            <pc:docMk/>
            <pc:sldMk cId="0" sldId="351"/>
            <ac:grpSpMk id="39947" creationId="{2E56C079-9BED-4728-8FAD-2F9E3A179149}"/>
          </ac:grpSpMkLst>
        </pc:grpChg>
        <pc:grpChg chg="add">
          <ac:chgData name="Brown, Sandra J Garl" userId="S::browns@wsu.edu::0e36faf3-8c5c-415a-8560-d145ea273235" providerId="AD" clId="Web-{080A8083-7B05-3D11-701F-0E729CEF219B}" dt="2024-10-01T21:25:57.974" v="2"/>
          <ac:grpSpMkLst>
            <pc:docMk/>
            <pc:sldMk cId="0" sldId="351"/>
            <ac:grpSpMk id="39953" creationId="{DE51D1B5-E12D-46A1-B0B3-7BAB36C342F8}"/>
          </ac:grpSpMkLst>
        </pc:grpChg>
        <pc:grpChg chg="add">
          <ac:chgData name="Brown, Sandra J Garl" userId="S::browns@wsu.edu::0e36faf3-8c5c-415a-8560-d145ea273235" providerId="AD" clId="Web-{080A8083-7B05-3D11-701F-0E729CEF219B}" dt="2024-10-01T21:25:57.974" v="2"/>
          <ac:grpSpMkLst>
            <pc:docMk/>
            <pc:sldMk cId="0" sldId="351"/>
            <ac:grpSpMk id="39958" creationId="{51AC3D20-E4ED-49E6-AADF-E32D5427ECD0}"/>
          </ac:grpSpMkLst>
        </pc:grpChg>
        <pc:picChg chg="mod ord">
          <ac:chgData name="Brown, Sandra J Garl" userId="S::browns@wsu.edu::0e36faf3-8c5c-415a-8560-d145ea273235" providerId="AD" clId="Web-{080A8083-7B05-3D11-701F-0E729CEF219B}" dt="2024-10-01T21:26:18.240" v="6" actId="1076"/>
          <ac:picMkLst>
            <pc:docMk/>
            <pc:sldMk cId="0" sldId="351"/>
            <ac:picMk id="2" creationId="{C0AE5BB6-48FE-862D-019C-8E956E91CD12}"/>
          </ac:picMkLst>
        </pc:picChg>
        <pc:picChg chg="add mod">
          <ac:chgData name="Brown, Sandra J Garl" userId="S::browns@wsu.edu::0e36faf3-8c5c-415a-8560-d145ea273235" providerId="AD" clId="Web-{080A8083-7B05-3D11-701F-0E729CEF219B}" dt="2024-10-01T21:26:09.427" v="5" actId="1076"/>
          <ac:picMkLst>
            <pc:docMk/>
            <pc:sldMk cId="0" sldId="351"/>
            <ac:picMk id="3" creationId="{F44F0847-ED24-D18E-9925-C310F4DC8164}"/>
          </ac:picMkLst>
        </pc:picChg>
        <pc:picChg chg="del mod ord">
          <ac:chgData name="Brown, Sandra J Garl" userId="S::browns@wsu.edu::0e36faf3-8c5c-415a-8560-d145ea273235" providerId="AD" clId="Web-{080A8083-7B05-3D11-701F-0E729CEF219B}" dt="2024-10-01T21:26:03.521" v="3"/>
          <ac:picMkLst>
            <pc:docMk/>
            <pc:sldMk cId="0" sldId="351"/>
            <ac:picMk id="39940" creationId="{506D27CC-E156-837E-6B2A-9A8FB62B04AB}"/>
          </ac:picMkLst>
        </pc:picChg>
      </pc:sldChg>
      <pc:sldChg chg="addSp delSp modSp mod setBg">
        <pc:chgData name="Brown, Sandra J Garl" userId="S::browns@wsu.edu::0e36faf3-8c5c-415a-8560-d145ea273235" providerId="AD" clId="Web-{080A8083-7B05-3D11-701F-0E729CEF219B}" dt="2024-10-01T21:33:02.628" v="62" actId="20577"/>
        <pc:sldMkLst>
          <pc:docMk/>
          <pc:sldMk cId="0" sldId="352"/>
        </pc:sldMkLst>
        <pc:spChg chg="mod ord">
          <ac:chgData name="Brown, Sandra J Garl" userId="S::browns@wsu.edu::0e36faf3-8c5c-415a-8560-d145ea273235" providerId="AD" clId="Web-{080A8083-7B05-3D11-701F-0E729CEF219B}" dt="2024-10-01T21:33:02.628" v="62" actId="20577"/>
          <ac:spMkLst>
            <pc:docMk/>
            <pc:sldMk cId="0" sldId="352"/>
            <ac:spMk id="3" creationId="{2BBC2C0D-4481-C587-BC3B-E4A6E3FCB47B}"/>
          </ac:spMkLst>
        </pc:spChg>
        <pc:spChg chg="mod">
          <ac:chgData name="Brown, Sandra J Garl" userId="S::browns@wsu.edu::0e36faf3-8c5c-415a-8560-d145ea273235" providerId="AD" clId="Web-{080A8083-7B05-3D11-701F-0E729CEF219B}" dt="2024-10-01T21:32:20.079" v="55" actId="20577"/>
          <ac:spMkLst>
            <pc:docMk/>
            <pc:sldMk cId="0" sldId="352"/>
            <ac:spMk id="18434" creationId="{C5ECC3B6-C3E1-555F-C895-7CBEC59FF938}"/>
          </ac:spMkLst>
        </pc:spChg>
        <pc:spChg chg="del mod">
          <ac:chgData name="Brown, Sandra J Garl" userId="S::browns@wsu.edu::0e36faf3-8c5c-415a-8560-d145ea273235" providerId="AD" clId="Web-{080A8083-7B05-3D11-701F-0E729CEF219B}" dt="2024-10-01T21:31:15.484" v="48"/>
          <ac:spMkLst>
            <pc:docMk/>
            <pc:sldMk cId="0" sldId="352"/>
            <ac:spMk id="40965" creationId="{E4204030-F97B-D602-9460-A05802376165}"/>
          </ac:spMkLst>
        </pc:spChg>
        <pc:spChg chg="add">
          <ac:chgData name="Brown, Sandra J Garl" userId="S::browns@wsu.edu::0e36faf3-8c5c-415a-8560-d145ea273235" providerId="AD" clId="Web-{080A8083-7B05-3D11-701F-0E729CEF219B}" dt="2024-10-01T21:32:03.813" v="51"/>
          <ac:spMkLst>
            <pc:docMk/>
            <pc:sldMk cId="0" sldId="352"/>
            <ac:spMk id="40969" creationId="{637B2035-1FCB-439A-B421-095E136C7E07}"/>
          </ac:spMkLst>
        </pc:spChg>
        <pc:spChg chg="add">
          <ac:chgData name="Brown, Sandra J Garl" userId="S::browns@wsu.edu::0e36faf3-8c5c-415a-8560-d145ea273235" providerId="AD" clId="Web-{080A8083-7B05-3D11-701F-0E729CEF219B}" dt="2024-10-01T21:32:03.813" v="51"/>
          <ac:spMkLst>
            <pc:docMk/>
            <pc:sldMk cId="0" sldId="352"/>
            <ac:spMk id="40971" creationId="{676D6CDF-C512-4739-B158-55EE955EFA39}"/>
          </ac:spMkLst>
        </pc:spChg>
        <pc:picChg chg="mod">
          <ac:chgData name="Brown, Sandra J Garl" userId="S::browns@wsu.edu::0e36faf3-8c5c-415a-8560-d145ea273235" providerId="AD" clId="Web-{080A8083-7B05-3D11-701F-0E729CEF219B}" dt="2024-10-01T21:32:03.813" v="51"/>
          <ac:picMkLst>
            <pc:docMk/>
            <pc:sldMk cId="0" sldId="352"/>
            <ac:picMk id="40964" creationId="{E5F8807A-F311-444B-B324-64F87E12D509}"/>
          </ac:picMkLst>
        </pc:picChg>
        <pc:picChg chg="del">
          <ac:chgData name="Brown, Sandra J Garl" userId="S::browns@wsu.edu::0e36faf3-8c5c-415a-8560-d145ea273235" providerId="AD" clId="Web-{080A8083-7B05-3D11-701F-0E729CEF219B}" dt="2024-10-01T21:31:47.407" v="50"/>
          <ac:picMkLst>
            <pc:docMk/>
            <pc:sldMk cId="0" sldId="352"/>
            <ac:picMk id="40966" creationId="{3D527B0D-BE60-556F-EA16-5A06086E078F}"/>
          </ac:picMkLst>
        </pc:picChg>
      </pc:sldChg>
      <pc:sldChg chg="addSp modSp mod setBg">
        <pc:chgData name="Brown, Sandra J Garl" userId="S::browns@wsu.edu::0e36faf3-8c5c-415a-8560-d145ea273235" providerId="AD" clId="Web-{080A8083-7B05-3D11-701F-0E729CEF219B}" dt="2024-10-01T21:35:43.304" v="79" actId="1076"/>
        <pc:sldMkLst>
          <pc:docMk/>
          <pc:sldMk cId="0" sldId="353"/>
        </pc:sldMkLst>
        <pc:spChg chg="mod ord">
          <ac:chgData name="Brown, Sandra J Garl" userId="S::browns@wsu.edu::0e36faf3-8c5c-415a-8560-d145ea273235" providerId="AD" clId="Web-{080A8083-7B05-3D11-701F-0E729CEF219B}" dt="2024-10-01T21:35:43.304" v="79" actId="1076"/>
          <ac:spMkLst>
            <pc:docMk/>
            <pc:sldMk cId="0" sldId="353"/>
            <ac:spMk id="3" creationId="{0BBA2CA5-A5B7-845E-986A-E83199C48F64}"/>
          </ac:spMkLst>
        </pc:spChg>
        <pc:spChg chg="mod">
          <ac:chgData name="Brown, Sandra J Garl" userId="S::browns@wsu.edu::0e36faf3-8c5c-415a-8560-d145ea273235" providerId="AD" clId="Web-{080A8083-7B05-3D11-701F-0E729CEF219B}" dt="2024-10-01T21:35:33.445" v="78" actId="20577"/>
          <ac:spMkLst>
            <pc:docMk/>
            <pc:sldMk cId="0" sldId="353"/>
            <ac:spMk id="19458" creationId="{54474825-5091-873F-3194-4131945196F8}"/>
          </ac:spMkLst>
        </pc:spChg>
        <pc:spChg chg="add">
          <ac:chgData name="Brown, Sandra J Garl" userId="S::browns@wsu.edu::0e36faf3-8c5c-415a-8560-d145ea273235" providerId="AD" clId="Web-{080A8083-7B05-3D11-701F-0E729CEF219B}" dt="2024-10-01T21:34:42.490" v="68"/>
          <ac:spMkLst>
            <pc:docMk/>
            <pc:sldMk cId="0" sldId="353"/>
            <ac:spMk id="41993" creationId="{6B92FAF7-0AD3-4B47-9111-D0E9CD79E247}"/>
          </ac:spMkLst>
        </pc:spChg>
        <pc:grpChg chg="add">
          <ac:chgData name="Brown, Sandra J Garl" userId="S::browns@wsu.edu::0e36faf3-8c5c-415a-8560-d145ea273235" providerId="AD" clId="Web-{080A8083-7B05-3D11-701F-0E729CEF219B}" dt="2024-10-01T21:34:42.490" v="68"/>
          <ac:grpSpMkLst>
            <pc:docMk/>
            <pc:sldMk cId="0" sldId="353"/>
            <ac:grpSpMk id="41995" creationId="{D6A77139-BADB-4B2C-BD41-B67A4D37D758}"/>
          </ac:grpSpMkLst>
        </pc:grpChg>
        <pc:grpChg chg="add">
          <ac:chgData name="Brown, Sandra J Garl" userId="S::browns@wsu.edu::0e36faf3-8c5c-415a-8560-d145ea273235" providerId="AD" clId="Web-{080A8083-7B05-3D11-701F-0E729CEF219B}" dt="2024-10-01T21:34:42.490" v="68"/>
          <ac:grpSpMkLst>
            <pc:docMk/>
            <pc:sldMk cId="0" sldId="353"/>
            <ac:grpSpMk id="42001" creationId="{2786ABD8-AB9F-46F2-A7D9-36F1F7338CF9}"/>
          </ac:grpSpMkLst>
        </pc:grpChg>
        <pc:picChg chg="add mod">
          <ac:chgData name="Brown, Sandra J Garl" userId="S::browns@wsu.edu::0e36faf3-8c5c-415a-8560-d145ea273235" providerId="AD" clId="Web-{080A8083-7B05-3D11-701F-0E729CEF219B}" dt="2024-10-01T21:34:50.381" v="69" actId="14100"/>
          <ac:picMkLst>
            <pc:docMk/>
            <pc:sldMk cId="0" sldId="353"/>
            <ac:picMk id="2" creationId="{408B1485-E9F2-E778-B480-FA55E3338FE1}"/>
          </ac:picMkLst>
        </pc:picChg>
        <pc:picChg chg="mod">
          <ac:chgData name="Brown, Sandra J Garl" userId="S::browns@wsu.edu::0e36faf3-8c5c-415a-8560-d145ea273235" providerId="AD" clId="Web-{080A8083-7B05-3D11-701F-0E729CEF219B}" dt="2024-10-01T21:35:20.351" v="75" actId="1076"/>
          <ac:picMkLst>
            <pc:docMk/>
            <pc:sldMk cId="0" sldId="353"/>
            <ac:picMk id="41988" creationId="{58D0C3DC-79B7-7020-F197-69EFAE6294C6}"/>
          </ac:picMkLst>
        </pc:picChg>
      </pc:sldChg>
      <pc:sldChg chg="addSp modSp mod setBg">
        <pc:chgData name="Brown, Sandra J Garl" userId="S::browns@wsu.edu::0e36faf3-8c5c-415a-8560-d145ea273235" providerId="AD" clId="Web-{080A8083-7B05-3D11-701F-0E729CEF219B}" dt="2024-10-01T21:37:12.760" v="86" actId="20577"/>
        <pc:sldMkLst>
          <pc:docMk/>
          <pc:sldMk cId="0" sldId="354"/>
        </pc:sldMkLst>
        <pc:spChg chg="mod ord">
          <ac:chgData name="Brown, Sandra J Garl" userId="S::browns@wsu.edu::0e36faf3-8c5c-415a-8560-d145ea273235" providerId="AD" clId="Web-{080A8083-7B05-3D11-701F-0E729CEF219B}" dt="2024-10-01T21:37:12.760" v="86" actId="20577"/>
          <ac:spMkLst>
            <pc:docMk/>
            <pc:sldMk cId="0" sldId="354"/>
            <ac:spMk id="3" creationId="{E0D57180-4313-3766-6D11-C53FB5954E60}"/>
          </ac:spMkLst>
        </pc:spChg>
        <pc:spChg chg="mod">
          <ac:chgData name="Brown, Sandra J Garl" userId="S::browns@wsu.edu::0e36faf3-8c5c-415a-8560-d145ea273235" providerId="AD" clId="Web-{080A8083-7B05-3D11-701F-0E729CEF219B}" dt="2024-10-01T21:36:41.353" v="84"/>
          <ac:spMkLst>
            <pc:docMk/>
            <pc:sldMk cId="0" sldId="354"/>
            <ac:spMk id="20482" creationId="{2DBE267A-A25D-CD18-326A-681067A10AD4}"/>
          </ac:spMkLst>
        </pc:spChg>
        <pc:spChg chg="add">
          <ac:chgData name="Brown, Sandra J Garl" userId="S::browns@wsu.edu::0e36faf3-8c5c-415a-8560-d145ea273235" providerId="AD" clId="Web-{080A8083-7B05-3D11-701F-0E729CEF219B}" dt="2024-10-01T21:36:41.353" v="84"/>
          <ac:spMkLst>
            <pc:docMk/>
            <pc:sldMk cId="0" sldId="354"/>
            <ac:spMk id="43017" creationId="{F541DB91-0B10-46D9-B34B-7BFF9602606D}"/>
          </ac:spMkLst>
        </pc:spChg>
        <pc:spChg chg="add">
          <ac:chgData name="Brown, Sandra J Garl" userId="S::browns@wsu.edu::0e36faf3-8c5c-415a-8560-d145ea273235" providerId="AD" clId="Web-{080A8083-7B05-3D11-701F-0E729CEF219B}" dt="2024-10-01T21:36:41.353" v="84"/>
          <ac:spMkLst>
            <pc:docMk/>
            <pc:sldMk cId="0" sldId="354"/>
            <ac:spMk id="43019" creationId="{9CF7FE1C-8BC5-4B0C-A2BC-93AB72C90FDD}"/>
          </ac:spMkLst>
        </pc:spChg>
        <pc:picChg chg="mod">
          <ac:chgData name="Brown, Sandra J Garl" userId="S::browns@wsu.edu::0e36faf3-8c5c-415a-8560-d145ea273235" providerId="AD" clId="Web-{080A8083-7B05-3D11-701F-0E729CEF219B}" dt="2024-10-01T21:36:46.181" v="85" actId="1076"/>
          <ac:picMkLst>
            <pc:docMk/>
            <pc:sldMk cId="0" sldId="354"/>
            <ac:picMk id="43012" creationId="{8E0E0841-5C51-B731-174A-340CC1290836}"/>
          </ac:picMkLst>
        </pc:picChg>
      </pc:sldChg>
      <pc:sldChg chg="addSp modSp mod setBg">
        <pc:chgData name="Brown, Sandra J Garl" userId="S::browns@wsu.edu::0e36faf3-8c5c-415a-8560-d145ea273235" providerId="AD" clId="Web-{080A8083-7B05-3D11-701F-0E729CEF219B}" dt="2024-10-01T21:39:24.827" v="96" actId="1076"/>
        <pc:sldMkLst>
          <pc:docMk/>
          <pc:sldMk cId="0" sldId="355"/>
        </pc:sldMkLst>
        <pc:spChg chg="mod">
          <ac:chgData name="Brown, Sandra J Garl" userId="S::browns@wsu.edu::0e36faf3-8c5c-415a-8560-d145ea273235" providerId="AD" clId="Web-{080A8083-7B05-3D11-701F-0E729CEF219B}" dt="2024-10-01T21:38:55.576" v="90"/>
          <ac:spMkLst>
            <pc:docMk/>
            <pc:sldMk cId="0" sldId="355"/>
            <ac:spMk id="21506" creationId="{67F8AF94-1574-AC51-70B2-0258548CFCC5}"/>
          </ac:spMkLst>
        </pc:spChg>
        <pc:spChg chg="mod ord">
          <ac:chgData name="Brown, Sandra J Garl" userId="S::browns@wsu.edu::0e36faf3-8c5c-415a-8560-d145ea273235" providerId="AD" clId="Web-{080A8083-7B05-3D11-701F-0E729CEF219B}" dt="2024-10-01T21:39:24.827" v="96" actId="1076"/>
          <ac:spMkLst>
            <pc:docMk/>
            <pc:sldMk cId="0" sldId="355"/>
            <ac:spMk id="44035" creationId="{A3B106E1-8DF6-7AC1-C43C-E9C7B5B8326E}"/>
          </ac:spMkLst>
        </pc:spChg>
        <pc:spChg chg="add">
          <ac:chgData name="Brown, Sandra J Garl" userId="S::browns@wsu.edu::0e36faf3-8c5c-415a-8560-d145ea273235" providerId="AD" clId="Web-{080A8083-7B05-3D11-701F-0E729CEF219B}" dt="2024-10-01T21:38:55.576" v="90"/>
          <ac:spMkLst>
            <pc:docMk/>
            <pc:sldMk cId="0" sldId="355"/>
            <ac:spMk id="44041" creationId="{D1942232-83D0-49E2-AF9B-1F97E3C1EF8E}"/>
          </ac:spMkLst>
        </pc:spChg>
        <pc:spChg chg="add">
          <ac:chgData name="Brown, Sandra J Garl" userId="S::browns@wsu.edu::0e36faf3-8c5c-415a-8560-d145ea273235" providerId="AD" clId="Web-{080A8083-7B05-3D11-701F-0E729CEF219B}" dt="2024-10-01T21:38:55.576" v="90"/>
          <ac:spMkLst>
            <pc:docMk/>
            <pc:sldMk cId="0" sldId="355"/>
            <ac:spMk id="44043" creationId="{E9E70D72-6E23-4015-A4A6-85C120C19167}"/>
          </ac:spMkLst>
        </pc:spChg>
        <pc:grpChg chg="add">
          <ac:chgData name="Brown, Sandra J Garl" userId="S::browns@wsu.edu::0e36faf3-8c5c-415a-8560-d145ea273235" providerId="AD" clId="Web-{080A8083-7B05-3D11-701F-0E729CEF219B}" dt="2024-10-01T21:38:55.576" v="90"/>
          <ac:grpSpMkLst>
            <pc:docMk/>
            <pc:sldMk cId="0" sldId="355"/>
            <ac:grpSpMk id="44045" creationId="{C28A977F-B603-4D81-B0FC-C8DE048A7931}"/>
          </ac:grpSpMkLst>
        </pc:grpChg>
        <pc:grpChg chg="add">
          <ac:chgData name="Brown, Sandra J Garl" userId="S::browns@wsu.edu::0e36faf3-8c5c-415a-8560-d145ea273235" providerId="AD" clId="Web-{080A8083-7B05-3D11-701F-0E729CEF219B}" dt="2024-10-01T21:38:55.576" v="90"/>
          <ac:grpSpMkLst>
            <pc:docMk/>
            <pc:sldMk cId="0" sldId="355"/>
            <ac:grpSpMk id="44051" creationId="{C78D9229-E61D-4FEE-8321-2F8B64A8CADF}"/>
          </ac:grpSpMkLst>
        </pc:grpChg>
        <pc:picChg chg="mod">
          <ac:chgData name="Brown, Sandra J Garl" userId="S::browns@wsu.edu::0e36faf3-8c5c-415a-8560-d145ea273235" providerId="AD" clId="Web-{080A8083-7B05-3D11-701F-0E729CEF219B}" dt="2024-10-01T21:39:20.092" v="95" actId="1076"/>
          <ac:picMkLst>
            <pc:docMk/>
            <pc:sldMk cId="0" sldId="355"/>
            <ac:picMk id="44036" creationId="{F6015244-D850-855A-BD86-C6C400F8B672}"/>
          </ac:picMkLst>
        </pc:picChg>
      </pc:sldChg>
      <pc:sldChg chg="addSp modSp mod setBg">
        <pc:chgData name="Brown, Sandra J Garl" userId="S::browns@wsu.edu::0e36faf3-8c5c-415a-8560-d145ea273235" providerId="AD" clId="Web-{080A8083-7B05-3D11-701F-0E729CEF219B}" dt="2024-10-01T21:40:59.267" v="104" actId="1076"/>
        <pc:sldMkLst>
          <pc:docMk/>
          <pc:sldMk cId="0" sldId="368"/>
        </pc:sldMkLst>
        <pc:spChg chg="mod ord">
          <ac:chgData name="Brown, Sandra J Garl" userId="S::browns@wsu.edu::0e36faf3-8c5c-415a-8560-d145ea273235" providerId="AD" clId="Web-{080A8083-7B05-3D11-701F-0E729CEF219B}" dt="2024-10-01T21:40:59.267" v="104" actId="1076"/>
          <ac:spMkLst>
            <pc:docMk/>
            <pc:sldMk cId="0" sldId="368"/>
            <ac:spMk id="45058" creationId="{6F739946-1419-0D21-AC67-085B90E04B66}"/>
          </ac:spMkLst>
        </pc:spChg>
        <pc:spChg chg="mod ord">
          <ac:chgData name="Brown, Sandra J Garl" userId="S::browns@wsu.edu::0e36faf3-8c5c-415a-8560-d145ea273235" providerId="AD" clId="Web-{080A8083-7B05-3D11-701F-0E729CEF219B}" dt="2024-10-01T21:40:51.064" v="103" actId="14100"/>
          <ac:spMkLst>
            <pc:docMk/>
            <pc:sldMk cId="0" sldId="368"/>
            <ac:spMk id="45059" creationId="{520E899B-77BD-116D-1DE0-72D3A0C8203B}"/>
          </ac:spMkLst>
        </pc:spChg>
        <pc:spChg chg="add">
          <ac:chgData name="Brown, Sandra J Garl" userId="S::browns@wsu.edu::0e36faf3-8c5c-415a-8560-d145ea273235" providerId="AD" clId="Web-{080A8083-7B05-3D11-701F-0E729CEF219B}" dt="2024-10-01T21:40:27.923" v="98"/>
          <ac:spMkLst>
            <pc:docMk/>
            <pc:sldMk cId="0" sldId="368"/>
            <ac:spMk id="45065" creationId="{7D8E67F2-F753-4E06-8229-4970A6725835}"/>
          </ac:spMkLst>
        </pc:spChg>
        <pc:spChg chg="add">
          <ac:chgData name="Brown, Sandra J Garl" userId="S::browns@wsu.edu::0e36faf3-8c5c-415a-8560-d145ea273235" providerId="AD" clId="Web-{080A8083-7B05-3D11-701F-0E729CEF219B}" dt="2024-10-01T21:40:27.923" v="98"/>
          <ac:spMkLst>
            <pc:docMk/>
            <pc:sldMk cId="0" sldId="368"/>
            <ac:spMk id="45069" creationId="{007B8288-68CC-4847-8419-CF535B6B7EEA}"/>
          </ac:spMkLst>
        </pc:spChg>
        <pc:spChg chg="add">
          <ac:chgData name="Brown, Sandra J Garl" userId="S::browns@wsu.edu::0e36faf3-8c5c-415a-8560-d145ea273235" providerId="AD" clId="Web-{080A8083-7B05-3D11-701F-0E729CEF219B}" dt="2024-10-01T21:40:27.923" v="98"/>
          <ac:spMkLst>
            <pc:docMk/>
            <pc:sldMk cId="0" sldId="368"/>
            <ac:spMk id="45071" creationId="{32BA8EA8-C1B6-4309-B674-F9F399B96288}"/>
          </ac:spMkLst>
        </pc:spChg>
        <pc:picChg chg="add mod">
          <ac:chgData name="Brown, Sandra J Garl" userId="S::browns@wsu.edu::0e36faf3-8c5c-415a-8560-d145ea273235" providerId="AD" clId="Web-{080A8083-7B05-3D11-701F-0E729CEF219B}" dt="2024-10-01T21:40:27.923" v="98"/>
          <ac:picMkLst>
            <pc:docMk/>
            <pc:sldMk cId="0" sldId="368"/>
            <ac:picMk id="2" creationId="{93D7BC4A-6D24-E6B6-9D27-6BC3FB9EEC3A}"/>
          </ac:picMkLst>
        </pc:picChg>
        <pc:picChg chg="mod">
          <ac:chgData name="Brown, Sandra J Garl" userId="S::browns@wsu.edu::0e36faf3-8c5c-415a-8560-d145ea273235" providerId="AD" clId="Web-{080A8083-7B05-3D11-701F-0E729CEF219B}" dt="2024-10-01T21:40:27.923" v="98"/>
          <ac:picMkLst>
            <pc:docMk/>
            <pc:sldMk cId="0" sldId="368"/>
            <ac:picMk id="45060" creationId="{4BE4DEA6-B71E-69FA-00FF-DB097D659E4B}"/>
          </ac:picMkLst>
        </pc:picChg>
        <pc:picChg chg="add">
          <ac:chgData name="Brown, Sandra J Garl" userId="S::browns@wsu.edu::0e36faf3-8c5c-415a-8560-d145ea273235" providerId="AD" clId="Web-{080A8083-7B05-3D11-701F-0E729CEF219B}" dt="2024-10-01T21:40:27.923" v="98"/>
          <ac:picMkLst>
            <pc:docMk/>
            <pc:sldMk cId="0" sldId="368"/>
            <ac:picMk id="45067" creationId="{2EE1BDFD-564B-44A4-841A-50D6A8E75CB4}"/>
          </ac:picMkLst>
        </pc:picChg>
      </pc:sldChg>
      <pc:sldChg chg="addSp delSp modSp mod setBg">
        <pc:chgData name="Brown, Sandra J Garl" userId="S::browns@wsu.edu::0e36faf3-8c5c-415a-8560-d145ea273235" providerId="AD" clId="Web-{080A8083-7B05-3D11-701F-0E729CEF219B}" dt="2024-10-01T21:42:23.176" v="137" actId="1076"/>
        <pc:sldMkLst>
          <pc:docMk/>
          <pc:sldMk cId="0" sldId="369"/>
        </pc:sldMkLst>
        <pc:spChg chg="mod">
          <ac:chgData name="Brown, Sandra J Garl" userId="S::browns@wsu.edu::0e36faf3-8c5c-415a-8560-d145ea273235" providerId="AD" clId="Web-{080A8083-7B05-3D11-701F-0E729CEF219B}" dt="2024-10-01T21:42:00.207" v="110"/>
          <ac:spMkLst>
            <pc:docMk/>
            <pc:sldMk cId="0" sldId="369"/>
            <ac:spMk id="46082" creationId="{C1DA24FF-F26B-93F6-A264-7B3A1A8D58B8}"/>
          </ac:spMkLst>
        </pc:spChg>
        <pc:spChg chg="mod">
          <ac:chgData name="Brown, Sandra J Garl" userId="S::browns@wsu.edu::0e36faf3-8c5c-415a-8560-d145ea273235" providerId="AD" clId="Web-{080A8083-7B05-3D11-701F-0E729CEF219B}" dt="2024-10-01T21:42:00.207" v="110"/>
          <ac:spMkLst>
            <pc:docMk/>
            <pc:sldMk cId="0" sldId="369"/>
            <ac:spMk id="46083" creationId="{83CE6630-CDF4-3E6D-D609-F7FDA44A69FF}"/>
          </ac:spMkLst>
        </pc:spChg>
        <pc:spChg chg="del mod ord">
          <ac:chgData name="Brown, Sandra J Garl" userId="S::browns@wsu.edu::0e36faf3-8c5c-415a-8560-d145ea273235" providerId="AD" clId="Web-{080A8083-7B05-3D11-701F-0E729CEF219B}" dt="2024-10-01T21:42:17.239" v="136"/>
          <ac:spMkLst>
            <pc:docMk/>
            <pc:sldMk cId="0" sldId="369"/>
            <ac:spMk id="46085" creationId="{59E4517A-BDFF-B74F-D2DF-8B2CFDA82B76}"/>
          </ac:spMkLst>
        </pc:spChg>
        <pc:spChg chg="add">
          <ac:chgData name="Brown, Sandra J Garl" userId="S::browns@wsu.edu::0e36faf3-8c5c-415a-8560-d145ea273235" providerId="AD" clId="Web-{080A8083-7B05-3D11-701F-0E729CEF219B}" dt="2024-10-01T21:42:00.207" v="110"/>
          <ac:spMkLst>
            <pc:docMk/>
            <pc:sldMk cId="0" sldId="369"/>
            <ac:spMk id="46091" creationId="{B5DAA40F-4F28-4316-934E-C55D7C3AA018}"/>
          </ac:spMkLst>
        </pc:spChg>
        <pc:spChg chg="add">
          <ac:chgData name="Brown, Sandra J Garl" userId="S::browns@wsu.edu::0e36faf3-8c5c-415a-8560-d145ea273235" providerId="AD" clId="Web-{080A8083-7B05-3D11-701F-0E729CEF219B}" dt="2024-10-01T21:42:00.207" v="110"/>
          <ac:spMkLst>
            <pc:docMk/>
            <pc:sldMk cId="0" sldId="369"/>
            <ac:spMk id="46093" creationId="{F6D467C8-A8E0-468B-B88D-9CEEE37BFC59}"/>
          </ac:spMkLst>
        </pc:spChg>
        <pc:spChg chg="add">
          <ac:chgData name="Brown, Sandra J Garl" userId="S::browns@wsu.edu::0e36faf3-8c5c-415a-8560-d145ea273235" providerId="AD" clId="Web-{080A8083-7B05-3D11-701F-0E729CEF219B}" dt="2024-10-01T21:42:00.207" v="110"/>
          <ac:spMkLst>
            <pc:docMk/>
            <pc:sldMk cId="0" sldId="369"/>
            <ac:spMk id="46095" creationId="{62677C27-4325-4BE2-B2C9-B721DA9E3CD4}"/>
          </ac:spMkLst>
        </pc:spChg>
        <pc:picChg chg="mod">
          <ac:chgData name="Brown, Sandra J Garl" userId="S::browns@wsu.edu::0e36faf3-8c5c-415a-8560-d145ea273235" providerId="AD" clId="Web-{080A8083-7B05-3D11-701F-0E729CEF219B}" dt="2024-10-01T21:42:23.176" v="137" actId="1076"/>
          <ac:picMkLst>
            <pc:docMk/>
            <pc:sldMk cId="0" sldId="369"/>
            <ac:picMk id="46084" creationId="{4945DE3C-24B2-EEBA-8879-B0E79B5132CD}"/>
          </ac:picMkLst>
        </pc:picChg>
        <pc:picChg chg="mod">
          <ac:chgData name="Brown, Sandra J Garl" userId="S::browns@wsu.edu::0e36faf3-8c5c-415a-8560-d145ea273235" providerId="AD" clId="Web-{080A8083-7B05-3D11-701F-0E729CEF219B}" dt="2024-10-01T21:42:04.535" v="111" actId="1076"/>
          <ac:picMkLst>
            <pc:docMk/>
            <pc:sldMk cId="0" sldId="369"/>
            <ac:picMk id="46086" creationId="{B8D0E0E5-3DAE-63B9-6A9A-70B5A935D4C0}"/>
          </ac:picMkLst>
        </pc:picChg>
      </pc:sldChg>
      <pc:sldChg chg="addSp delSp modSp mod setBg">
        <pc:chgData name="Brown, Sandra J Garl" userId="S::browns@wsu.edu::0e36faf3-8c5c-415a-8560-d145ea273235" providerId="AD" clId="Web-{080A8083-7B05-3D11-701F-0E729CEF219B}" dt="2024-10-01T21:46:58.982" v="181" actId="1076"/>
        <pc:sldMkLst>
          <pc:docMk/>
          <pc:sldMk cId="0" sldId="370"/>
        </pc:sldMkLst>
        <pc:spChg chg="mod ord">
          <ac:chgData name="Brown, Sandra J Garl" userId="S::browns@wsu.edu::0e36faf3-8c5c-415a-8560-d145ea273235" providerId="AD" clId="Web-{080A8083-7B05-3D11-701F-0E729CEF219B}" dt="2024-10-01T21:46:23.746" v="178" actId="1076"/>
          <ac:spMkLst>
            <pc:docMk/>
            <pc:sldMk cId="0" sldId="370"/>
            <ac:spMk id="3" creationId="{8F7C3409-D1A6-B16B-C463-9C37A7E681CD}"/>
          </ac:spMkLst>
        </pc:spChg>
        <pc:spChg chg="mod">
          <ac:chgData name="Brown, Sandra J Garl" userId="S::browns@wsu.edu::0e36faf3-8c5c-415a-8560-d145ea273235" providerId="AD" clId="Web-{080A8083-7B05-3D11-701F-0E729CEF219B}" dt="2024-10-01T21:46:58.982" v="181" actId="1076"/>
          <ac:spMkLst>
            <pc:docMk/>
            <pc:sldMk cId="0" sldId="370"/>
            <ac:spMk id="47106" creationId="{768235EE-A18C-4865-CF39-0E7A63C24CC5}"/>
          </ac:spMkLst>
        </pc:spChg>
        <pc:spChg chg="del mod">
          <ac:chgData name="Brown, Sandra J Garl" userId="S::browns@wsu.edu::0e36faf3-8c5c-415a-8560-d145ea273235" providerId="AD" clId="Web-{080A8083-7B05-3D11-701F-0E729CEF219B}" dt="2024-10-01T21:43:52.679" v="153"/>
          <ac:spMkLst>
            <pc:docMk/>
            <pc:sldMk cId="0" sldId="370"/>
            <ac:spMk id="47109" creationId="{DF6440BC-DE1F-7835-0EB2-98AEB0E16366}"/>
          </ac:spMkLst>
        </pc:spChg>
        <pc:spChg chg="del mod">
          <ac:chgData name="Brown, Sandra J Garl" userId="S::browns@wsu.edu::0e36faf3-8c5c-415a-8560-d145ea273235" providerId="AD" clId="Web-{080A8083-7B05-3D11-701F-0E729CEF219B}" dt="2024-10-01T21:43:55.835" v="154"/>
          <ac:spMkLst>
            <pc:docMk/>
            <pc:sldMk cId="0" sldId="370"/>
            <ac:spMk id="47111" creationId="{FEDF8825-35D4-47FB-04F8-6F0C2B3388D5}"/>
          </ac:spMkLst>
        </pc:spChg>
        <pc:spChg chg="add del">
          <ac:chgData name="Brown, Sandra J Garl" userId="S::browns@wsu.edu::0e36faf3-8c5c-415a-8560-d145ea273235" providerId="AD" clId="Web-{080A8083-7B05-3D11-701F-0E729CEF219B}" dt="2024-10-01T21:43:28.350" v="139"/>
          <ac:spMkLst>
            <pc:docMk/>
            <pc:sldMk cId="0" sldId="370"/>
            <ac:spMk id="47117" creationId="{5C8908E2-EE49-44D2-9428-A28D2312A8D5}"/>
          </ac:spMkLst>
        </pc:spChg>
        <pc:spChg chg="add">
          <ac:chgData name="Brown, Sandra J Garl" userId="S::browns@wsu.edu::0e36faf3-8c5c-415a-8560-d145ea273235" providerId="AD" clId="Web-{080A8083-7B05-3D11-701F-0E729CEF219B}" dt="2024-10-01T21:43:28.381" v="140"/>
          <ac:spMkLst>
            <pc:docMk/>
            <pc:sldMk cId="0" sldId="370"/>
            <ac:spMk id="47121" creationId="{730F02D6-D4A4-42E5-A722-43B088C7359F}"/>
          </ac:spMkLst>
        </pc:spChg>
        <pc:spChg chg="add del">
          <ac:chgData name="Brown, Sandra J Garl" userId="S::browns@wsu.edu::0e36faf3-8c5c-415a-8560-d145ea273235" providerId="AD" clId="Web-{080A8083-7B05-3D11-701F-0E729CEF219B}" dt="2024-10-01T21:43:28.350" v="139"/>
          <ac:spMkLst>
            <pc:docMk/>
            <pc:sldMk cId="0" sldId="370"/>
            <ac:spMk id="47123" creationId="{215A9370-15D3-4C30-8BA1-2059A74C9990}"/>
          </ac:spMkLst>
        </pc:spChg>
        <pc:spChg chg="add del">
          <ac:chgData name="Brown, Sandra J Garl" userId="S::browns@wsu.edu::0e36faf3-8c5c-415a-8560-d145ea273235" providerId="AD" clId="Web-{080A8083-7B05-3D11-701F-0E729CEF219B}" dt="2024-10-01T21:43:28.350" v="139"/>
          <ac:spMkLst>
            <pc:docMk/>
            <pc:sldMk cId="0" sldId="370"/>
            <ac:spMk id="47125" creationId="{ED888B23-07FA-482A-96DF-47E31AF1A603}"/>
          </ac:spMkLst>
        </pc:spChg>
        <pc:spChg chg="add">
          <ac:chgData name="Brown, Sandra J Garl" userId="S::browns@wsu.edu::0e36faf3-8c5c-415a-8560-d145ea273235" providerId="AD" clId="Web-{080A8083-7B05-3D11-701F-0E729CEF219B}" dt="2024-10-01T21:43:28.381" v="140"/>
          <ac:spMkLst>
            <pc:docMk/>
            <pc:sldMk cId="0" sldId="370"/>
            <ac:spMk id="47127" creationId="{7D2AA9EB-ACE2-48F8-8185-792EE941348D}"/>
          </ac:spMkLst>
        </pc:spChg>
        <pc:spChg chg="add">
          <ac:chgData name="Brown, Sandra J Garl" userId="S::browns@wsu.edu::0e36faf3-8c5c-415a-8560-d145ea273235" providerId="AD" clId="Web-{080A8083-7B05-3D11-701F-0E729CEF219B}" dt="2024-10-01T21:43:28.381" v="140"/>
          <ac:spMkLst>
            <pc:docMk/>
            <pc:sldMk cId="0" sldId="370"/>
            <ac:spMk id="47129" creationId="{F2C965BE-B8BF-4344-8E81-62E0BFE4CB95}"/>
          </ac:spMkLst>
        </pc:spChg>
        <pc:spChg chg="add">
          <ac:chgData name="Brown, Sandra J Garl" userId="S::browns@wsu.edu::0e36faf3-8c5c-415a-8560-d145ea273235" providerId="AD" clId="Web-{080A8083-7B05-3D11-701F-0E729CEF219B}" dt="2024-10-01T21:43:28.381" v="140"/>
          <ac:spMkLst>
            <pc:docMk/>
            <pc:sldMk cId="0" sldId="370"/>
            <ac:spMk id="47130" creationId="{122DB9C1-63F1-47FD-BE8D-08903F85316C}"/>
          </ac:spMkLst>
        </pc:spChg>
        <pc:grpChg chg="add del">
          <ac:chgData name="Brown, Sandra J Garl" userId="S::browns@wsu.edu::0e36faf3-8c5c-415a-8560-d145ea273235" providerId="AD" clId="Web-{080A8083-7B05-3D11-701F-0E729CEF219B}" dt="2024-10-01T21:43:28.350" v="139"/>
          <ac:grpSpMkLst>
            <pc:docMk/>
            <pc:sldMk cId="0" sldId="370"/>
            <ac:grpSpMk id="47119" creationId="{514E1141-65DC-4F54-8399-7221AE6F83D4}"/>
          </ac:grpSpMkLst>
        </pc:grpChg>
        <pc:picChg chg="mod">
          <ac:chgData name="Brown, Sandra J Garl" userId="S::browns@wsu.edu::0e36faf3-8c5c-415a-8560-d145ea273235" providerId="AD" clId="Web-{080A8083-7B05-3D11-701F-0E729CEF219B}" dt="2024-10-01T21:43:28.381" v="140"/>
          <ac:picMkLst>
            <pc:docMk/>
            <pc:sldMk cId="0" sldId="370"/>
            <ac:picMk id="47108" creationId="{6DBE27F5-26C4-FABE-4BFB-79F61039891C}"/>
          </ac:picMkLst>
        </pc:picChg>
        <pc:picChg chg="mod ord">
          <ac:chgData name="Brown, Sandra J Garl" userId="S::browns@wsu.edu::0e36faf3-8c5c-415a-8560-d145ea273235" providerId="AD" clId="Web-{080A8083-7B05-3D11-701F-0E729CEF219B}" dt="2024-10-01T21:43:28.381" v="140"/>
          <ac:picMkLst>
            <pc:docMk/>
            <pc:sldMk cId="0" sldId="370"/>
            <ac:picMk id="47110" creationId="{56C079B6-6CC9-FC84-9649-AFC34F424D01}"/>
          </ac:picMkLst>
        </pc:picChg>
        <pc:picChg chg="mod ord">
          <ac:chgData name="Brown, Sandra J Garl" userId="S::browns@wsu.edu::0e36faf3-8c5c-415a-8560-d145ea273235" providerId="AD" clId="Web-{080A8083-7B05-3D11-701F-0E729CEF219B}" dt="2024-10-01T21:45:50.589" v="174" actId="1076"/>
          <ac:picMkLst>
            <pc:docMk/>
            <pc:sldMk cId="0" sldId="370"/>
            <ac:picMk id="47112" creationId="{2977BF41-4718-5E11-40D7-ABBCAFDF754E}"/>
          </ac:picMkLst>
        </pc:picChg>
        <pc:picChg chg="add">
          <ac:chgData name="Brown, Sandra J Garl" userId="S::browns@wsu.edu::0e36faf3-8c5c-415a-8560-d145ea273235" providerId="AD" clId="Web-{080A8083-7B05-3D11-701F-0E729CEF219B}" dt="2024-10-01T21:43:28.381" v="140"/>
          <ac:picMkLst>
            <pc:docMk/>
            <pc:sldMk cId="0" sldId="370"/>
            <ac:picMk id="47128" creationId="{59D7A164-22E7-4B37-B0E3-935FC9C31438}"/>
          </ac:picMkLst>
        </pc:picChg>
      </pc:sldChg>
      <pc:sldChg chg="del">
        <pc:chgData name="Brown, Sandra J Garl" userId="S::browns@wsu.edu::0e36faf3-8c5c-415a-8560-d145ea273235" providerId="AD" clId="Web-{080A8083-7B05-3D11-701F-0E729CEF219B}" dt="2024-10-01T21:47:56.718" v="183"/>
        <pc:sldMkLst>
          <pc:docMk/>
          <pc:sldMk cId="0" sldId="373"/>
        </pc:sldMkLst>
      </pc:sldChg>
      <pc:sldChg chg="ord">
        <pc:chgData name="Brown, Sandra J Garl" userId="S::browns@wsu.edu::0e36faf3-8c5c-415a-8560-d145ea273235" providerId="AD" clId="Web-{080A8083-7B05-3D11-701F-0E729CEF219B}" dt="2024-10-01T21:28:34.182" v="21"/>
        <pc:sldMkLst>
          <pc:docMk/>
          <pc:sldMk cId="0" sldId="379"/>
        </pc:sldMkLst>
      </pc:sldChg>
      <pc:sldChg chg="modSp ord">
        <pc:chgData name="Brown, Sandra J Garl" userId="S::browns@wsu.edu::0e36faf3-8c5c-415a-8560-d145ea273235" providerId="AD" clId="Web-{080A8083-7B05-3D11-701F-0E729CEF219B}" dt="2024-10-01T21:29:58.591" v="35" actId="20577"/>
        <pc:sldMkLst>
          <pc:docMk/>
          <pc:sldMk cId="1087946362" sldId="380"/>
        </pc:sldMkLst>
        <pc:spChg chg="mod">
          <ac:chgData name="Brown, Sandra J Garl" userId="S::browns@wsu.edu::0e36faf3-8c5c-415a-8560-d145ea273235" providerId="AD" clId="Web-{080A8083-7B05-3D11-701F-0E729CEF219B}" dt="2024-10-01T21:29:58.591" v="35" actId="20577"/>
          <ac:spMkLst>
            <pc:docMk/>
            <pc:sldMk cId="1087946362" sldId="380"/>
            <ac:spMk id="3" creationId="{BE4812C8-7DC9-3195-CB1F-EF79B0DC520C}"/>
          </ac:spMkLst>
        </pc:spChg>
      </pc:sldChg>
      <pc:sldChg chg="add replId">
        <pc:chgData name="Brown, Sandra J Garl" userId="S::browns@wsu.edu::0e36faf3-8c5c-415a-8560-d145ea273235" providerId="AD" clId="Web-{080A8083-7B05-3D11-701F-0E729CEF219B}" dt="2024-10-01T21:47:53.061" v="182"/>
        <pc:sldMkLst>
          <pc:docMk/>
          <pc:sldMk cId="2934658371" sldId="381"/>
        </pc:sldMkLst>
      </pc:sldChg>
      <pc:sldChg chg="modSp new">
        <pc:chgData name="Brown, Sandra J Garl" userId="S::browns@wsu.edu::0e36faf3-8c5c-415a-8560-d145ea273235" providerId="AD" clId="Web-{080A8083-7B05-3D11-701F-0E729CEF219B}" dt="2024-10-01T21:50:10.628" v="226" actId="20577"/>
        <pc:sldMkLst>
          <pc:docMk/>
          <pc:sldMk cId="540221068" sldId="382"/>
        </pc:sldMkLst>
        <pc:spChg chg="mod">
          <ac:chgData name="Brown, Sandra J Garl" userId="S::browns@wsu.edu::0e36faf3-8c5c-415a-8560-d145ea273235" providerId="AD" clId="Web-{080A8083-7B05-3D11-701F-0E729CEF219B}" dt="2024-10-01T21:49:34.002" v="194" actId="20577"/>
          <ac:spMkLst>
            <pc:docMk/>
            <pc:sldMk cId="540221068" sldId="382"/>
            <ac:spMk id="2" creationId="{252148DA-31F8-20B3-3E9A-21E0C49270C8}"/>
          </ac:spMkLst>
        </pc:spChg>
        <pc:spChg chg="mod">
          <ac:chgData name="Brown, Sandra J Garl" userId="S::browns@wsu.edu::0e36faf3-8c5c-415a-8560-d145ea273235" providerId="AD" clId="Web-{080A8083-7B05-3D11-701F-0E729CEF219B}" dt="2024-10-01T21:50:10.628" v="226" actId="20577"/>
          <ac:spMkLst>
            <pc:docMk/>
            <pc:sldMk cId="540221068" sldId="382"/>
            <ac:spMk id="3" creationId="{60659BA9-1508-B6BD-0EC7-F8FFD5921412}"/>
          </ac:spMkLst>
        </pc:spChg>
      </pc:sldChg>
      <pc:sldChg chg="modSp new">
        <pc:chgData name="Brown, Sandra J Garl" userId="S::browns@wsu.edu::0e36faf3-8c5c-415a-8560-d145ea273235" providerId="AD" clId="Web-{080A8083-7B05-3D11-701F-0E729CEF219B}" dt="2024-10-01T22:08:04.708" v="514" actId="20577"/>
        <pc:sldMkLst>
          <pc:docMk/>
          <pc:sldMk cId="3666194588" sldId="383"/>
        </pc:sldMkLst>
        <pc:spChg chg="mod">
          <ac:chgData name="Brown, Sandra J Garl" userId="S::browns@wsu.edu::0e36faf3-8c5c-415a-8560-d145ea273235" providerId="AD" clId="Web-{080A8083-7B05-3D11-701F-0E729CEF219B}" dt="2024-10-01T21:57:08.891" v="245" actId="20577"/>
          <ac:spMkLst>
            <pc:docMk/>
            <pc:sldMk cId="3666194588" sldId="383"/>
            <ac:spMk id="2" creationId="{94FBA6C3-1A28-9314-BD95-6DEEFA635CE8}"/>
          </ac:spMkLst>
        </pc:spChg>
        <pc:spChg chg="mod">
          <ac:chgData name="Brown, Sandra J Garl" userId="S::browns@wsu.edu::0e36faf3-8c5c-415a-8560-d145ea273235" providerId="AD" clId="Web-{080A8083-7B05-3D11-701F-0E729CEF219B}" dt="2024-10-01T22:08:04.708" v="514" actId="20577"/>
          <ac:spMkLst>
            <pc:docMk/>
            <pc:sldMk cId="3666194588" sldId="383"/>
            <ac:spMk id="3" creationId="{90C2E196-E8FD-72AC-8254-9C29492EADC0}"/>
          </ac:spMkLst>
        </pc:spChg>
      </pc:sldChg>
    </pc:docChg>
  </pc:docChgLst>
  <pc:docChgLst>
    <pc:chgData name="Brown, Sandra J Garl" userId="S::browns@wsu.edu::0e36faf3-8c5c-415a-8560-d145ea273235" providerId="AD" clId="Web-{13BC1D0B-8051-9B1B-1CFD-8C792A1965F4}"/>
    <pc:docChg chg="modSld sldOrd">
      <pc:chgData name="Brown, Sandra J Garl" userId="S::browns@wsu.edu::0e36faf3-8c5c-415a-8560-d145ea273235" providerId="AD" clId="Web-{13BC1D0B-8051-9B1B-1CFD-8C792A1965F4}" dt="2024-10-04T03:39:52.965" v="88" actId="20577"/>
      <pc:docMkLst>
        <pc:docMk/>
      </pc:docMkLst>
      <pc:sldChg chg="modSp ord">
        <pc:chgData name="Brown, Sandra J Garl" userId="S::browns@wsu.edu::0e36faf3-8c5c-415a-8560-d145ea273235" providerId="AD" clId="Web-{13BC1D0B-8051-9B1B-1CFD-8C792A1965F4}" dt="2024-10-04T03:39:52.965" v="88" actId="20577"/>
        <pc:sldMkLst>
          <pc:docMk/>
          <pc:sldMk cId="0" sldId="313"/>
        </pc:sldMkLst>
        <pc:spChg chg="mod">
          <ac:chgData name="Brown, Sandra J Garl" userId="S::browns@wsu.edu::0e36faf3-8c5c-415a-8560-d145ea273235" providerId="AD" clId="Web-{13BC1D0B-8051-9B1B-1CFD-8C792A1965F4}" dt="2024-10-04T03:38:58.573" v="33" actId="20577"/>
          <ac:spMkLst>
            <pc:docMk/>
            <pc:sldMk cId="0" sldId="313"/>
            <ac:spMk id="13314" creationId="{BE6572A3-EB02-2D40-58DE-3D9AD53AEF89}"/>
          </ac:spMkLst>
        </pc:spChg>
        <pc:spChg chg="mod">
          <ac:chgData name="Brown, Sandra J Garl" userId="S::browns@wsu.edu::0e36faf3-8c5c-415a-8560-d145ea273235" providerId="AD" clId="Web-{13BC1D0B-8051-9B1B-1CFD-8C792A1965F4}" dt="2024-10-04T03:39:52.965" v="88" actId="20577"/>
          <ac:spMkLst>
            <pc:docMk/>
            <pc:sldMk cId="0" sldId="313"/>
            <ac:spMk id="26627" creationId="{F22DF1BC-F9C0-25FB-6F3A-54E8EFAE5B5A}"/>
          </ac:spMkLst>
        </pc:spChg>
      </pc:sldChg>
    </pc:docChg>
  </pc:docChgLst>
  <pc:docChgLst>
    <pc:chgData name="Brown, Sandra J Garl" userId="S::browns@wsu.edu::0e36faf3-8c5c-415a-8560-d145ea273235" providerId="AD" clId="Web-{A7E45403-E94E-2BAE-E9FF-4F9D7FA35107}"/>
    <pc:docChg chg="addSld delSld modSld sldOrd">
      <pc:chgData name="Brown, Sandra J Garl" userId="S::browns@wsu.edu::0e36faf3-8c5c-415a-8560-d145ea273235" providerId="AD" clId="Web-{A7E45403-E94E-2BAE-E9FF-4F9D7FA35107}" dt="2024-10-04T20:14:40.250" v="2111"/>
      <pc:docMkLst>
        <pc:docMk/>
      </pc:docMkLst>
      <pc:sldChg chg="modSp mod modShow">
        <pc:chgData name="Brown, Sandra J Garl" userId="S::browns@wsu.edu::0e36faf3-8c5c-415a-8560-d145ea273235" providerId="AD" clId="Web-{A7E45403-E94E-2BAE-E9FF-4F9D7FA35107}" dt="2024-10-04T18:54:52.865" v="1002"/>
        <pc:sldMkLst>
          <pc:docMk/>
          <pc:sldMk cId="0" sldId="298"/>
        </pc:sldMkLst>
        <pc:spChg chg="mod">
          <ac:chgData name="Brown, Sandra J Garl" userId="S::browns@wsu.edu::0e36faf3-8c5c-415a-8560-d145ea273235" providerId="AD" clId="Web-{A7E45403-E94E-2BAE-E9FF-4F9D7FA35107}" dt="2024-10-04T18:54:23.708" v="1001" actId="20577"/>
          <ac:spMkLst>
            <pc:docMk/>
            <pc:sldMk cId="0" sldId="298"/>
            <ac:spMk id="14338" creationId="{26FEB3AC-3FBA-7028-D38C-48F92E7FCA26}"/>
          </ac:spMkLst>
        </pc:spChg>
      </pc:sldChg>
      <pc:sldChg chg="modSp">
        <pc:chgData name="Brown, Sandra J Garl" userId="S::browns@wsu.edu::0e36faf3-8c5c-415a-8560-d145ea273235" providerId="AD" clId="Web-{A7E45403-E94E-2BAE-E9FF-4F9D7FA35107}" dt="2024-10-04T19:37:38.905" v="1279" actId="20577"/>
        <pc:sldMkLst>
          <pc:docMk/>
          <pc:sldMk cId="0" sldId="300"/>
        </pc:sldMkLst>
        <pc:spChg chg="mod">
          <ac:chgData name="Brown, Sandra J Garl" userId="S::browns@wsu.edu::0e36faf3-8c5c-415a-8560-d145ea273235" providerId="AD" clId="Web-{A7E45403-E94E-2BAE-E9FF-4F9D7FA35107}" dt="2024-10-04T17:53:56.943" v="411" actId="20577"/>
          <ac:spMkLst>
            <pc:docMk/>
            <pc:sldMk cId="0" sldId="300"/>
            <ac:spMk id="16386" creationId="{91EEAD7F-BEF3-93F9-CD57-406A5E9BB269}"/>
          </ac:spMkLst>
        </pc:spChg>
        <pc:spChg chg="mod">
          <ac:chgData name="Brown, Sandra J Garl" userId="S::browns@wsu.edu::0e36faf3-8c5c-415a-8560-d145ea273235" providerId="AD" clId="Web-{A7E45403-E94E-2BAE-E9FF-4F9D7FA35107}" dt="2024-10-04T19:37:38.905" v="1279" actId="20577"/>
          <ac:spMkLst>
            <pc:docMk/>
            <pc:sldMk cId="0" sldId="300"/>
            <ac:spMk id="70659" creationId="{8324BC2D-5397-33E6-BF4F-62B2B340D2BC}"/>
          </ac:spMkLst>
        </pc:spChg>
      </pc:sldChg>
      <pc:sldChg chg="modSp">
        <pc:chgData name="Brown, Sandra J Garl" userId="S::browns@wsu.edu::0e36faf3-8c5c-415a-8560-d145ea273235" providerId="AD" clId="Web-{A7E45403-E94E-2BAE-E9FF-4F9D7FA35107}" dt="2024-10-04T17:29:43.732" v="156" actId="20577"/>
        <pc:sldMkLst>
          <pc:docMk/>
          <pc:sldMk cId="0" sldId="302"/>
        </pc:sldMkLst>
        <pc:spChg chg="mod">
          <ac:chgData name="Brown, Sandra J Garl" userId="S::browns@wsu.edu::0e36faf3-8c5c-415a-8560-d145ea273235" providerId="AD" clId="Web-{A7E45403-E94E-2BAE-E9FF-4F9D7FA35107}" dt="2024-10-04T17:29:43.732" v="156" actId="20577"/>
          <ac:spMkLst>
            <pc:docMk/>
            <pc:sldMk cId="0" sldId="302"/>
            <ac:spMk id="51204" creationId="{52E656AF-9C91-5585-80A7-F2A9EDC7852B}"/>
          </ac:spMkLst>
        </pc:spChg>
      </pc:sldChg>
      <pc:sldChg chg="modSp">
        <pc:chgData name="Brown, Sandra J Garl" userId="S::browns@wsu.edu::0e36faf3-8c5c-415a-8560-d145ea273235" providerId="AD" clId="Web-{A7E45403-E94E-2BAE-E9FF-4F9D7FA35107}" dt="2024-10-04T17:29:55.998" v="157" actId="20577"/>
        <pc:sldMkLst>
          <pc:docMk/>
          <pc:sldMk cId="0" sldId="303"/>
        </pc:sldMkLst>
        <pc:spChg chg="mod">
          <ac:chgData name="Brown, Sandra J Garl" userId="S::browns@wsu.edu::0e36faf3-8c5c-415a-8560-d145ea273235" providerId="AD" clId="Web-{A7E45403-E94E-2BAE-E9FF-4F9D7FA35107}" dt="2024-10-04T17:29:55.998" v="157" actId="20577"/>
          <ac:spMkLst>
            <pc:docMk/>
            <pc:sldMk cId="0" sldId="303"/>
            <ac:spMk id="19458" creationId="{DEB72CFE-0C58-11B8-4168-ED4D6130EE53}"/>
          </ac:spMkLst>
        </pc:spChg>
      </pc:sldChg>
      <pc:sldChg chg="modSp">
        <pc:chgData name="Brown, Sandra J Garl" userId="S::browns@wsu.edu::0e36faf3-8c5c-415a-8560-d145ea273235" providerId="AD" clId="Web-{A7E45403-E94E-2BAE-E9FF-4F9D7FA35107}" dt="2024-10-04T17:33:04.566" v="167" actId="20577"/>
        <pc:sldMkLst>
          <pc:docMk/>
          <pc:sldMk cId="0" sldId="304"/>
        </pc:sldMkLst>
        <pc:spChg chg="mod">
          <ac:chgData name="Brown, Sandra J Garl" userId="S::browns@wsu.edu::0e36faf3-8c5c-415a-8560-d145ea273235" providerId="AD" clId="Web-{A7E45403-E94E-2BAE-E9FF-4F9D7FA35107}" dt="2024-10-04T17:32:12.236" v="162" actId="20577"/>
          <ac:spMkLst>
            <pc:docMk/>
            <pc:sldMk cId="0" sldId="304"/>
            <ac:spMk id="20482" creationId="{9A5E1E25-0E81-A5D2-7724-617980B7F760}"/>
          </ac:spMkLst>
        </pc:spChg>
        <pc:spChg chg="mod">
          <ac:chgData name="Brown, Sandra J Garl" userId="S::browns@wsu.edu::0e36faf3-8c5c-415a-8560-d145ea273235" providerId="AD" clId="Web-{A7E45403-E94E-2BAE-E9FF-4F9D7FA35107}" dt="2024-10-04T17:32:52.518" v="165" actId="20577"/>
          <ac:spMkLst>
            <pc:docMk/>
            <pc:sldMk cId="0" sldId="304"/>
            <ac:spMk id="56323" creationId="{83F95303-8187-8103-28AB-512BB82B6293}"/>
          </ac:spMkLst>
        </pc:spChg>
        <pc:spChg chg="mod">
          <ac:chgData name="Brown, Sandra J Garl" userId="S::browns@wsu.edu::0e36faf3-8c5c-415a-8560-d145ea273235" providerId="AD" clId="Web-{A7E45403-E94E-2BAE-E9FF-4F9D7FA35107}" dt="2024-10-04T17:33:04.566" v="167" actId="20577"/>
          <ac:spMkLst>
            <pc:docMk/>
            <pc:sldMk cId="0" sldId="304"/>
            <ac:spMk id="56324" creationId="{503DEFFC-41B6-16B9-55B1-1DC595B3D3AD}"/>
          </ac:spMkLst>
        </pc:spChg>
      </pc:sldChg>
      <pc:sldChg chg="modSp">
        <pc:chgData name="Brown, Sandra J Garl" userId="S::browns@wsu.edu::0e36faf3-8c5c-415a-8560-d145ea273235" providerId="AD" clId="Web-{A7E45403-E94E-2BAE-E9FF-4F9D7FA35107}" dt="2024-10-04T17:32:34.549" v="164" actId="20577"/>
        <pc:sldMkLst>
          <pc:docMk/>
          <pc:sldMk cId="0" sldId="305"/>
        </pc:sldMkLst>
        <pc:spChg chg="mod">
          <ac:chgData name="Brown, Sandra J Garl" userId="S::browns@wsu.edu::0e36faf3-8c5c-415a-8560-d145ea273235" providerId="AD" clId="Web-{A7E45403-E94E-2BAE-E9FF-4F9D7FA35107}" dt="2024-10-04T17:32:25.455" v="163" actId="20577"/>
          <ac:spMkLst>
            <pc:docMk/>
            <pc:sldMk cId="0" sldId="305"/>
            <ac:spMk id="1027" creationId="{82390E79-4050-2D0C-D865-667A1B49638C}"/>
          </ac:spMkLst>
        </pc:spChg>
        <pc:spChg chg="mod">
          <ac:chgData name="Brown, Sandra J Garl" userId="S::browns@wsu.edu::0e36faf3-8c5c-415a-8560-d145ea273235" providerId="AD" clId="Web-{A7E45403-E94E-2BAE-E9FF-4F9D7FA35107}" dt="2024-10-04T17:32:34.549" v="164" actId="20577"/>
          <ac:spMkLst>
            <pc:docMk/>
            <pc:sldMk cId="0" sldId="305"/>
            <ac:spMk id="58372" creationId="{CEFB6665-1F42-BFE9-8DBF-69835A967488}"/>
          </ac:spMkLst>
        </pc:spChg>
      </pc:sldChg>
      <pc:sldChg chg="modSp">
        <pc:chgData name="Brown, Sandra J Garl" userId="S::browns@wsu.edu::0e36faf3-8c5c-415a-8560-d145ea273235" providerId="AD" clId="Web-{A7E45403-E94E-2BAE-E9FF-4F9D7FA35107}" dt="2024-10-04T17:33:27.504" v="169" actId="20577"/>
        <pc:sldMkLst>
          <pc:docMk/>
          <pc:sldMk cId="0" sldId="306"/>
        </pc:sldMkLst>
        <pc:spChg chg="mod">
          <ac:chgData name="Brown, Sandra J Garl" userId="S::browns@wsu.edu::0e36faf3-8c5c-415a-8560-d145ea273235" providerId="AD" clId="Web-{A7E45403-E94E-2BAE-E9FF-4F9D7FA35107}" dt="2024-10-04T17:33:20.613" v="168" actId="20577"/>
          <ac:spMkLst>
            <pc:docMk/>
            <pc:sldMk cId="0" sldId="306"/>
            <ac:spMk id="2051" creationId="{451D0881-D110-E46F-0A7B-2F738F0609F5}"/>
          </ac:spMkLst>
        </pc:spChg>
        <pc:spChg chg="mod">
          <ac:chgData name="Brown, Sandra J Garl" userId="S::browns@wsu.edu::0e36faf3-8c5c-415a-8560-d145ea273235" providerId="AD" clId="Web-{A7E45403-E94E-2BAE-E9FF-4F9D7FA35107}" dt="2024-10-04T17:33:27.504" v="169" actId="20577"/>
          <ac:spMkLst>
            <pc:docMk/>
            <pc:sldMk cId="0" sldId="306"/>
            <ac:spMk id="60421" creationId="{F71755B9-D973-973B-7F86-C068210F7A3C}"/>
          </ac:spMkLst>
        </pc:spChg>
      </pc:sldChg>
      <pc:sldChg chg="modSp">
        <pc:chgData name="Brown, Sandra J Garl" userId="S::browns@wsu.edu::0e36faf3-8c5c-415a-8560-d145ea273235" providerId="AD" clId="Web-{A7E45403-E94E-2BAE-E9FF-4F9D7FA35107}" dt="2024-10-04T17:33:49.286" v="171" actId="20577"/>
        <pc:sldMkLst>
          <pc:docMk/>
          <pc:sldMk cId="0" sldId="307"/>
        </pc:sldMkLst>
        <pc:spChg chg="mod">
          <ac:chgData name="Brown, Sandra J Garl" userId="S::browns@wsu.edu::0e36faf3-8c5c-415a-8560-d145ea273235" providerId="AD" clId="Web-{A7E45403-E94E-2BAE-E9FF-4F9D7FA35107}" dt="2024-10-04T17:33:39.598" v="170" actId="20577"/>
          <ac:spMkLst>
            <pc:docMk/>
            <pc:sldMk cId="0" sldId="307"/>
            <ac:spMk id="3075" creationId="{31F44C01-55DE-6697-3D6C-E626672F3EA5}"/>
          </ac:spMkLst>
        </pc:spChg>
        <pc:spChg chg="mod">
          <ac:chgData name="Brown, Sandra J Garl" userId="S::browns@wsu.edu::0e36faf3-8c5c-415a-8560-d145ea273235" providerId="AD" clId="Web-{A7E45403-E94E-2BAE-E9FF-4F9D7FA35107}" dt="2024-10-04T17:33:49.286" v="171" actId="20577"/>
          <ac:spMkLst>
            <pc:docMk/>
            <pc:sldMk cId="0" sldId="307"/>
            <ac:spMk id="62468" creationId="{3F1E32A0-86D9-F118-DCFB-5B634489850C}"/>
          </ac:spMkLst>
        </pc:spChg>
      </pc:sldChg>
      <pc:sldChg chg="addSp delSp modSp mod setBg">
        <pc:chgData name="Brown, Sandra J Garl" userId="S::browns@wsu.edu::0e36faf3-8c5c-415a-8560-d145ea273235" providerId="AD" clId="Web-{A7E45403-E94E-2BAE-E9FF-4F9D7FA35107}" dt="2024-10-04T17:49:44.795" v="392" actId="20577"/>
        <pc:sldMkLst>
          <pc:docMk/>
          <pc:sldMk cId="0" sldId="308"/>
        </pc:sldMkLst>
        <pc:spChg chg="mod">
          <ac:chgData name="Brown, Sandra J Garl" userId="S::browns@wsu.edu::0e36faf3-8c5c-415a-8560-d145ea273235" providerId="AD" clId="Web-{A7E45403-E94E-2BAE-E9FF-4F9D7FA35107}" dt="2024-10-04T17:49:23.810" v="385"/>
          <ac:spMkLst>
            <pc:docMk/>
            <pc:sldMk cId="0" sldId="308"/>
            <ac:spMk id="29698" creationId="{4EEE5863-50E8-50CE-AB97-0F16A3FA73CB}"/>
          </ac:spMkLst>
        </pc:spChg>
        <pc:spChg chg="mod">
          <ac:chgData name="Brown, Sandra J Garl" userId="S::browns@wsu.edu::0e36faf3-8c5c-415a-8560-d145ea273235" providerId="AD" clId="Web-{A7E45403-E94E-2BAE-E9FF-4F9D7FA35107}" dt="2024-10-04T17:49:44.795" v="392" actId="20577"/>
          <ac:spMkLst>
            <pc:docMk/>
            <pc:sldMk cId="0" sldId="308"/>
            <ac:spMk id="64515" creationId="{726B91B8-2866-6DDB-3A06-AE069EFBEA4A}"/>
          </ac:spMkLst>
        </pc:spChg>
        <pc:spChg chg="add del">
          <ac:chgData name="Brown, Sandra J Garl" userId="S::browns@wsu.edu::0e36faf3-8c5c-415a-8560-d145ea273235" providerId="AD" clId="Web-{A7E45403-E94E-2BAE-E9FF-4F9D7FA35107}" dt="2024-10-04T17:49:23.810" v="385"/>
          <ac:spMkLst>
            <pc:docMk/>
            <pc:sldMk cId="0" sldId="308"/>
            <ac:spMk id="64521" creationId="{59A309A7-1751-4ABE-A3C1-EEC40366AD89}"/>
          </ac:spMkLst>
        </pc:spChg>
        <pc:spChg chg="add del">
          <ac:chgData name="Brown, Sandra J Garl" userId="S::browns@wsu.edu::0e36faf3-8c5c-415a-8560-d145ea273235" providerId="AD" clId="Web-{A7E45403-E94E-2BAE-E9FF-4F9D7FA35107}" dt="2024-10-04T17:49:23.810" v="385"/>
          <ac:spMkLst>
            <pc:docMk/>
            <pc:sldMk cId="0" sldId="308"/>
            <ac:spMk id="64523" creationId="{967D8EB6-EAE1-4F9C-B398-83321E287204}"/>
          </ac:spMkLst>
        </pc:spChg>
        <pc:spChg chg="add">
          <ac:chgData name="Brown, Sandra J Garl" userId="S::browns@wsu.edu::0e36faf3-8c5c-415a-8560-d145ea273235" providerId="AD" clId="Web-{A7E45403-E94E-2BAE-E9FF-4F9D7FA35107}" dt="2024-10-04T17:49:23.810" v="385"/>
          <ac:spMkLst>
            <pc:docMk/>
            <pc:sldMk cId="0" sldId="308"/>
            <ac:spMk id="64528" creationId="{C2554CA6-288E-4202-BC52-2E5A8F0C0AED}"/>
          </ac:spMkLst>
        </pc:spChg>
        <pc:spChg chg="add">
          <ac:chgData name="Brown, Sandra J Garl" userId="S::browns@wsu.edu::0e36faf3-8c5c-415a-8560-d145ea273235" providerId="AD" clId="Web-{A7E45403-E94E-2BAE-E9FF-4F9D7FA35107}" dt="2024-10-04T17:49:23.810" v="385"/>
          <ac:spMkLst>
            <pc:docMk/>
            <pc:sldMk cId="0" sldId="308"/>
            <ac:spMk id="64530" creationId="{B10BB131-AC8E-4A8E-A5D1-36260F720C3B}"/>
          </ac:spMkLst>
        </pc:spChg>
        <pc:spChg chg="add">
          <ac:chgData name="Brown, Sandra J Garl" userId="S::browns@wsu.edu::0e36faf3-8c5c-415a-8560-d145ea273235" providerId="AD" clId="Web-{A7E45403-E94E-2BAE-E9FF-4F9D7FA35107}" dt="2024-10-04T17:49:23.810" v="385"/>
          <ac:spMkLst>
            <pc:docMk/>
            <pc:sldMk cId="0" sldId="308"/>
            <ac:spMk id="64532" creationId="{5B7778FC-632E-4DCA-A7CB-0D7731CCF970}"/>
          </ac:spMkLst>
        </pc:spChg>
        <pc:spChg chg="add">
          <ac:chgData name="Brown, Sandra J Garl" userId="S::browns@wsu.edu::0e36faf3-8c5c-415a-8560-d145ea273235" providerId="AD" clId="Web-{A7E45403-E94E-2BAE-E9FF-4F9D7FA35107}" dt="2024-10-04T17:49:23.810" v="385"/>
          <ac:spMkLst>
            <pc:docMk/>
            <pc:sldMk cId="0" sldId="308"/>
            <ac:spMk id="64534" creationId="{FA23A907-97FB-4A8F-880A-DD77401C4296}"/>
          </ac:spMkLst>
        </pc:spChg>
        <pc:picChg chg="add del mod">
          <ac:chgData name="Brown, Sandra J Garl" userId="S::browns@wsu.edu::0e36faf3-8c5c-415a-8560-d145ea273235" providerId="AD" clId="Web-{A7E45403-E94E-2BAE-E9FF-4F9D7FA35107}" dt="2024-10-04T17:36:25.649" v="179"/>
          <ac:picMkLst>
            <pc:docMk/>
            <pc:sldMk cId="0" sldId="308"/>
            <ac:picMk id="2" creationId="{30959DCA-A81E-3CB4-EC5D-8D68C94A069D}"/>
          </ac:picMkLst>
        </pc:picChg>
        <pc:picChg chg="del mod">
          <ac:chgData name="Brown, Sandra J Garl" userId="S::browns@wsu.edu::0e36faf3-8c5c-415a-8560-d145ea273235" providerId="AD" clId="Web-{A7E45403-E94E-2BAE-E9FF-4F9D7FA35107}" dt="2024-10-04T17:48:46.044" v="384"/>
          <ac:picMkLst>
            <pc:docMk/>
            <pc:sldMk cId="0" sldId="308"/>
            <ac:picMk id="64516" creationId="{99B1B729-772B-A5B0-BF51-9D533C235732}"/>
          </ac:picMkLst>
        </pc:picChg>
      </pc:sldChg>
      <pc:sldChg chg="modSp">
        <pc:chgData name="Brown, Sandra J Garl" userId="S::browns@wsu.edu::0e36faf3-8c5c-415a-8560-d145ea273235" providerId="AD" clId="Web-{A7E45403-E94E-2BAE-E9FF-4F9D7FA35107}" dt="2024-10-04T17:06:56.149" v="3" actId="20577"/>
        <pc:sldMkLst>
          <pc:docMk/>
          <pc:sldMk cId="0" sldId="310"/>
        </pc:sldMkLst>
        <pc:spChg chg="mod">
          <ac:chgData name="Brown, Sandra J Garl" userId="S::browns@wsu.edu::0e36faf3-8c5c-415a-8560-d145ea273235" providerId="AD" clId="Web-{A7E45403-E94E-2BAE-E9FF-4F9D7FA35107}" dt="2024-10-04T17:06:56.149" v="3" actId="20577"/>
          <ac:spMkLst>
            <pc:docMk/>
            <pc:sldMk cId="0" sldId="310"/>
            <ac:spMk id="20484" creationId="{3DB51E9F-9B54-232D-A883-37C88FB1501C}"/>
          </ac:spMkLst>
        </pc:spChg>
      </pc:sldChg>
      <pc:sldChg chg="modSp">
        <pc:chgData name="Brown, Sandra J Garl" userId="S::browns@wsu.edu::0e36faf3-8c5c-415a-8560-d145ea273235" providerId="AD" clId="Web-{A7E45403-E94E-2BAE-E9FF-4F9D7FA35107}" dt="2024-10-04T17:25:14.850" v="76" actId="20577"/>
        <pc:sldMkLst>
          <pc:docMk/>
          <pc:sldMk cId="0" sldId="314"/>
        </pc:sldMkLst>
        <pc:spChg chg="mod">
          <ac:chgData name="Brown, Sandra J Garl" userId="S::browns@wsu.edu::0e36faf3-8c5c-415a-8560-d145ea273235" providerId="AD" clId="Web-{A7E45403-E94E-2BAE-E9FF-4F9D7FA35107}" dt="2024-10-04T17:25:14.850" v="76" actId="20577"/>
          <ac:spMkLst>
            <pc:docMk/>
            <pc:sldMk cId="0" sldId="314"/>
            <ac:spMk id="30723" creationId="{25EA33CF-1DEC-BF72-3D8F-8417C766A52C}"/>
          </ac:spMkLst>
        </pc:spChg>
      </pc:sldChg>
      <pc:sldChg chg="modSp">
        <pc:chgData name="Brown, Sandra J Garl" userId="S::browns@wsu.edu::0e36faf3-8c5c-415a-8560-d145ea273235" providerId="AD" clId="Web-{A7E45403-E94E-2BAE-E9FF-4F9D7FA35107}" dt="2024-10-04T17:24:29.989" v="66" actId="20577"/>
        <pc:sldMkLst>
          <pc:docMk/>
          <pc:sldMk cId="0" sldId="315"/>
        </pc:sldMkLst>
        <pc:spChg chg="mod">
          <ac:chgData name="Brown, Sandra J Garl" userId="S::browns@wsu.edu::0e36faf3-8c5c-415a-8560-d145ea273235" providerId="AD" clId="Web-{A7E45403-E94E-2BAE-E9FF-4F9D7FA35107}" dt="2024-10-04T17:24:29.989" v="66" actId="20577"/>
          <ac:spMkLst>
            <pc:docMk/>
            <pc:sldMk cId="0" sldId="315"/>
            <ac:spMk id="32771" creationId="{EAEEF6A5-8497-A96C-8B51-8726E6AEB1D3}"/>
          </ac:spMkLst>
        </pc:spChg>
      </pc:sldChg>
      <pc:sldChg chg="modSp">
        <pc:chgData name="Brown, Sandra J Garl" userId="S::browns@wsu.edu::0e36faf3-8c5c-415a-8560-d145ea273235" providerId="AD" clId="Web-{A7E45403-E94E-2BAE-E9FF-4F9D7FA35107}" dt="2024-10-04T17:24:20.317" v="65" actId="20577"/>
        <pc:sldMkLst>
          <pc:docMk/>
          <pc:sldMk cId="0" sldId="316"/>
        </pc:sldMkLst>
        <pc:spChg chg="mod">
          <ac:chgData name="Brown, Sandra J Garl" userId="S::browns@wsu.edu::0e36faf3-8c5c-415a-8560-d145ea273235" providerId="AD" clId="Web-{A7E45403-E94E-2BAE-E9FF-4F9D7FA35107}" dt="2024-10-04T17:24:20.317" v="65" actId="20577"/>
          <ac:spMkLst>
            <pc:docMk/>
            <pc:sldMk cId="0" sldId="316"/>
            <ac:spMk id="34819" creationId="{06FDA6ED-E216-06F7-157F-18EFAA66FC5B}"/>
          </ac:spMkLst>
        </pc:spChg>
      </pc:sldChg>
      <pc:sldChg chg="modSp">
        <pc:chgData name="Brown, Sandra J Garl" userId="S::browns@wsu.edu::0e36faf3-8c5c-415a-8560-d145ea273235" providerId="AD" clId="Web-{A7E45403-E94E-2BAE-E9FF-4F9D7FA35107}" dt="2024-10-04T17:53:48.349" v="410" actId="20577"/>
        <pc:sldMkLst>
          <pc:docMk/>
          <pc:sldMk cId="0" sldId="317"/>
        </pc:sldMkLst>
        <pc:spChg chg="mod">
          <ac:chgData name="Brown, Sandra J Garl" userId="S::browns@wsu.edu::0e36faf3-8c5c-415a-8560-d145ea273235" providerId="AD" clId="Web-{A7E45403-E94E-2BAE-E9FF-4F9D7FA35107}" dt="2024-10-04T17:53:20.285" v="404" actId="20577"/>
          <ac:spMkLst>
            <pc:docMk/>
            <pc:sldMk cId="0" sldId="317"/>
            <ac:spMk id="31746" creationId="{BEE6791E-745F-2FF0-05B7-FE2B764524EB}"/>
          </ac:spMkLst>
        </pc:spChg>
        <pc:spChg chg="mod">
          <ac:chgData name="Brown, Sandra J Garl" userId="S::browns@wsu.edu::0e36faf3-8c5c-415a-8560-d145ea273235" providerId="AD" clId="Web-{A7E45403-E94E-2BAE-E9FF-4F9D7FA35107}" dt="2024-10-04T17:53:48.349" v="410" actId="20577"/>
          <ac:spMkLst>
            <pc:docMk/>
            <pc:sldMk cId="0" sldId="317"/>
            <ac:spMk id="68611" creationId="{910E3F3F-D76C-0B49-FA57-58A11D729B03}"/>
          </ac:spMkLst>
        </pc:spChg>
      </pc:sldChg>
      <pc:sldChg chg="addSp delSp modSp mod setBg modClrScheme addAnim delAnim chgLayout">
        <pc:chgData name="Brown, Sandra J Garl" userId="S::browns@wsu.edu::0e36faf3-8c5c-415a-8560-d145ea273235" providerId="AD" clId="Web-{A7E45403-E94E-2BAE-E9FF-4F9D7FA35107}" dt="2024-10-04T18:35:50.447" v="868" actId="1076"/>
        <pc:sldMkLst>
          <pc:docMk/>
          <pc:sldMk cId="0" sldId="319"/>
        </pc:sldMkLst>
        <pc:spChg chg="add del mod">
          <ac:chgData name="Brown, Sandra J Garl" userId="S::browns@wsu.edu::0e36faf3-8c5c-415a-8560-d145ea273235" providerId="AD" clId="Web-{A7E45403-E94E-2BAE-E9FF-4F9D7FA35107}" dt="2024-10-04T18:33:34.959" v="846"/>
          <ac:spMkLst>
            <pc:docMk/>
            <pc:sldMk cId="0" sldId="319"/>
            <ac:spMk id="4" creationId="{37CB72E3-CBF7-9711-BD9C-E792A769FC4B}"/>
          </ac:spMkLst>
        </pc:spChg>
        <pc:spChg chg="del mod ord">
          <ac:chgData name="Brown, Sandra J Garl" userId="S::browns@wsu.edu::0e36faf3-8c5c-415a-8560-d145ea273235" providerId="AD" clId="Web-{A7E45403-E94E-2BAE-E9FF-4F9D7FA35107}" dt="2024-10-04T18:34:58.836" v="854"/>
          <ac:spMkLst>
            <pc:docMk/>
            <pc:sldMk cId="0" sldId="319"/>
            <ac:spMk id="66562" creationId="{7EF9E4EF-5BF2-CF33-29A1-3A2FD12BADD4}"/>
          </ac:spMkLst>
        </pc:spChg>
        <pc:spChg chg="del mod ord">
          <ac:chgData name="Brown, Sandra J Garl" userId="S::browns@wsu.edu::0e36faf3-8c5c-415a-8560-d145ea273235" providerId="AD" clId="Web-{A7E45403-E94E-2BAE-E9FF-4F9D7FA35107}" dt="2024-10-04T18:35:02.571" v="855"/>
          <ac:spMkLst>
            <pc:docMk/>
            <pc:sldMk cId="0" sldId="319"/>
            <ac:spMk id="139268" creationId="{AF012879-DCD1-850B-2450-21D837051830}"/>
          </ac:spMkLst>
        </pc:spChg>
        <pc:spChg chg="add del">
          <ac:chgData name="Brown, Sandra J Garl" userId="S::browns@wsu.edu::0e36faf3-8c5c-415a-8560-d145ea273235" providerId="AD" clId="Web-{A7E45403-E94E-2BAE-E9FF-4F9D7FA35107}" dt="2024-10-04T18:34:52.524" v="852"/>
          <ac:spMkLst>
            <pc:docMk/>
            <pc:sldMk cId="0" sldId="319"/>
            <ac:spMk id="139274" creationId="{7E6D2D34-4BB4-460B-8844-027610FB21F5}"/>
          </ac:spMkLst>
        </pc:spChg>
        <pc:spChg chg="add del">
          <ac:chgData name="Brown, Sandra J Garl" userId="S::browns@wsu.edu::0e36faf3-8c5c-415a-8560-d145ea273235" providerId="AD" clId="Web-{A7E45403-E94E-2BAE-E9FF-4F9D7FA35107}" dt="2024-10-04T18:35:26.150" v="861"/>
          <ac:spMkLst>
            <pc:docMk/>
            <pc:sldMk cId="0" sldId="319"/>
            <ac:spMk id="139280" creationId="{8B88B599-C539-4F18-A32A-40207EC6E21A}"/>
          </ac:spMkLst>
        </pc:spChg>
        <pc:spChg chg="add del">
          <ac:chgData name="Brown, Sandra J Garl" userId="S::browns@wsu.edu::0e36faf3-8c5c-415a-8560-d145ea273235" providerId="AD" clId="Web-{A7E45403-E94E-2BAE-E9FF-4F9D7FA35107}" dt="2024-10-04T18:35:26.150" v="861"/>
          <ac:spMkLst>
            <pc:docMk/>
            <pc:sldMk cId="0" sldId="319"/>
            <ac:spMk id="139282" creationId="{ED888B23-07FA-482A-96DF-47E31AF1A603}"/>
          </ac:spMkLst>
        </pc:spChg>
        <pc:spChg chg="add del">
          <ac:chgData name="Brown, Sandra J Garl" userId="S::browns@wsu.edu::0e36faf3-8c5c-415a-8560-d145ea273235" providerId="AD" clId="Web-{A7E45403-E94E-2BAE-E9FF-4F9D7FA35107}" dt="2024-10-04T18:35:26.150" v="861"/>
          <ac:spMkLst>
            <pc:docMk/>
            <pc:sldMk cId="0" sldId="319"/>
            <ac:spMk id="139283" creationId="{5C8908E2-EE49-44D2-9428-A28D2312A8D5}"/>
          </ac:spMkLst>
        </pc:spChg>
        <pc:spChg chg="add del">
          <ac:chgData name="Brown, Sandra J Garl" userId="S::browns@wsu.edu::0e36faf3-8c5c-415a-8560-d145ea273235" providerId="AD" clId="Web-{A7E45403-E94E-2BAE-E9FF-4F9D7FA35107}" dt="2024-10-04T18:35:26.150" v="860"/>
          <ac:spMkLst>
            <pc:docMk/>
            <pc:sldMk cId="0" sldId="319"/>
            <ac:spMk id="139289" creationId="{69D184B2-2226-4E31-BCCB-444330767440}"/>
          </ac:spMkLst>
        </pc:spChg>
        <pc:spChg chg="add del">
          <ac:chgData name="Brown, Sandra J Garl" userId="S::browns@wsu.edu::0e36faf3-8c5c-415a-8560-d145ea273235" providerId="AD" clId="Web-{A7E45403-E94E-2BAE-E9FF-4F9D7FA35107}" dt="2024-10-04T18:35:26.150" v="860"/>
          <ac:spMkLst>
            <pc:docMk/>
            <pc:sldMk cId="0" sldId="319"/>
            <ac:spMk id="139291" creationId="{1AC4D4E3-486A-464A-8EC8-D44881097267}"/>
          </ac:spMkLst>
        </pc:spChg>
        <pc:spChg chg="add del">
          <ac:chgData name="Brown, Sandra J Garl" userId="S::browns@wsu.edu::0e36faf3-8c5c-415a-8560-d145ea273235" providerId="AD" clId="Web-{A7E45403-E94E-2BAE-E9FF-4F9D7FA35107}" dt="2024-10-04T18:35:26.150" v="860"/>
          <ac:spMkLst>
            <pc:docMk/>
            <pc:sldMk cId="0" sldId="319"/>
            <ac:spMk id="139293" creationId="{864DE13E-58EB-4475-B79C-0D4FC651239B}"/>
          </ac:spMkLst>
        </pc:spChg>
        <pc:spChg chg="add">
          <ac:chgData name="Brown, Sandra J Garl" userId="S::browns@wsu.edu::0e36faf3-8c5c-415a-8560-d145ea273235" providerId="AD" clId="Web-{A7E45403-E94E-2BAE-E9FF-4F9D7FA35107}" dt="2024-10-04T18:35:26.150" v="861"/>
          <ac:spMkLst>
            <pc:docMk/>
            <pc:sldMk cId="0" sldId="319"/>
            <ac:spMk id="139297" creationId="{22F15A2D-2324-487D-A02A-BF46C5C580EB}"/>
          </ac:spMkLst>
        </pc:spChg>
        <pc:spChg chg="add">
          <ac:chgData name="Brown, Sandra J Garl" userId="S::browns@wsu.edu::0e36faf3-8c5c-415a-8560-d145ea273235" providerId="AD" clId="Web-{A7E45403-E94E-2BAE-E9FF-4F9D7FA35107}" dt="2024-10-04T18:35:26.150" v="861"/>
          <ac:spMkLst>
            <pc:docMk/>
            <pc:sldMk cId="0" sldId="319"/>
            <ac:spMk id="139298" creationId="{17A7F34E-D418-47E2-9F86-2C45BBC31210}"/>
          </ac:spMkLst>
        </pc:spChg>
        <pc:spChg chg="add">
          <ac:chgData name="Brown, Sandra J Garl" userId="S::browns@wsu.edu::0e36faf3-8c5c-415a-8560-d145ea273235" providerId="AD" clId="Web-{A7E45403-E94E-2BAE-E9FF-4F9D7FA35107}" dt="2024-10-04T18:35:26.150" v="861"/>
          <ac:spMkLst>
            <pc:docMk/>
            <pc:sldMk cId="0" sldId="319"/>
            <ac:spMk id="139299" creationId="{2AEAFA59-923A-4F54-8B49-44C970BCC323}"/>
          </ac:spMkLst>
        </pc:spChg>
        <pc:grpChg chg="add del">
          <ac:chgData name="Brown, Sandra J Garl" userId="S::browns@wsu.edu::0e36faf3-8c5c-415a-8560-d145ea273235" providerId="AD" clId="Web-{A7E45403-E94E-2BAE-E9FF-4F9D7FA35107}" dt="2024-10-04T18:34:52.524" v="852"/>
          <ac:grpSpMkLst>
            <pc:docMk/>
            <pc:sldMk cId="0" sldId="319"/>
            <ac:grpSpMk id="139276" creationId="{C5314570-9B06-4D37-8CBD-EDD67C2FA205}"/>
          </ac:grpSpMkLst>
        </pc:grpChg>
        <pc:grpChg chg="add del">
          <ac:chgData name="Brown, Sandra J Garl" userId="S::browns@wsu.edu::0e36faf3-8c5c-415a-8560-d145ea273235" providerId="AD" clId="Web-{A7E45403-E94E-2BAE-E9FF-4F9D7FA35107}" dt="2024-10-04T18:35:26.150" v="861"/>
          <ac:grpSpMkLst>
            <pc:docMk/>
            <pc:sldMk cId="0" sldId="319"/>
            <ac:grpSpMk id="139284" creationId="{B29018A0-5DE6-4CC9-AB25-675616AF7225}"/>
          </ac:grpSpMkLst>
        </pc:grpChg>
        <pc:graphicFrameChg chg="del">
          <ac:chgData name="Brown, Sandra J Garl" userId="S::browns@wsu.edu::0e36faf3-8c5c-415a-8560-d145ea273235" providerId="AD" clId="Web-{A7E45403-E94E-2BAE-E9FF-4F9D7FA35107}" dt="2024-10-04T18:33:12.599" v="844"/>
          <ac:graphicFrameMkLst>
            <pc:docMk/>
            <pc:sldMk cId="0" sldId="319"/>
            <ac:graphicFrameMk id="139267" creationId="{2122DD2D-97D2-5828-B810-C357DD5BF886}"/>
          </ac:graphicFrameMkLst>
        </pc:graphicFrameChg>
        <pc:picChg chg="add mod ord">
          <ac:chgData name="Brown, Sandra J Garl" userId="S::browns@wsu.edu::0e36faf3-8c5c-415a-8560-d145ea273235" providerId="AD" clId="Web-{A7E45403-E94E-2BAE-E9FF-4F9D7FA35107}" dt="2024-10-04T18:35:50.447" v="868" actId="1076"/>
          <ac:picMkLst>
            <pc:docMk/>
            <pc:sldMk cId="0" sldId="319"/>
            <ac:picMk id="2" creationId="{FC4FD214-AC41-628F-3167-AA055CA508AD}"/>
          </ac:picMkLst>
        </pc:picChg>
        <pc:picChg chg="mod ord">
          <ac:chgData name="Brown, Sandra J Garl" userId="S::browns@wsu.edu::0e36faf3-8c5c-415a-8560-d145ea273235" providerId="AD" clId="Web-{A7E45403-E94E-2BAE-E9FF-4F9D7FA35107}" dt="2024-10-04T18:35:37.056" v="863" actId="1076"/>
          <ac:picMkLst>
            <pc:docMk/>
            <pc:sldMk cId="0" sldId="319"/>
            <ac:picMk id="139269" creationId="{E2A741BB-1929-A624-CB56-60A8EF1854C7}"/>
          </ac:picMkLst>
        </pc:picChg>
        <pc:cxnChg chg="add del">
          <ac:chgData name="Brown, Sandra J Garl" userId="S::browns@wsu.edu::0e36faf3-8c5c-415a-8560-d145ea273235" providerId="AD" clId="Web-{A7E45403-E94E-2BAE-E9FF-4F9D7FA35107}" dt="2024-10-04T18:35:26.150" v="860"/>
          <ac:cxnSpMkLst>
            <pc:docMk/>
            <pc:sldMk cId="0" sldId="319"/>
            <ac:cxnSpMk id="139295" creationId="{02E9B2EE-76CA-47F3-9977-3F2FCB7FD252}"/>
          </ac:cxnSpMkLst>
        </pc:cxnChg>
      </pc:sldChg>
      <pc:sldChg chg="modSp mod modShow">
        <pc:chgData name="Brown, Sandra J Garl" userId="S::browns@wsu.edu::0e36faf3-8c5c-415a-8560-d145ea273235" providerId="AD" clId="Web-{A7E45403-E94E-2BAE-E9FF-4F9D7FA35107}" dt="2024-10-04T19:38:26.393" v="1282"/>
        <pc:sldMkLst>
          <pc:docMk/>
          <pc:sldMk cId="0" sldId="320"/>
        </pc:sldMkLst>
        <pc:spChg chg="mod">
          <ac:chgData name="Brown, Sandra J Garl" userId="S::browns@wsu.edu::0e36faf3-8c5c-415a-8560-d145ea273235" providerId="AD" clId="Web-{A7E45403-E94E-2BAE-E9FF-4F9D7FA35107}" dt="2024-10-04T17:55:13.757" v="418" actId="20577"/>
          <ac:spMkLst>
            <pc:docMk/>
            <pc:sldMk cId="0" sldId="320"/>
            <ac:spMk id="37890" creationId="{2D04843C-8F4C-5F5B-3570-49B122F0836C}"/>
          </ac:spMkLst>
        </pc:spChg>
        <pc:spChg chg="mod">
          <ac:chgData name="Brown, Sandra J Garl" userId="S::browns@wsu.edu::0e36faf3-8c5c-415a-8560-d145ea273235" providerId="AD" clId="Web-{A7E45403-E94E-2BAE-E9FF-4F9D7FA35107}" dt="2024-10-04T17:55:24.851" v="419" actId="20577"/>
          <ac:spMkLst>
            <pc:docMk/>
            <pc:sldMk cId="0" sldId="320"/>
            <ac:spMk id="76803" creationId="{C044D7B9-7947-E960-CA89-E98B5AAE1B92}"/>
          </ac:spMkLst>
        </pc:spChg>
      </pc:sldChg>
      <pc:sldChg chg="modSp">
        <pc:chgData name="Brown, Sandra J Garl" userId="S::browns@wsu.edu::0e36faf3-8c5c-415a-8560-d145ea273235" providerId="AD" clId="Web-{A7E45403-E94E-2BAE-E9FF-4F9D7FA35107}" dt="2024-10-04T17:56:06.524" v="423" actId="20577"/>
        <pc:sldMkLst>
          <pc:docMk/>
          <pc:sldMk cId="0" sldId="321"/>
        </pc:sldMkLst>
        <pc:spChg chg="mod">
          <ac:chgData name="Brown, Sandra J Garl" userId="S::browns@wsu.edu::0e36faf3-8c5c-415a-8560-d145ea273235" providerId="AD" clId="Web-{A7E45403-E94E-2BAE-E9FF-4F9D7FA35107}" dt="2024-10-04T17:55:38.024" v="420" actId="20577"/>
          <ac:spMkLst>
            <pc:docMk/>
            <pc:sldMk cId="0" sldId="321"/>
            <ac:spMk id="38914" creationId="{B8661178-571B-CB70-2350-4FF61FE0401F}"/>
          </ac:spMkLst>
        </pc:spChg>
        <pc:spChg chg="mod">
          <ac:chgData name="Brown, Sandra J Garl" userId="S::browns@wsu.edu::0e36faf3-8c5c-415a-8560-d145ea273235" providerId="AD" clId="Web-{A7E45403-E94E-2BAE-E9FF-4F9D7FA35107}" dt="2024-10-04T17:56:06.524" v="423" actId="20577"/>
          <ac:spMkLst>
            <pc:docMk/>
            <pc:sldMk cId="0" sldId="321"/>
            <ac:spMk id="78851" creationId="{04A5C71F-E9AC-CDA2-5326-DB85E6E313C7}"/>
          </ac:spMkLst>
        </pc:spChg>
      </pc:sldChg>
      <pc:sldChg chg="modSp">
        <pc:chgData name="Brown, Sandra J Garl" userId="S::browns@wsu.edu::0e36faf3-8c5c-415a-8560-d145ea273235" providerId="AD" clId="Web-{A7E45403-E94E-2BAE-E9FF-4F9D7FA35107}" dt="2024-10-04T17:56:24.228" v="425" actId="20577"/>
        <pc:sldMkLst>
          <pc:docMk/>
          <pc:sldMk cId="0" sldId="322"/>
        </pc:sldMkLst>
        <pc:spChg chg="mod">
          <ac:chgData name="Brown, Sandra J Garl" userId="S::browns@wsu.edu::0e36faf3-8c5c-415a-8560-d145ea273235" providerId="AD" clId="Web-{A7E45403-E94E-2BAE-E9FF-4F9D7FA35107}" dt="2024-10-04T17:56:14.634" v="424" actId="20577"/>
          <ac:spMkLst>
            <pc:docMk/>
            <pc:sldMk cId="0" sldId="322"/>
            <ac:spMk id="39938" creationId="{6BF549A2-67D1-5958-F453-D1900CCFFFF5}"/>
          </ac:spMkLst>
        </pc:spChg>
        <pc:spChg chg="mod">
          <ac:chgData name="Brown, Sandra J Garl" userId="S::browns@wsu.edu::0e36faf3-8c5c-415a-8560-d145ea273235" providerId="AD" clId="Web-{A7E45403-E94E-2BAE-E9FF-4F9D7FA35107}" dt="2024-10-04T17:56:24.228" v="425" actId="20577"/>
          <ac:spMkLst>
            <pc:docMk/>
            <pc:sldMk cId="0" sldId="322"/>
            <ac:spMk id="80899" creationId="{53DD340D-3D49-6CDD-AEED-138BD8046CEB}"/>
          </ac:spMkLst>
        </pc:spChg>
      </pc:sldChg>
      <pc:sldChg chg="modSp">
        <pc:chgData name="Brown, Sandra J Garl" userId="S::browns@wsu.edu::0e36faf3-8c5c-415a-8560-d145ea273235" providerId="AD" clId="Web-{A7E45403-E94E-2BAE-E9FF-4F9D7FA35107}" dt="2024-10-04T17:57:31.917" v="431" actId="20577"/>
        <pc:sldMkLst>
          <pc:docMk/>
          <pc:sldMk cId="0" sldId="323"/>
        </pc:sldMkLst>
        <pc:spChg chg="mod">
          <ac:chgData name="Brown, Sandra J Garl" userId="S::browns@wsu.edu::0e36faf3-8c5c-415a-8560-d145ea273235" providerId="AD" clId="Web-{A7E45403-E94E-2BAE-E9FF-4F9D7FA35107}" dt="2024-10-04T17:57:23.308" v="430" actId="20577"/>
          <ac:spMkLst>
            <pc:docMk/>
            <pc:sldMk cId="0" sldId="323"/>
            <ac:spMk id="41986" creationId="{8F91829E-82F6-F606-03DB-DC58425332F3}"/>
          </ac:spMkLst>
        </pc:spChg>
        <pc:spChg chg="mod">
          <ac:chgData name="Brown, Sandra J Garl" userId="S::browns@wsu.edu::0e36faf3-8c5c-415a-8560-d145ea273235" providerId="AD" clId="Web-{A7E45403-E94E-2BAE-E9FF-4F9D7FA35107}" dt="2024-10-04T17:57:31.917" v="431" actId="20577"/>
          <ac:spMkLst>
            <pc:docMk/>
            <pc:sldMk cId="0" sldId="323"/>
            <ac:spMk id="84995" creationId="{5394C4C4-C8E5-A064-B21C-ED7351571874}"/>
          </ac:spMkLst>
        </pc:spChg>
      </pc:sldChg>
      <pc:sldChg chg="modSp">
        <pc:chgData name="Brown, Sandra J Garl" userId="S::browns@wsu.edu::0e36faf3-8c5c-415a-8560-d145ea273235" providerId="AD" clId="Web-{A7E45403-E94E-2BAE-E9FF-4F9D7FA35107}" dt="2024-10-04T17:57:13.073" v="429" actId="20577"/>
        <pc:sldMkLst>
          <pc:docMk/>
          <pc:sldMk cId="0" sldId="324"/>
        </pc:sldMkLst>
        <pc:spChg chg="mod">
          <ac:chgData name="Brown, Sandra J Garl" userId="S::browns@wsu.edu::0e36faf3-8c5c-415a-8560-d145ea273235" providerId="AD" clId="Web-{A7E45403-E94E-2BAE-E9FF-4F9D7FA35107}" dt="2024-10-04T17:56:42.775" v="426" actId="20577"/>
          <ac:spMkLst>
            <pc:docMk/>
            <pc:sldMk cId="0" sldId="324"/>
            <ac:spMk id="40962" creationId="{BB41E98B-2EA5-C112-C77A-EC42C3045913}"/>
          </ac:spMkLst>
        </pc:spChg>
        <pc:spChg chg="mod">
          <ac:chgData name="Brown, Sandra J Garl" userId="S::browns@wsu.edu::0e36faf3-8c5c-415a-8560-d145ea273235" providerId="AD" clId="Web-{A7E45403-E94E-2BAE-E9FF-4F9D7FA35107}" dt="2024-10-04T17:57:13.073" v="429" actId="20577"/>
          <ac:spMkLst>
            <pc:docMk/>
            <pc:sldMk cId="0" sldId="324"/>
            <ac:spMk id="82947" creationId="{C2D4095A-10C5-9467-3BC1-11E5590AA5A2}"/>
          </ac:spMkLst>
        </pc:spChg>
      </pc:sldChg>
      <pc:sldChg chg="modSp">
        <pc:chgData name="Brown, Sandra J Garl" userId="S::browns@wsu.edu::0e36faf3-8c5c-415a-8560-d145ea273235" providerId="AD" clId="Web-{A7E45403-E94E-2BAE-E9FF-4F9D7FA35107}" dt="2024-10-04T17:57:57.871" v="433" actId="20577"/>
        <pc:sldMkLst>
          <pc:docMk/>
          <pc:sldMk cId="0" sldId="325"/>
        </pc:sldMkLst>
        <pc:spChg chg="mod">
          <ac:chgData name="Brown, Sandra J Garl" userId="S::browns@wsu.edu::0e36faf3-8c5c-415a-8560-d145ea273235" providerId="AD" clId="Web-{A7E45403-E94E-2BAE-E9FF-4F9D7FA35107}" dt="2024-10-04T17:57:50.918" v="432" actId="20577"/>
          <ac:spMkLst>
            <pc:docMk/>
            <pc:sldMk cId="0" sldId="325"/>
            <ac:spMk id="43010" creationId="{D619B61D-76CD-AE20-D8E8-6B2E279D2DDA}"/>
          </ac:spMkLst>
        </pc:spChg>
        <pc:spChg chg="mod">
          <ac:chgData name="Brown, Sandra J Garl" userId="S::browns@wsu.edu::0e36faf3-8c5c-415a-8560-d145ea273235" providerId="AD" clId="Web-{A7E45403-E94E-2BAE-E9FF-4F9D7FA35107}" dt="2024-10-04T17:57:57.871" v="433" actId="20577"/>
          <ac:spMkLst>
            <pc:docMk/>
            <pc:sldMk cId="0" sldId="325"/>
            <ac:spMk id="87043" creationId="{3959DC29-EF2A-CAF3-2F3E-73B04476527B}"/>
          </ac:spMkLst>
        </pc:spChg>
      </pc:sldChg>
      <pc:sldChg chg="modSp">
        <pc:chgData name="Brown, Sandra J Garl" userId="S::browns@wsu.edu::0e36faf3-8c5c-415a-8560-d145ea273235" providerId="AD" clId="Web-{A7E45403-E94E-2BAE-E9FF-4F9D7FA35107}" dt="2024-10-04T18:01:47.471" v="453" actId="20577"/>
        <pc:sldMkLst>
          <pc:docMk/>
          <pc:sldMk cId="0" sldId="326"/>
        </pc:sldMkLst>
        <pc:spChg chg="mod">
          <ac:chgData name="Brown, Sandra J Garl" userId="S::browns@wsu.edu::0e36faf3-8c5c-415a-8560-d145ea273235" providerId="AD" clId="Web-{A7E45403-E94E-2BAE-E9FF-4F9D7FA35107}" dt="2024-10-04T18:01:38.814" v="452" actId="20577"/>
          <ac:spMkLst>
            <pc:docMk/>
            <pc:sldMk cId="0" sldId="326"/>
            <ac:spMk id="45058" creationId="{34E7E32D-B78F-4CB0-8495-2E96E8D9D0FA}"/>
          </ac:spMkLst>
        </pc:spChg>
        <pc:spChg chg="mod">
          <ac:chgData name="Brown, Sandra J Garl" userId="S::browns@wsu.edu::0e36faf3-8c5c-415a-8560-d145ea273235" providerId="AD" clId="Web-{A7E45403-E94E-2BAE-E9FF-4F9D7FA35107}" dt="2024-10-04T18:01:47.471" v="453" actId="20577"/>
          <ac:spMkLst>
            <pc:docMk/>
            <pc:sldMk cId="0" sldId="326"/>
            <ac:spMk id="91140" creationId="{3F1E763A-3E71-B057-AF2C-27422E7E7A8F}"/>
          </ac:spMkLst>
        </pc:spChg>
      </pc:sldChg>
      <pc:sldChg chg="addSp modSp mod setBg">
        <pc:chgData name="Brown, Sandra J Garl" userId="S::browns@wsu.edu::0e36faf3-8c5c-415a-8560-d145ea273235" providerId="AD" clId="Web-{A7E45403-E94E-2BAE-E9FF-4F9D7FA35107}" dt="2024-10-04T18:01:27.048" v="451" actId="14100"/>
        <pc:sldMkLst>
          <pc:docMk/>
          <pc:sldMk cId="0" sldId="327"/>
        </pc:sldMkLst>
        <pc:spChg chg="mod">
          <ac:chgData name="Brown, Sandra J Garl" userId="S::browns@wsu.edu::0e36faf3-8c5c-415a-8560-d145ea273235" providerId="AD" clId="Web-{A7E45403-E94E-2BAE-E9FF-4F9D7FA35107}" dt="2024-10-04T18:00:44.329" v="442"/>
          <ac:spMkLst>
            <pc:docMk/>
            <pc:sldMk cId="0" sldId="327"/>
            <ac:spMk id="44034" creationId="{C3287EFE-6609-D15F-BA9E-B0939AC9F5E6}"/>
          </ac:spMkLst>
        </pc:spChg>
        <pc:spChg chg="mod ord">
          <ac:chgData name="Brown, Sandra J Garl" userId="S::browns@wsu.edu::0e36faf3-8c5c-415a-8560-d145ea273235" providerId="AD" clId="Web-{A7E45403-E94E-2BAE-E9FF-4F9D7FA35107}" dt="2024-10-04T18:00:44.329" v="442"/>
          <ac:spMkLst>
            <pc:docMk/>
            <pc:sldMk cId="0" sldId="327"/>
            <ac:spMk id="89091" creationId="{3206602B-82CC-ADA0-C132-DD3230CB3586}"/>
          </ac:spMkLst>
        </pc:spChg>
        <pc:spChg chg="add">
          <ac:chgData name="Brown, Sandra J Garl" userId="S::browns@wsu.edu::0e36faf3-8c5c-415a-8560-d145ea273235" providerId="AD" clId="Web-{A7E45403-E94E-2BAE-E9FF-4F9D7FA35107}" dt="2024-10-04T18:00:44.329" v="442"/>
          <ac:spMkLst>
            <pc:docMk/>
            <pc:sldMk cId="0" sldId="327"/>
            <ac:spMk id="89097" creationId="{53B475F8-50AE-46A0-9943-B2B63183D50C}"/>
          </ac:spMkLst>
        </pc:spChg>
        <pc:spChg chg="add">
          <ac:chgData name="Brown, Sandra J Garl" userId="S::browns@wsu.edu::0e36faf3-8c5c-415a-8560-d145ea273235" providerId="AD" clId="Web-{A7E45403-E94E-2BAE-E9FF-4F9D7FA35107}" dt="2024-10-04T18:00:44.329" v="442"/>
          <ac:spMkLst>
            <pc:docMk/>
            <pc:sldMk cId="0" sldId="327"/>
            <ac:spMk id="89099" creationId="{75F6FDB4-2351-48C2-A863-2364A02343C0}"/>
          </ac:spMkLst>
        </pc:spChg>
        <pc:picChg chg="add mod ord">
          <ac:chgData name="Brown, Sandra J Garl" userId="S::browns@wsu.edu::0e36faf3-8c5c-415a-8560-d145ea273235" providerId="AD" clId="Web-{A7E45403-E94E-2BAE-E9FF-4F9D7FA35107}" dt="2024-10-04T18:01:03.267" v="447" actId="14100"/>
          <ac:picMkLst>
            <pc:docMk/>
            <pc:sldMk cId="0" sldId="327"/>
            <ac:picMk id="2" creationId="{28205746-D1E1-3667-6608-7A8DAFD985C8}"/>
          </ac:picMkLst>
        </pc:picChg>
        <pc:picChg chg="add mod">
          <ac:chgData name="Brown, Sandra J Garl" userId="S::browns@wsu.edu::0e36faf3-8c5c-415a-8560-d145ea273235" providerId="AD" clId="Web-{A7E45403-E94E-2BAE-E9FF-4F9D7FA35107}" dt="2024-10-04T18:01:27.048" v="451" actId="14100"/>
          <ac:picMkLst>
            <pc:docMk/>
            <pc:sldMk cId="0" sldId="327"/>
            <ac:picMk id="3" creationId="{9271387D-24C9-B7C6-2D3A-A7CD2E6E5CE3}"/>
          </ac:picMkLst>
        </pc:picChg>
        <pc:picChg chg="mod">
          <ac:chgData name="Brown, Sandra J Garl" userId="S::browns@wsu.edu::0e36faf3-8c5c-415a-8560-d145ea273235" providerId="AD" clId="Web-{A7E45403-E94E-2BAE-E9FF-4F9D7FA35107}" dt="2024-10-04T18:00:49.063" v="443" actId="1076"/>
          <ac:picMkLst>
            <pc:docMk/>
            <pc:sldMk cId="0" sldId="327"/>
            <ac:picMk id="89092" creationId="{D3C45284-5591-E994-6F5A-47C5633F49B6}"/>
          </ac:picMkLst>
        </pc:picChg>
      </pc:sldChg>
      <pc:sldChg chg="addSp modSp mod setBg">
        <pc:chgData name="Brown, Sandra J Garl" userId="S::browns@wsu.edu::0e36faf3-8c5c-415a-8560-d145ea273235" providerId="AD" clId="Web-{A7E45403-E94E-2BAE-E9FF-4F9D7FA35107}" dt="2024-10-04T18:04:29.600" v="495" actId="1076"/>
        <pc:sldMkLst>
          <pc:docMk/>
          <pc:sldMk cId="0" sldId="328"/>
        </pc:sldMkLst>
        <pc:spChg chg="mod">
          <ac:chgData name="Brown, Sandra J Garl" userId="S::browns@wsu.edu::0e36faf3-8c5c-415a-8560-d145ea273235" providerId="AD" clId="Web-{A7E45403-E94E-2BAE-E9FF-4F9D7FA35107}" dt="2024-10-04T18:04:24.569" v="494"/>
          <ac:spMkLst>
            <pc:docMk/>
            <pc:sldMk cId="0" sldId="328"/>
            <ac:spMk id="46082" creationId="{77CF8EF2-C5AD-0DA3-07E4-7B493CA64E66}"/>
          </ac:spMkLst>
        </pc:spChg>
        <pc:spChg chg="mod ord">
          <ac:chgData name="Brown, Sandra J Garl" userId="S::browns@wsu.edu::0e36faf3-8c5c-415a-8560-d145ea273235" providerId="AD" clId="Web-{A7E45403-E94E-2BAE-E9FF-4F9D7FA35107}" dt="2024-10-04T18:04:24.569" v="494"/>
          <ac:spMkLst>
            <pc:docMk/>
            <pc:sldMk cId="0" sldId="328"/>
            <ac:spMk id="93187" creationId="{661A65CB-3FA3-0AAB-102D-5BEF456C8B6D}"/>
          </ac:spMkLst>
        </pc:spChg>
        <pc:spChg chg="add">
          <ac:chgData name="Brown, Sandra J Garl" userId="S::browns@wsu.edu::0e36faf3-8c5c-415a-8560-d145ea273235" providerId="AD" clId="Web-{A7E45403-E94E-2BAE-E9FF-4F9D7FA35107}" dt="2024-10-04T18:04:24.569" v="494"/>
          <ac:spMkLst>
            <pc:docMk/>
            <pc:sldMk cId="0" sldId="328"/>
            <ac:spMk id="93193" creationId="{53E60C6D-4E85-4E14-BCDF-BF15C241F7CA}"/>
          </ac:spMkLst>
        </pc:spChg>
        <pc:spChg chg="add">
          <ac:chgData name="Brown, Sandra J Garl" userId="S::browns@wsu.edu::0e36faf3-8c5c-415a-8560-d145ea273235" providerId="AD" clId="Web-{A7E45403-E94E-2BAE-E9FF-4F9D7FA35107}" dt="2024-10-04T18:04:24.569" v="494"/>
          <ac:spMkLst>
            <pc:docMk/>
            <pc:sldMk cId="0" sldId="328"/>
            <ac:spMk id="93195" creationId="{7D42D292-4C48-479B-9E59-E29CD9871C0C}"/>
          </ac:spMkLst>
        </pc:spChg>
        <pc:spChg chg="add">
          <ac:chgData name="Brown, Sandra J Garl" userId="S::browns@wsu.edu::0e36faf3-8c5c-415a-8560-d145ea273235" providerId="AD" clId="Web-{A7E45403-E94E-2BAE-E9FF-4F9D7FA35107}" dt="2024-10-04T18:04:24.569" v="494"/>
          <ac:spMkLst>
            <pc:docMk/>
            <pc:sldMk cId="0" sldId="328"/>
            <ac:spMk id="93197" creationId="{533DF362-939D-4EEE-8DC4-6B54607E5611}"/>
          </ac:spMkLst>
        </pc:spChg>
        <pc:picChg chg="add mod">
          <ac:chgData name="Brown, Sandra J Garl" userId="S::browns@wsu.edu::0e36faf3-8c5c-415a-8560-d145ea273235" providerId="AD" clId="Web-{A7E45403-E94E-2BAE-E9FF-4F9D7FA35107}" dt="2024-10-04T18:04:24.569" v="494"/>
          <ac:picMkLst>
            <pc:docMk/>
            <pc:sldMk cId="0" sldId="328"/>
            <ac:picMk id="2" creationId="{61C114BC-9AAF-CB75-3436-ED2D6F8EA328}"/>
          </ac:picMkLst>
        </pc:picChg>
        <pc:picChg chg="mod">
          <ac:chgData name="Brown, Sandra J Garl" userId="S::browns@wsu.edu::0e36faf3-8c5c-415a-8560-d145ea273235" providerId="AD" clId="Web-{A7E45403-E94E-2BAE-E9FF-4F9D7FA35107}" dt="2024-10-04T18:04:29.600" v="495" actId="1076"/>
          <ac:picMkLst>
            <pc:docMk/>
            <pc:sldMk cId="0" sldId="328"/>
            <ac:picMk id="93188" creationId="{9E603462-DCD7-83B6-63E8-04CAEBCEAE04}"/>
          </ac:picMkLst>
        </pc:picChg>
      </pc:sldChg>
      <pc:sldChg chg="addSp delSp modSp mod setBg">
        <pc:chgData name="Brown, Sandra J Garl" userId="S::browns@wsu.edu::0e36faf3-8c5c-415a-8560-d145ea273235" providerId="AD" clId="Web-{A7E45403-E94E-2BAE-E9FF-4F9D7FA35107}" dt="2024-10-04T18:05:44.993" v="501" actId="1076"/>
        <pc:sldMkLst>
          <pc:docMk/>
          <pc:sldMk cId="0" sldId="329"/>
        </pc:sldMkLst>
        <pc:spChg chg="mod">
          <ac:chgData name="Brown, Sandra J Garl" userId="S::browns@wsu.edu::0e36faf3-8c5c-415a-8560-d145ea273235" providerId="AD" clId="Web-{A7E45403-E94E-2BAE-E9FF-4F9D7FA35107}" dt="2024-10-04T18:05:39.477" v="500"/>
          <ac:spMkLst>
            <pc:docMk/>
            <pc:sldMk cId="0" sldId="329"/>
            <ac:spMk id="47106" creationId="{5B0F2B80-6341-74A9-0DC8-8518F9DD4100}"/>
          </ac:spMkLst>
        </pc:spChg>
        <pc:spChg chg="mod ord">
          <ac:chgData name="Brown, Sandra J Garl" userId="S::browns@wsu.edu::0e36faf3-8c5c-415a-8560-d145ea273235" providerId="AD" clId="Web-{A7E45403-E94E-2BAE-E9FF-4F9D7FA35107}" dt="2024-10-04T18:05:39.477" v="500"/>
          <ac:spMkLst>
            <pc:docMk/>
            <pc:sldMk cId="0" sldId="329"/>
            <ac:spMk id="48131" creationId="{3F9559D8-D2DC-4B84-7DC6-F79E507006B9}"/>
          </ac:spMkLst>
        </pc:spChg>
        <pc:spChg chg="add">
          <ac:chgData name="Brown, Sandra J Garl" userId="S::browns@wsu.edu::0e36faf3-8c5c-415a-8560-d145ea273235" providerId="AD" clId="Web-{A7E45403-E94E-2BAE-E9FF-4F9D7FA35107}" dt="2024-10-04T18:05:39.477" v="500"/>
          <ac:spMkLst>
            <pc:docMk/>
            <pc:sldMk cId="0" sldId="329"/>
            <ac:spMk id="95249" creationId="{53E60C6D-4E85-4E14-BCDF-BF15C241F7CA}"/>
          </ac:spMkLst>
        </pc:spChg>
        <pc:spChg chg="add">
          <ac:chgData name="Brown, Sandra J Garl" userId="S::browns@wsu.edu::0e36faf3-8c5c-415a-8560-d145ea273235" providerId="AD" clId="Web-{A7E45403-E94E-2BAE-E9FF-4F9D7FA35107}" dt="2024-10-04T18:05:39.477" v="500"/>
          <ac:spMkLst>
            <pc:docMk/>
            <pc:sldMk cId="0" sldId="329"/>
            <ac:spMk id="95251" creationId="{7D42D292-4C48-479B-9E59-E29CD9871C0C}"/>
          </ac:spMkLst>
        </pc:spChg>
        <pc:spChg chg="add">
          <ac:chgData name="Brown, Sandra J Garl" userId="S::browns@wsu.edu::0e36faf3-8c5c-415a-8560-d145ea273235" providerId="AD" clId="Web-{A7E45403-E94E-2BAE-E9FF-4F9D7FA35107}" dt="2024-10-04T18:05:39.477" v="500"/>
          <ac:spMkLst>
            <pc:docMk/>
            <pc:sldMk cId="0" sldId="329"/>
            <ac:spMk id="95253" creationId="{533DF362-939D-4EEE-8DC4-6B54607E5611}"/>
          </ac:spMkLst>
        </pc:spChg>
        <pc:grpChg chg="add del">
          <ac:chgData name="Brown, Sandra J Garl" userId="S::browns@wsu.edu::0e36faf3-8c5c-415a-8560-d145ea273235" providerId="AD" clId="Web-{A7E45403-E94E-2BAE-E9FF-4F9D7FA35107}" dt="2024-10-04T18:05:39.477" v="500"/>
          <ac:grpSpMkLst>
            <pc:docMk/>
            <pc:sldMk cId="0" sldId="329"/>
            <ac:grpSpMk id="95242" creationId="{430A7723-91ED-264B-172A-DC8EB7D4604A}"/>
          </ac:grpSpMkLst>
        </pc:grpChg>
        <pc:picChg chg="mod ord">
          <ac:chgData name="Brown, Sandra J Garl" userId="S::browns@wsu.edu::0e36faf3-8c5c-415a-8560-d145ea273235" providerId="AD" clId="Web-{A7E45403-E94E-2BAE-E9FF-4F9D7FA35107}" dt="2024-10-04T18:05:39.477" v="500"/>
          <ac:picMkLst>
            <pc:docMk/>
            <pc:sldMk cId="0" sldId="329"/>
            <ac:picMk id="95236" creationId="{689EC321-E8EE-D9FD-93F6-D2C7C3CE42B0}"/>
          </ac:picMkLst>
        </pc:picChg>
        <pc:picChg chg="mod">
          <ac:chgData name="Brown, Sandra J Garl" userId="S::browns@wsu.edu::0e36faf3-8c5c-415a-8560-d145ea273235" providerId="AD" clId="Web-{A7E45403-E94E-2BAE-E9FF-4F9D7FA35107}" dt="2024-10-04T18:05:44.993" v="501" actId="1076"/>
          <ac:picMkLst>
            <pc:docMk/>
            <pc:sldMk cId="0" sldId="329"/>
            <ac:picMk id="95237" creationId="{E782FC5B-8AD5-577A-7AB8-C03E9995731B}"/>
          </ac:picMkLst>
        </pc:picChg>
      </pc:sldChg>
      <pc:sldChg chg="modSp">
        <pc:chgData name="Brown, Sandra J Garl" userId="S::browns@wsu.edu::0e36faf3-8c5c-415a-8560-d145ea273235" providerId="AD" clId="Web-{A7E45403-E94E-2BAE-E9FF-4F9D7FA35107}" dt="2024-10-04T18:07:20.011" v="505" actId="20577"/>
        <pc:sldMkLst>
          <pc:docMk/>
          <pc:sldMk cId="0" sldId="330"/>
        </pc:sldMkLst>
        <pc:spChg chg="mod">
          <ac:chgData name="Brown, Sandra J Garl" userId="S::browns@wsu.edu::0e36faf3-8c5c-415a-8560-d145ea273235" providerId="AD" clId="Web-{A7E45403-E94E-2BAE-E9FF-4F9D7FA35107}" dt="2024-10-04T18:07:11.495" v="504" actId="20577"/>
          <ac:spMkLst>
            <pc:docMk/>
            <pc:sldMk cId="0" sldId="330"/>
            <ac:spMk id="49154" creationId="{67CBFEE6-0736-0C5E-1C50-42AE8DD867AE}"/>
          </ac:spMkLst>
        </pc:spChg>
        <pc:spChg chg="mod">
          <ac:chgData name="Brown, Sandra J Garl" userId="S::browns@wsu.edu::0e36faf3-8c5c-415a-8560-d145ea273235" providerId="AD" clId="Web-{A7E45403-E94E-2BAE-E9FF-4F9D7FA35107}" dt="2024-10-04T18:07:20.011" v="505" actId="20577"/>
          <ac:spMkLst>
            <pc:docMk/>
            <pc:sldMk cId="0" sldId="330"/>
            <ac:spMk id="99331" creationId="{D5FC2166-EC3F-88C6-979D-7CAF460A2E41}"/>
          </ac:spMkLst>
        </pc:spChg>
      </pc:sldChg>
      <pc:sldChg chg="addSp modSp mod setBg">
        <pc:chgData name="Brown, Sandra J Garl" userId="S::browns@wsu.edu::0e36faf3-8c5c-415a-8560-d145ea273235" providerId="AD" clId="Web-{A7E45403-E94E-2BAE-E9FF-4F9D7FA35107}" dt="2024-10-04T18:06:32.400" v="503" actId="20577"/>
        <pc:sldMkLst>
          <pc:docMk/>
          <pc:sldMk cId="0" sldId="331"/>
        </pc:sldMkLst>
        <pc:spChg chg="mod">
          <ac:chgData name="Brown, Sandra J Garl" userId="S::browns@wsu.edu::0e36faf3-8c5c-415a-8560-d145ea273235" providerId="AD" clId="Web-{A7E45403-E94E-2BAE-E9FF-4F9D7FA35107}" dt="2024-10-04T18:06:16.790" v="502"/>
          <ac:spMkLst>
            <pc:docMk/>
            <pc:sldMk cId="0" sldId="331"/>
            <ac:spMk id="48130" creationId="{673E64C6-6E7D-660F-ED7F-553F8C0C45B0}"/>
          </ac:spMkLst>
        </pc:spChg>
        <pc:spChg chg="mod">
          <ac:chgData name="Brown, Sandra J Garl" userId="S::browns@wsu.edu::0e36faf3-8c5c-415a-8560-d145ea273235" providerId="AD" clId="Web-{A7E45403-E94E-2BAE-E9FF-4F9D7FA35107}" dt="2024-10-04T18:06:32.400" v="503" actId="20577"/>
          <ac:spMkLst>
            <pc:docMk/>
            <pc:sldMk cId="0" sldId="331"/>
            <ac:spMk id="97283" creationId="{CCC3EA92-63D9-FA5B-DC36-A78512EDFC82}"/>
          </ac:spMkLst>
        </pc:spChg>
        <pc:spChg chg="add">
          <ac:chgData name="Brown, Sandra J Garl" userId="S::browns@wsu.edu::0e36faf3-8c5c-415a-8560-d145ea273235" providerId="AD" clId="Web-{A7E45403-E94E-2BAE-E9FF-4F9D7FA35107}" dt="2024-10-04T18:06:16.790" v="502"/>
          <ac:spMkLst>
            <pc:docMk/>
            <pc:sldMk cId="0" sldId="331"/>
            <ac:spMk id="97292" creationId="{74B0B678-CD10-4371-96E5-2706F4579FAD}"/>
          </ac:spMkLst>
        </pc:spChg>
        <pc:spChg chg="add">
          <ac:chgData name="Brown, Sandra J Garl" userId="S::browns@wsu.edu::0e36faf3-8c5c-415a-8560-d145ea273235" providerId="AD" clId="Web-{A7E45403-E94E-2BAE-E9FF-4F9D7FA35107}" dt="2024-10-04T18:06:16.790" v="502"/>
          <ac:spMkLst>
            <pc:docMk/>
            <pc:sldMk cId="0" sldId="331"/>
            <ac:spMk id="97298" creationId="{CBC4F608-B4B8-48C3-9572-C0F061B1CD99}"/>
          </ac:spMkLst>
        </pc:spChg>
        <pc:spChg chg="add">
          <ac:chgData name="Brown, Sandra J Garl" userId="S::browns@wsu.edu::0e36faf3-8c5c-415a-8560-d145ea273235" providerId="AD" clId="Web-{A7E45403-E94E-2BAE-E9FF-4F9D7FA35107}" dt="2024-10-04T18:06:16.790" v="502"/>
          <ac:spMkLst>
            <pc:docMk/>
            <pc:sldMk cId="0" sldId="331"/>
            <ac:spMk id="97300" creationId="{1382A32C-5B0C-4B1C-A074-76C6DBCC9F87}"/>
          </ac:spMkLst>
        </pc:spChg>
        <pc:grpChg chg="mod">
          <ac:chgData name="Brown, Sandra J Garl" userId="S::browns@wsu.edu::0e36faf3-8c5c-415a-8560-d145ea273235" providerId="AD" clId="Web-{A7E45403-E94E-2BAE-E9FF-4F9D7FA35107}" dt="2024-10-04T18:06:16.790" v="502"/>
          <ac:grpSpMkLst>
            <pc:docMk/>
            <pc:sldMk cId="0" sldId="331"/>
            <ac:grpSpMk id="97284" creationId="{67BF8DD4-28AF-FF35-B89C-EC77281EEE33}"/>
          </ac:grpSpMkLst>
        </pc:grpChg>
        <pc:grpChg chg="add">
          <ac:chgData name="Brown, Sandra J Garl" userId="S::browns@wsu.edu::0e36faf3-8c5c-415a-8560-d145ea273235" providerId="AD" clId="Web-{A7E45403-E94E-2BAE-E9FF-4F9D7FA35107}" dt="2024-10-04T18:06:16.790" v="502"/>
          <ac:grpSpMkLst>
            <pc:docMk/>
            <pc:sldMk cId="0" sldId="331"/>
            <ac:grpSpMk id="97294" creationId="{A9270323-9616-4384-857D-E86B78272EFE}"/>
          </ac:grpSpMkLst>
        </pc:grpChg>
        <pc:picChg chg="mod ord">
          <ac:chgData name="Brown, Sandra J Garl" userId="S::browns@wsu.edu::0e36faf3-8c5c-415a-8560-d145ea273235" providerId="AD" clId="Web-{A7E45403-E94E-2BAE-E9FF-4F9D7FA35107}" dt="2024-10-04T18:06:16.790" v="502"/>
          <ac:picMkLst>
            <pc:docMk/>
            <pc:sldMk cId="0" sldId="331"/>
            <ac:picMk id="97285" creationId="{53D8F4C3-6197-6AA1-AAF2-A96DFF7D3269}"/>
          </ac:picMkLst>
        </pc:picChg>
      </pc:sldChg>
      <pc:sldChg chg="modSp">
        <pc:chgData name="Brown, Sandra J Garl" userId="S::browns@wsu.edu::0e36faf3-8c5c-415a-8560-d145ea273235" providerId="AD" clId="Web-{A7E45403-E94E-2BAE-E9FF-4F9D7FA35107}" dt="2024-10-04T19:39:48.415" v="1284" actId="20577"/>
        <pc:sldMkLst>
          <pc:docMk/>
          <pc:sldMk cId="0" sldId="332"/>
        </pc:sldMkLst>
        <pc:spChg chg="mod">
          <ac:chgData name="Brown, Sandra J Garl" userId="S::browns@wsu.edu::0e36faf3-8c5c-415a-8560-d145ea273235" providerId="AD" clId="Web-{A7E45403-E94E-2BAE-E9FF-4F9D7FA35107}" dt="2024-10-04T18:07:44.246" v="506" actId="20577"/>
          <ac:spMkLst>
            <pc:docMk/>
            <pc:sldMk cId="0" sldId="332"/>
            <ac:spMk id="50178" creationId="{776ACC6A-5ADD-B6AC-4F1B-F5F9BE9078D7}"/>
          </ac:spMkLst>
        </pc:spChg>
        <pc:spChg chg="mod">
          <ac:chgData name="Brown, Sandra J Garl" userId="S::browns@wsu.edu::0e36faf3-8c5c-415a-8560-d145ea273235" providerId="AD" clId="Web-{A7E45403-E94E-2BAE-E9FF-4F9D7FA35107}" dt="2024-10-04T19:39:48.415" v="1284" actId="20577"/>
          <ac:spMkLst>
            <pc:docMk/>
            <pc:sldMk cId="0" sldId="332"/>
            <ac:spMk id="101379" creationId="{E0C43167-EF27-48FF-F818-ACD099865C16}"/>
          </ac:spMkLst>
        </pc:spChg>
      </pc:sldChg>
      <pc:sldChg chg="modSp">
        <pc:chgData name="Brown, Sandra J Garl" userId="S::browns@wsu.edu::0e36faf3-8c5c-415a-8560-d145ea273235" providerId="AD" clId="Web-{A7E45403-E94E-2BAE-E9FF-4F9D7FA35107}" dt="2024-10-04T18:09:18.858" v="533" actId="20577"/>
        <pc:sldMkLst>
          <pc:docMk/>
          <pc:sldMk cId="0" sldId="335"/>
        </pc:sldMkLst>
        <pc:spChg chg="mod">
          <ac:chgData name="Brown, Sandra J Garl" userId="S::browns@wsu.edu::0e36faf3-8c5c-415a-8560-d145ea273235" providerId="AD" clId="Web-{A7E45403-E94E-2BAE-E9FF-4F9D7FA35107}" dt="2024-10-04T18:08:27.247" v="508" actId="20577"/>
          <ac:spMkLst>
            <pc:docMk/>
            <pc:sldMk cId="0" sldId="335"/>
            <ac:spMk id="51202" creationId="{69456C5C-8C8B-A2B4-A883-7DA56F01FD3A}"/>
          </ac:spMkLst>
        </pc:spChg>
        <pc:spChg chg="mod">
          <ac:chgData name="Brown, Sandra J Garl" userId="S::browns@wsu.edu::0e36faf3-8c5c-415a-8560-d145ea273235" providerId="AD" clId="Web-{A7E45403-E94E-2BAE-E9FF-4F9D7FA35107}" dt="2024-10-04T18:09:18.858" v="533" actId="20577"/>
          <ac:spMkLst>
            <pc:docMk/>
            <pc:sldMk cId="0" sldId="335"/>
            <ac:spMk id="103427" creationId="{6E519E44-0137-B056-9D92-29CCC377A4F2}"/>
          </ac:spMkLst>
        </pc:spChg>
      </pc:sldChg>
      <pc:sldChg chg="modSp">
        <pc:chgData name="Brown, Sandra J Garl" userId="S::browns@wsu.edu::0e36faf3-8c5c-415a-8560-d145ea273235" providerId="AD" clId="Web-{A7E45403-E94E-2BAE-E9FF-4F9D7FA35107}" dt="2024-10-04T18:16:35.604" v="674" actId="20577"/>
        <pc:sldMkLst>
          <pc:docMk/>
          <pc:sldMk cId="0" sldId="336"/>
        </pc:sldMkLst>
        <pc:spChg chg="mod">
          <ac:chgData name="Brown, Sandra J Garl" userId="S::browns@wsu.edu::0e36faf3-8c5c-415a-8560-d145ea273235" providerId="AD" clId="Web-{A7E45403-E94E-2BAE-E9FF-4F9D7FA35107}" dt="2024-10-04T18:16:35.604" v="674" actId="20577"/>
          <ac:spMkLst>
            <pc:docMk/>
            <pc:sldMk cId="0" sldId="336"/>
            <ac:spMk id="52226" creationId="{BBE06B31-A516-79BC-D8ED-7566B873D1F4}"/>
          </ac:spMkLst>
        </pc:spChg>
      </pc:sldChg>
      <pc:sldChg chg="modSp">
        <pc:chgData name="Brown, Sandra J Garl" userId="S::browns@wsu.edu::0e36faf3-8c5c-415a-8560-d145ea273235" providerId="AD" clId="Web-{A7E45403-E94E-2BAE-E9FF-4F9D7FA35107}" dt="2024-10-04T18:16:45.104" v="675" actId="20577"/>
        <pc:sldMkLst>
          <pc:docMk/>
          <pc:sldMk cId="0" sldId="337"/>
        </pc:sldMkLst>
        <pc:spChg chg="mod">
          <ac:chgData name="Brown, Sandra J Garl" userId="S::browns@wsu.edu::0e36faf3-8c5c-415a-8560-d145ea273235" providerId="AD" clId="Web-{A7E45403-E94E-2BAE-E9FF-4F9D7FA35107}" dt="2024-10-04T18:16:45.104" v="675" actId="20577"/>
          <ac:spMkLst>
            <pc:docMk/>
            <pc:sldMk cId="0" sldId="337"/>
            <ac:spMk id="53250" creationId="{053B17C9-D7C0-9FE4-3FC1-6821072EBB55}"/>
          </ac:spMkLst>
        </pc:spChg>
      </pc:sldChg>
      <pc:sldChg chg="modSp">
        <pc:chgData name="Brown, Sandra J Garl" userId="S::browns@wsu.edu::0e36faf3-8c5c-415a-8560-d145ea273235" providerId="AD" clId="Web-{A7E45403-E94E-2BAE-E9FF-4F9D7FA35107}" dt="2024-10-04T18:18:05.841" v="682" actId="20577"/>
        <pc:sldMkLst>
          <pc:docMk/>
          <pc:sldMk cId="0" sldId="338"/>
        </pc:sldMkLst>
        <pc:spChg chg="mod">
          <ac:chgData name="Brown, Sandra J Garl" userId="S::browns@wsu.edu::0e36faf3-8c5c-415a-8560-d145ea273235" providerId="AD" clId="Web-{A7E45403-E94E-2BAE-E9FF-4F9D7FA35107}" dt="2024-10-04T18:17:58.856" v="681" actId="20577"/>
          <ac:spMkLst>
            <pc:docMk/>
            <pc:sldMk cId="0" sldId="338"/>
            <ac:spMk id="57346" creationId="{9986D3FE-DDDA-322D-036B-7CE5485056F2}"/>
          </ac:spMkLst>
        </pc:spChg>
        <pc:spChg chg="mod">
          <ac:chgData name="Brown, Sandra J Garl" userId="S::browns@wsu.edu::0e36faf3-8c5c-415a-8560-d145ea273235" providerId="AD" clId="Web-{A7E45403-E94E-2BAE-E9FF-4F9D7FA35107}" dt="2024-10-04T18:18:05.841" v="682" actId="20577"/>
          <ac:spMkLst>
            <pc:docMk/>
            <pc:sldMk cId="0" sldId="338"/>
            <ac:spMk id="113667" creationId="{C650ABD3-54FD-2B85-F957-46940BA9B718}"/>
          </ac:spMkLst>
        </pc:spChg>
      </pc:sldChg>
      <pc:sldChg chg="modSp">
        <pc:chgData name="Brown, Sandra J Garl" userId="S::browns@wsu.edu::0e36faf3-8c5c-415a-8560-d145ea273235" providerId="AD" clId="Web-{A7E45403-E94E-2BAE-E9FF-4F9D7FA35107}" dt="2024-10-04T18:19:03.373" v="704" actId="20577"/>
        <pc:sldMkLst>
          <pc:docMk/>
          <pc:sldMk cId="0" sldId="340"/>
        </pc:sldMkLst>
        <pc:spChg chg="mod">
          <ac:chgData name="Brown, Sandra J Garl" userId="S::browns@wsu.edu::0e36faf3-8c5c-415a-8560-d145ea273235" providerId="AD" clId="Web-{A7E45403-E94E-2BAE-E9FF-4F9D7FA35107}" dt="2024-10-04T18:18:22.825" v="683" actId="20577"/>
          <ac:spMkLst>
            <pc:docMk/>
            <pc:sldMk cId="0" sldId="340"/>
            <ac:spMk id="58370" creationId="{35B20900-27A8-DF40-96A6-6EB9E9D306F7}"/>
          </ac:spMkLst>
        </pc:spChg>
        <pc:spChg chg="mod">
          <ac:chgData name="Brown, Sandra J Garl" userId="S::browns@wsu.edu::0e36faf3-8c5c-415a-8560-d145ea273235" providerId="AD" clId="Web-{A7E45403-E94E-2BAE-E9FF-4F9D7FA35107}" dt="2024-10-04T18:19:03.373" v="704" actId="20577"/>
          <ac:spMkLst>
            <pc:docMk/>
            <pc:sldMk cId="0" sldId="340"/>
            <ac:spMk id="115715" creationId="{98858F5A-108E-186A-B3CA-E00228130F84}"/>
          </ac:spMkLst>
        </pc:spChg>
      </pc:sldChg>
      <pc:sldChg chg="modSp">
        <pc:chgData name="Brown, Sandra J Garl" userId="S::browns@wsu.edu::0e36faf3-8c5c-415a-8560-d145ea273235" providerId="AD" clId="Web-{A7E45403-E94E-2BAE-E9FF-4F9D7FA35107}" dt="2024-10-04T18:17:00.245" v="677" actId="20577"/>
        <pc:sldMkLst>
          <pc:docMk/>
          <pc:sldMk cId="0" sldId="341"/>
        </pc:sldMkLst>
        <pc:spChg chg="mod">
          <ac:chgData name="Brown, Sandra J Garl" userId="S::browns@wsu.edu::0e36faf3-8c5c-415a-8560-d145ea273235" providerId="AD" clId="Web-{A7E45403-E94E-2BAE-E9FF-4F9D7FA35107}" dt="2024-10-04T18:16:53.245" v="676" actId="20577"/>
          <ac:spMkLst>
            <pc:docMk/>
            <pc:sldMk cId="0" sldId="341"/>
            <ac:spMk id="54274" creationId="{E748EEB3-8980-E0BF-7F73-BB31A6361A4F}"/>
          </ac:spMkLst>
        </pc:spChg>
        <pc:spChg chg="mod">
          <ac:chgData name="Brown, Sandra J Garl" userId="S::browns@wsu.edu::0e36faf3-8c5c-415a-8560-d145ea273235" providerId="AD" clId="Web-{A7E45403-E94E-2BAE-E9FF-4F9D7FA35107}" dt="2024-10-04T18:17:00.245" v="677" actId="20577"/>
          <ac:spMkLst>
            <pc:docMk/>
            <pc:sldMk cId="0" sldId="341"/>
            <ac:spMk id="109571" creationId="{6A819AEC-F663-592B-64FA-49DE164F510F}"/>
          </ac:spMkLst>
        </pc:spChg>
      </pc:sldChg>
      <pc:sldChg chg="modSp">
        <pc:chgData name="Brown, Sandra J Garl" userId="S::browns@wsu.edu::0e36faf3-8c5c-415a-8560-d145ea273235" providerId="AD" clId="Web-{A7E45403-E94E-2BAE-E9FF-4F9D7FA35107}" dt="2024-10-04T18:19:27.733" v="706" actId="20577"/>
        <pc:sldMkLst>
          <pc:docMk/>
          <pc:sldMk cId="0" sldId="342"/>
        </pc:sldMkLst>
        <pc:spChg chg="mod">
          <ac:chgData name="Brown, Sandra J Garl" userId="S::browns@wsu.edu::0e36faf3-8c5c-415a-8560-d145ea273235" providerId="AD" clId="Web-{A7E45403-E94E-2BAE-E9FF-4F9D7FA35107}" dt="2024-10-04T18:19:18.718" v="705" actId="20577"/>
          <ac:spMkLst>
            <pc:docMk/>
            <pc:sldMk cId="0" sldId="342"/>
            <ac:spMk id="59394" creationId="{B1B1F967-DA1C-671D-CED3-C4F720912D7A}"/>
          </ac:spMkLst>
        </pc:spChg>
        <pc:spChg chg="mod">
          <ac:chgData name="Brown, Sandra J Garl" userId="S::browns@wsu.edu::0e36faf3-8c5c-415a-8560-d145ea273235" providerId="AD" clId="Web-{A7E45403-E94E-2BAE-E9FF-4F9D7FA35107}" dt="2024-10-04T18:19:27.733" v="706" actId="20577"/>
          <ac:spMkLst>
            <pc:docMk/>
            <pc:sldMk cId="0" sldId="342"/>
            <ac:spMk id="117763" creationId="{8A908EB7-71AC-0107-2DD7-B7BA393AB947}"/>
          </ac:spMkLst>
        </pc:spChg>
      </pc:sldChg>
      <pc:sldChg chg="modSp">
        <pc:chgData name="Brown, Sandra J Garl" userId="S::browns@wsu.edu::0e36faf3-8c5c-415a-8560-d145ea273235" providerId="AD" clId="Web-{A7E45403-E94E-2BAE-E9FF-4F9D7FA35107}" dt="2024-10-04T18:19:52.750" v="708" actId="20577"/>
        <pc:sldMkLst>
          <pc:docMk/>
          <pc:sldMk cId="0" sldId="343"/>
        </pc:sldMkLst>
        <pc:spChg chg="mod">
          <ac:chgData name="Brown, Sandra J Garl" userId="S::browns@wsu.edu::0e36faf3-8c5c-415a-8560-d145ea273235" providerId="AD" clId="Web-{A7E45403-E94E-2BAE-E9FF-4F9D7FA35107}" dt="2024-10-04T18:19:45.218" v="707" actId="20577"/>
          <ac:spMkLst>
            <pc:docMk/>
            <pc:sldMk cId="0" sldId="343"/>
            <ac:spMk id="60418" creationId="{177C914A-8F2E-69EA-C24C-11ECF6BD8FF4}"/>
          </ac:spMkLst>
        </pc:spChg>
        <pc:spChg chg="mod">
          <ac:chgData name="Brown, Sandra J Garl" userId="S::browns@wsu.edu::0e36faf3-8c5c-415a-8560-d145ea273235" providerId="AD" clId="Web-{A7E45403-E94E-2BAE-E9FF-4F9D7FA35107}" dt="2024-10-04T18:19:52.750" v="708" actId="20577"/>
          <ac:spMkLst>
            <pc:docMk/>
            <pc:sldMk cId="0" sldId="343"/>
            <ac:spMk id="119811" creationId="{F2EE016E-F176-749C-F00A-C926B56B4973}"/>
          </ac:spMkLst>
        </pc:spChg>
      </pc:sldChg>
      <pc:sldChg chg="modSp">
        <pc:chgData name="Brown, Sandra J Garl" userId="S::browns@wsu.edu::0e36faf3-8c5c-415a-8560-d145ea273235" providerId="AD" clId="Web-{A7E45403-E94E-2BAE-E9FF-4F9D7FA35107}" dt="2024-10-04T18:21:54.878" v="717" actId="20577"/>
        <pc:sldMkLst>
          <pc:docMk/>
          <pc:sldMk cId="0" sldId="344"/>
        </pc:sldMkLst>
        <pc:spChg chg="mod">
          <ac:chgData name="Brown, Sandra J Garl" userId="S::browns@wsu.edu::0e36faf3-8c5c-415a-8560-d145ea273235" providerId="AD" clId="Web-{A7E45403-E94E-2BAE-E9FF-4F9D7FA35107}" dt="2024-10-04T18:21:45.268" v="716" actId="20577"/>
          <ac:spMkLst>
            <pc:docMk/>
            <pc:sldMk cId="0" sldId="344"/>
            <ac:spMk id="61442" creationId="{4DAEB7B1-E33D-7A0E-D226-E41EA6AD2802}"/>
          </ac:spMkLst>
        </pc:spChg>
        <pc:spChg chg="mod">
          <ac:chgData name="Brown, Sandra J Garl" userId="S::browns@wsu.edu::0e36faf3-8c5c-415a-8560-d145ea273235" providerId="AD" clId="Web-{A7E45403-E94E-2BAE-E9FF-4F9D7FA35107}" dt="2024-10-04T18:21:54.878" v="717" actId="20577"/>
          <ac:spMkLst>
            <pc:docMk/>
            <pc:sldMk cId="0" sldId="344"/>
            <ac:spMk id="125955" creationId="{F9A2E1D9-0AB1-52CB-5713-A0E1DF39D081}"/>
          </ac:spMkLst>
        </pc:spChg>
      </pc:sldChg>
      <pc:sldChg chg="modSp">
        <pc:chgData name="Brown, Sandra J Garl" userId="S::browns@wsu.edu::0e36faf3-8c5c-415a-8560-d145ea273235" providerId="AD" clId="Web-{A7E45403-E94E-2BAE-E9FF-4F9D7FA35107}" dt="2024-10-04T18:23:27.318" v="723" actId="20577"/>
        <pc:sldMkLst>
          <pc:docMk/>
          <pc:sldMk cId="0" sldId="345"/>
        </pc:sldMkLst>
        <pc:spChg chg="mod">
          <ac:chgData name="Brown, Sandra J Garl" userId="S::browns@wsu.edu::0e36faf3-8c5c-415a-8560-d145ea273235" providerId="AD" clId="Web-{A7E45403-E94E-2BAE-E9FF-4F9D7FA35107}" dt="2024-10-04T18:23:20.724" v="722" actId="20577"/>
          <ac:spMkLst>
            <pc:docMk/>
            <pc:sldMk cId="0" sldId="345"/>
            <ac:spMk id="63490" creationId="{0887609F-3835-BD1F-B640-F0FC9AB5C69B}"/>
          </ac:spMkLst>
        </pc:spChg>
        <pc:spChg chg="mod">
          <ac:chgData name="Brown, Sandra J Garl" userId="S::browns@wsu.edu::0e36faf3-8c5c-415a-8560-d145ea273235" providerId="AD" clId="Web-{A7E45403-E94E-2BAE-E9FF-4F9D7FA35107}" dt="2024-10-04T18:23:27.318" v="723" actId="20577"/>
          <ac:spMkLst>
            <pc:docMk/>
            <pc:sldMk cId="0" sldId="345"/>
            <ac:spMk id="130051" creationId="{1DB5E665-63F1-C6A4-A2D1-E08F45B56685}"/>
          </ac:spMkLst>
        </pc:spChg>
      </pc:sldChg>
      <pc:sldChg chg="modSp">
        <pc:chgData name="Brown, Sandra J Garl" userId="S::browns@wsu.edu::0e36faf3-8c5c-415a-8560-d145ea273235" providerId="AD" clId="Web-{A7E45403-E94E-2BAE-E9FF-4F9D7FA35107}" dt="2024-10-04T18:22:40.957" v="721" actId="20577"/>
        <pc:sldMkLst>
          <pc:docMk/>
          <pc:sldMk cId="0" sldId="346"/>
        </pc:sldMkLst>
        <pc:spChg chg="mod">
          <ac:chgData name="Brown, Sandra J Garl" userId="S::browns@wsu.edu::0e36faf3-8c5c-415a-8560-d145ea273235" providerId="AD" clId="Web-{A7E45403-E94E-2BAE-E9FF-4F9D7FA35107}" dt="2024-10-04T18:22:32.691" v="720" actId="20577"/>
          <ac:spMkLst>
            <pc:docMk/>
            <pc:sldMk cId="0" sldId="346"/>
            <ac:spMk id="62466" creationId="{04B7531A-AE49-255D-3525-BAE1DE3B99DF}"/>
          </ac:spMkLst>
        </pc:spChg>
        <pc:spChg chg="mod">
          <ac:chgData name="Brown, Sandra J Garl" userId="S::browns@wsu.edu::0e36faf3-8c5c-415a-8560-d145ea273235" providerId="AD" clId="Web-{A7E45403-E94E-2BAE-E9FF-4F9D7FA35107}" dt="2024-10-04T18:22:40.957" v="721" actId="20577"/>
          <ac:spMkLst>
            <pc:docMk/>
            <pc:sldMk cId="0" sldId="346"/>
            <ac:spMk id="119811" creationId="{6516CDF7-A3CB-3B6E-A530-0C4970491A78}"/>
          </ac:spMkLst>
        </pc:spChg>
      </pc:sldChg>
      <pc:sldChg chg="modSp">
        <pc:chgData name="Brown, Sandra J Garl" userId="S::browns@wsu.edu::0e36faf3-8c5c-415a-8560-d145ea273235" providerId="AD" clId="Web-{A7E45403-E94E-2BAE-E9FF-4F9D7FA35107}" dt="2024-10-04T18:27:00.730" v="754" actId="20577"/>
        <pc:sldMkLst>
          <pc:docMk/>
          <pc:sldMk cId="0" sldId="347"/>
        </pc:sldMkLst>
        <pc:spChg chg="mod">
          <ac:chgData name="Brown, Sandra J Garl" userId="S::browns@wsu.edu::0e36faf3-8c5c-415a-8560-d145ea273235" providerId="AD" clId="Web-{A7E45403-E94E-2BAE-E9FF-4F9D7FA35107}" dt="2024-10-04T18:25:41.978" v="734" actId="20577"/>
          <ac:spMkLst>
            <pc:docMk/>
            <pc:sldMk cId="0" sldId="347"/>
            <ac:spMk id="64514" creationId="{84CC2C50-A6AC-510E-4969-204EEB6FDB8B}"/>
          </ac:spMkLst>
        </pc:spChg>
        <pc:spChg chg="mod">
          <ac:chgData name="Brown, Sandra J Garl" userId="S::browns@wsu.edu::0e36faf3-8c5c-415a-8560-d145ea273235" providerId="AD" clId="Web-{A7E45403-E94E-2BAE-E9FF-4F9D7FA35107}" dt="2024-10-04T18:27:00.730" v="754" actId="20577"/>
          <ac:spMkLst>
            <pc:docMk/>
            <pc:sldMk cId="0" sldId="347"/>
            <ac:spMk id="135171" creationId="{DD15A481-8CCE-8ED7-B747-0AF854288DF9}"/>
          </ac:spMkLst>
        </pc:spChg>
      </pc:sldChg>
      <pc:sldChg chg="modSp">
        <pc:chgData name="Brown, Sandra J Garl" userId="S::browns@wsu.edu::0e36faf3-8c5c-415a-8560-d145ea273235" providerId="AD" clId="Web-{A7E45403-E94E-2BAE-E9FF-4F9D7FA35107}" dt="2024-10-04T18:32:20.785" v="837" actId="20577"/>
        <pc:sldMkLst>
          <pc:docMk/>
          <pc:sldMk cId="0" sldId="348"/>
        </pc:sldMkLst>
        <pc:spChg chg="mod">
          <ac:chgData name="Brown, Sandra J Garl" userId="S::browns@wsu.edu::0e36faf3-8c5c-415a-8560-d145ea273235" providerId="AD" clId="Web-{A7E45403-E94E-2BAE-E9FF-4F9D7FA35107}" dt="2024-10-04T18:27:07.558" v="755" actId="20577"/>
          <ac:spMkLst>
            <pc:docMk/>
            <pc:sldMk cId="0" sldId="348"/>
            <ac:spMk id="65538" creationId="{3717462D-7D01-56AF-24BD-5ABAFA58251B}"/>
          </ac:spMkLst>
        </pc:spChg>
        <pc:spChg chg="mod">
          <ac:chgData name="Brown, Sandra J Garl" userId="S::browns@wsu.edu::0e36faf3-8c5c-415a-8560-d145ea273235" providerId="AD" clId="Web-{A7E45403-E94E-2BAE-E9FF-4F9D7FA35107}" dt="2024-10-04T18:32:20.785" v="837" actId="20577"/>
          <ac:spMkLst>
            <pc:docMk/>
            <pc:sldMk cId="0" sldId="348"/>
            <ac:spMk id="137219" creationId="{D1F98B3E-EDEE-465A-2F88-44870758F764}"/>
          </ac:spMkLst>
        </pc:spChg>
      </pc:sldChg>
      <pc:sldChg chg="mod modShow">
        <pc:chgData name="Brown, Sandra J Garl" userId="S::browns@wsu.edu::0e36faf3-8c5c-415a-8560-d145ea273235" providerId="AD" clId="Web-{A7E45403-E94E-2BAE-E9FF-4F9D7FA35107}" dt="2024-10-04T18:55:12.944" v="1003"/>
        <pc:sldMkLst>
          <pc:docMk/>
          <pc:sldMk cId="0" sldId="350"/>
        </pc:sldMkLst>
      </pc:sldChg>
      <pc:sldChg chg="modSp">
        <pc:chgData name="Brown, Sandra J Garl" userId="S::browns@wsu.edu::0e36faf3-8c5c-415a-8560-d145ea273235" providerId="AD" clId="Web-{A7E45403-E94E-2BAE-E9FF-4F9D7FA35107}" dt="2024-10-04T17:25:28.491" v="77" actId="20577"/>
        <pc:sldMkLst>
          <pc:docMk/>
          <pc:sldMk cId="0" sldId="351"/>
        </pc:sldMkLst>
        <pc:spChg chg="mod">
          <ac:chgData name="Brown, Sandra J Garl" userId="S::browns@wsu.edu::0e36faf3-8c5c-415a-8560-d145ea273235" providerId="AD" clId="Web-{A7E45403-E94E-2BAE-E9FF-4F9D7FA35107}" dt="2024-10-04T17:25:28.491" v="77" actId="20577"/>
          <ac:spMkLst>
            <pc:docMk/>
            <pc:sldMk cId="0" sldId="351"/>
            <ac:spMk id="39939" creationId="{588E93A9-930A-2495-87F0-7468DDBC9B4B}"/>
          </ac:spMkLst>
        </pc:spChg>
      </pc:sldChg>
      <pc:sldChg chg="modSp">
        <pc:chgData name="Brown, Sandra J Garl" userId="S::browns@wsu.edu::0e36faf3-8c5c-415a-8560-d145ea273235" providerId="AD" clId="Web-{A7E45403-E94E-2BAE-E9FF-4F9D7FA35107}" dt="2024-10-04T17:26:13.055" v="78" actId="20577"/>
        <pc:sldMkLst>
          <pc:docMk/>
          <pc:sldMk cId="0" sldId="353"/>
        </pc:sldMkLst>
        <pc:spChg chg="mod">
          <ac:chgData name="Brown, Sandra J Garl" userId="S::browns@wsu.edu::0e36faf3-8c5c-415a-8560-d145ea273235" providerId="AD" clId="Web-{A7E45403-E94E-2BAE-E9FF-4F9D7FA35107}" dt="2024-10-04T17:26:13.055" v="78" actId="20577"/>
          <ac:spMkLst>
            <pc:docMk/>
            <pc:sldMk cId="0" sldId="353"/>
            <ac:spMk id="3" creationId="{0BBA2CA5-A5B7-845E-986A-E83199C48F64}"/>
          </ac:spMkLst>
        </pc:spChg>
      </pc:sldChg>
      <pc:sldChg chg="modSp del">
        <pc:chgData name="Brown, Sandra J Garl" userId="S::browns@wsu.edu::0e36faf3-8c5c-415a-8560-d145ea273235" providerId="AD" clId="Web-{A7E45403-E94E-2BAE-E9FF-4F9D7FA35107}" dt="2024-10-04T19:38:11.377" v="1280"/>
        <pc:sldMkLst>
          <pc:docMk/>
          <pc:sldMk cId="0" sldId="356"/>
        </pc:sldMkLst>
        <pc:spChg chg="mod">
          <ac:chgData name="Brown, Sandra J Garl" userId="S::browns@wsu.edu::0e36faf3-8c5c-415a-8560-d145ea273235" providerId="AD" clId="Web-{A7E45403-E94E-2BAE-E9FF-4F9D7FA35107}" dt="2024-10-04T17:54:51.710" v="416" actId="20577"/>
          <ac:spMkLst>
            <pc:docMk/>
            <pc:sldMk cId="0" sldId="356"/>
            <ac:spMk id="35842" creationId="{460472DB-49FF-C582-7D0E-4D70ACC7C2D2}"/>
          </ac:spMkLst>
        </pc:spChg>
        <pc:spChg chg="mod">
          <ac:chgData name="Brown, Sandra J Garl" userId="S::browns@wsu.edu::0e36faf3-8c5c-415a-8560-d145ea273235" providerId="AD" clId="Web-{A7E45403-E94E-2BAE-E9FF-4F9D7FA35107}" dt="2024-10-04T17:54:58.694" v="417" actId="20577"/>
          <ac:spMkLst>
            <pc:docMk/>
            <pc:sldMk cId="0" sldId="356"/>
            <ac:spMk id="74755" creationId="{56A593E5-CBD7-8F81-886F-0925FCBE524D}"/>
          </ac:spMkLst>
        </pc:spChg>
      </pc:sldChg>
      <pc:sldChg chg="del">
        <pc:chgData name="Brown, Sandra J Garl" userId="S::browns@wsu.edu::0e36faf3-8c5c-415a-8560-d145ea273235" providerId="AD" clId="Web-{A7E45403-E94E-2BAE-E9FF-4F9D7FA35107}" dt="2024-10-04T19:38:13.205" v="1281"/>
        <pc:sldMkLst>
          <pc:docMk/>
          <pc:sldMk cId="0" sldId="357"/>
        </pc:sldMkLst>
      </pc:sldChg>
      <pc:sldChg chg="modSp del">
        <pc:chgData name="Brown, Sandra J Garl" userId="S::browns@wsu.edu::0e36faf3-8c5c-415a-8560-d145ea273235" providerId="AD" clId="Web-{A7E45403-E94E-2BAE-E9FF-4F9D7FA35107}" dt="2024-10-04T17:53:08.645" v="403"/>
        <pc:sldMkLst>
          <pc:docMk/>
          <pc:sldMk cId="0" sldId="358"/>
        </pc:sldMkLst>
        <pc:spChg chg="mod">
          <ac:chgData name="Brown, Sandra J Garl" userId="S::browns@wsu.edu::0e36faf3-8c5c-415a-8560-d145ea273235" providerId="AD" clId="Web-{A7E45403-E94E-2BAE-E9FF-4F9D7FA35107}" dt="2024-10-04T17:47:16.604" v="336" actId="20577"/>
          <ac:spMkLst>
            <pc:docMk/>
            <pc:sldMk cId="0" sldId="358"/>
            <ac:spMk id="3" creationId="{09B26B57-67DE-7D9C-6F4E-3716C5B62E2E}"/>
          </ac:spMkLst>
        </pc:spChg>
      </pc:sldChg>
      <pc:sldChg chg="modSp ord">
        <pc:chgData name="Brown, Sandra J Garl" userId="S::browns@wsu.edu::0e36faf3-8c5c-415a-8560-d145ea273235" providerId="AD" clId="Web-{A7E45403-E94E-2BAE-E9FF-4F9D7FA35107}" dt="2024-10-04T19:41:12.063" v="1285"/>
        <pc:sldMkLst>
          <pc:docMk/>
          <pc:sldMk cId="0" sldId="360"/>
        </pc:sldMkLst>
        <pc:spChg chg="mod">
          <ac:chgData name="Brown, Sandra J Garl" userId="S::browns@wsu.edu::0e36faf3-8c5c-415a-8560-d145ea273235" providerId="AD" clId="Web-{A7E45403-E94E-2BAE-E9FF-4F9D7FA35107}" dt="2024-10-04T18:17:18.667" v="678" actId="20577"/>
          <ac:spMkLst>
            <pc:docMk/>
            <pc:sldMk cId="0" sldId="360"/>
            <ac:spMk id="55298" creationId="{32E762BF-232C-2E68-701D-6F2E093F4ED8}"/>
          </ac:spMkLst>
        </pc:spChg>
        <pc:spChg chg="mod">
          <ac:chgData name="Brown, Sandra J Garl" userId="S::browns@wsu.edu::0e36faf3-8c5c-415a-8560-d145ea273235" providerId="AD" clId="Web-{A7E45403-E94E-2BAE-E9FF-4F9D7FA35107}" dt="2024-10-04T18:17:27.137" v="679" actId="20577"/>
          <ac:spMkLst>
            <pc:docMk/>
            <pc:sldMk cId="0" sldId="360"/>
            <ac:spMk id="111619" creationId="{1B9A2AA6-811D-6874-6357-050379796E0A}"/>
          </ac:spMkLst>
        </pc:spChg>
      </pc:sldChg>
      <pc:sldChg chg="del">
        <pc:chgData name="Brown, Sandra J Garl" userId="S::browns@wsu.edu::0e36faf3-8c5c-415a-8560-d145ea273235" providerId="AD" clId="Web-{A7E45403-E94E-2BAE-E9FF-4F9D7FA35107}" dt="2024-10-04T18:17:49.840" v="680"/>
        <pc:sldMkLst>
          <pc:docMk/>
          <pc:sldMk cId="0" sldId="361"/>
        </pc:sldMkLst>
      </pc:sldChg>
      <pc:sldChg chg="addSp delSp modSp mod setBg">
        <pc:chgData name="Brown, Sandra J Garl" userId="S::browns@wsu.edu::0e36faf3-8c5c-415a-8560-d145ea273235" providerId="AD" clId="Web-{A7E45403-E94E-2BAE-E9FF-4F9D7FA35107}" dt="2024-10-04T17:52:56.691" v="402" actId="1076"/>
        <pc:sldMkLst>
          <pc:docMk/>
          <pc:sldMk cId="0" sldId="362"/>
        </pc:sldMkLst>
        <pc:spChg chg="mod">
          <ac:chgData name="Brown, Sandra J Garl" userId="S::browns@wsu.edu::0e36faf3-8c5c-415a-8560-d145ea273235" providerId="AD" clId="Web-{A7E45403-E94E-2BAE-E9FF-4F9D7FA35107}" dt="2024-10-04T17:52:39.394" v="398"/>
          <ac:spMkLst>
            <pc:docMk/>
            <pc:sldMk cId="0" sldId="362"/>
            <ac:spMk id="66562" creationId="{3F1E1077-54B5-1AFB-1B7E-CB70FE83E87F}"/>
          </ac:spMkLst>
        </pc:spChg>
        <pc:spChg chg="mod ord">
          <ac:chgData name="Brown, Sandra J Garl" userId="S::browns@wsu.edu::0e36faf3-8c5c-415a-8560-d145ea273235" providerId="AD" clId="Web-{A7E45403-E94E-2BAE-E9FF-4F9D7FA35107}" dt="2024-10-04T17:52:39.394" v="398"/>
          <ac:spMkLst>
            <pc:docMk/>
            <pc:sldMk cId="0" sldId="362"/>
            <ac:spMk id="66563" creationId="{9D7A5928-0B3E-D6F4-599B-5B2FA4C58117}"/>
          </ac:spMkLst>
        </pc:spChg>
        <pc:spChg chg="add">
          <ac:chgData name="Brown, Sandra J Garl" userId="S::browns@wsu.edu::0e36faf3-8c5c-415a-8560-d145ea273235" providerId="AD" clId="Web-{A7E45403-E94E-2BAE-E9FF-4F9D7FA35107}" dt="2024-10-04T17:52:39.394" v="398"/>
          <ac:spMkLst>
            <pc:docMk/>
            <pc:sldMk cId="0" sldId="362"/>
            <ac:spMk id="66576" creationId="{53E60C6D-4E85-4E14-BCDF-BF15C241F7CA}"/>
          </ac:spMkLst>
        </pc:spChg>
        <pc:spChg chg="add">
          <ac:chgData name="Brown, Sandra J Garl" userId="S::browns@wsu.edu::0e36faf3-8c5c-415a-8560-d145ea273235" providerId="AD" clId="Web-{A7E45403-E94E-2BAE-E9FF-4F9D7FA35107}" dt="2024-10-04T17:52:39.394" v="398"/>
          <ac:spMkLst>
            <pc:docMk/>
            <pc:sldMk cId="0" sldId="362"/>
            <ac:spMk id="66578" creationId="{7D42D292-4C48-479B-9E59-E29CD9871C0C}"/>
          </ac:spMkLst>
        </pc:spChg>
        <pc:spChg chg="add">
          <ac:chgData name="Brown, Sandra J Garl" userId="S::browns@wsu.edu::0e36faf3-8c5c-415a-8560-d145ea273235" providerId="AD" clId="Web-{A7E45403-E94E-2BAE-E9FF-4F9D7FA35107}" dt="2024-10-04T17:52:39.394" v="398"/>
          <ac:spMkLst>
            <pc:docMk/>
            <pc:sldMk cId="0" sldId="362"/>
            <ac:spMk id="66580" creationId="{533DF362-939D-4EEE-8DC4-6B54607E5611}"/>
          </ac:spMkLst>
        </pc:spChg>
        <pc:grpChg chg="add del">
          <ac:chgData name="Brown, Sandra J Garl" userId="S::browns@wsu.edu::0e36faf3-8c5c-415a-8560-d145ea273235" providerId="AD" clId="Web-{A7E45403-E94E-2BAE-E9FF-4F9D7FA35107}" dt="2024-10-04T17:52:39.394" v="398"/>
          <ac:grpSpMkLst>
            <pc:docMk/>
            <pc:sldMk cId="0" sldId="362"/>
            <ac:grpSpMk id="66569" creationId="{1FD67D68-9B83-C338-8342-3348D8F22347}"/>
          </ac:grpSpMkLst>
        </pc:grpChg>
        <pc:picChg chg="add mod">
          <ac:chgData name="Brown, Sandra J Garl" userId="S::browns@wsu.edu::0e36faf3-8c5c-415a-8560-d145ea273235" providerId="AD" clId="Web-{A7E45403-E94E-2BAE-E9FF-4F9D7FA35107}" dt="2024-10-04T17:52:56.691" v="402" actId="1076"/>
          <ac:picMkLst>
            <pc:docMk/>
            <pc:sldMk cId="0" sldId="362"/>
            <ac:picMk id="2" creationId="{C4F95B59-49C5-4CDF-3373-E65F0E840F9F}"/>
          </ac:picMkLst>
        </pc:picChg>
        <pc:picChg chg="mod">
          <ac:chgData name="Brown, Sandra J Garl" userId="S::browns@wsu.edu::0e36faf3-8c5c-415a-8560-d145ea273235" providerId="AD" clId="Web-{A7E45403-E94E-2BAE-E9FF-4F9D7FA35107}" dt="2024-10-04T17:52:46.206" v="399" actId="1076"/>
          <ac:picMkLst>
            <pc:docMk/>
            <pc:sldMk cId="0" sldId="362"/>
            <ac:picMk id="66564" creationId="{82C3EC9C-B3E0-124F-9FB9-583858960949}"/>
          </ac:picMkLst>
        </pc:picChg>
      </pc:sldChg>
      <pc:sldChg chg="modSp ord">
        <pc:chgData name="Brown, Sandra J Garl" userId="S::browns@wsu.edu::0e36faf3-8c5c-415a-8560-d145ea273235" providerId="AD" clId="Web-{A7E45403-E94E-2BAE-E9FF-4F9D7FA35107}" dt="2024-10-04T19:43:38.308" v="1286"/>
        <pc:sldMkLst>
          <pc:docMk/>
          <pc:sldMk cId="0" sldId="363"/>
        </pc:sldMkLst>
        <pc:spChg chg="mod">
          <ac:chgData name="Brown, Sandra J Garl" userId="S::browns@wsu.edu::0e36faf3-8c5c-415a-8560-d145ea273235" providerId="AD" clId="Web-{A7E45403-E94E-2BAE-E9FF-4F9D7FA35107}" dt="2024-10-04T18:20:18.438" v="710" actId="20577"/>
          <ac:spMkLst>
            <pc:docMk/>
            <pc:sldMk cId="0" sldId="363"/>
            <ac:spMk id="121858" creationId="{83ED58E6-2112-C823-7496-B01C45620218}"/>
          </ac:spMkLst>
        </pc:spChg>
        <pc:spChg chg="mod">
          <ac:chgData name="Brown, Sandra J Garl" userId="S::browns@wsu.edu::0e36faf3-8c5c-415a-8560-d145ea273235" providerId="AD" clId="Web-{A7E45403-E94E-2BAE-E9FF-4F9D7FA35107}" dt="2024-10-04T18:20:11.344" v="709" actId="20577"/>
          <ac:spMkLst>
            <pc:docMk/>
            <pc:sldMk cId="0" sldId="363"/>
            <ac:spMk id="121859" creationId="{0DEE6B4D-DACF-5074-DA53-4B9D716C45E9}"/>
          </ac:spMkLst>
        </pc:spChg>
      </pc:sldChg>
      <pc:sldChg chg="modSp ord">
        <pc:chgData name="Brown, Sandra J Garl" userId="S::browns@wsu.edu::0e36faf3-8c5c-415a-8560-d145ea273235" providerId="AD" clId="Web-{A7E45403-E94E-2BAE-E9FF-4F9D7FA35107}" dt="2024-10-04T19:44:20.202" v="1287"/>
        <pc:sldMkLst>
          <pc:docMk/>
          <pc:sldMk cId="0" sldId="364"/>
        </pc:sldMkLst>
        <pc:spChg chg="mod">
          <ac:chgData name="Brown, Sandra J Garl" userId="S::browns@wsu.edu::0e36faf3-8c5c-415a-8560-d145ea273235" providerId="AD" clId="Web-{A7E45403-E94E-2BAE-E9FF-4F9D7FA35107}" dt="2024-10-04T18:20:27.860" v="711" actId="20577"/>
          <ac:spMkLst>
            <pc:docMk/>
            <pc:sldMk cId="0" sldId="364"/>
            <ac:spMk id="122882" creationId="{E08F5AF9-B273-9D24-FA22-2AA9CEAFFDA5}"/>
          </ac:spMkLst>
        </pc:spChg>
        <pc:spChg chg="mod">
          <ac:chgData name="Brown, Sandra J Garl" userId="S::browns@wsu.edu::0e36faf3-8c5c-415a-8560-d145ea273235" providerId="AD" clId="Web-{A7E45403-E94E-2BAE-E9FF-4F9D7FA35107}" dt="2024-10-04T18:20:38.063" v="712" actId="20577"/>
          <ac:spMkLst>
            <pc:docMk/>
            <pc:sldMk cId="0" sldId="364"/>
            <ac:spMk id="122883" creationId="{16685EB2-CC4A-F11D-4497-FDBE6F0A253E}"/>
          </ac:spMkLst>
        </pc:spChg>
      </pc:sldChg>
      <pc:sldChg chg="modSp">
        <pc:chgData name="Brown, Sandra J Garl" userId="S::browns@wsu.edu::0e36faf3-8c5c-415a-8560-d145ea273235" providerId="AD" clId="Web-{A7E45403-E94E-2BAE-E9FF-4F9D7FA35107}" dt="2024-10-04T17:07:45.150" v="4" actId="20577"/>
        <pc:sldMkLst>
          <pc:docMk/>
          <pc:sldMk cId="0" sldId="367"/>
        </pc:sldMkLst>
        <pc:spChg chg="mod">
          <ac:chgData name="Brown, Sandra J Garl" userId="S::browns@wsu.edu::0e36faf3-8c5c-415a-8560-d145ea273235" providerId="AD" clId="Web-{A7E45403-E94E-2BAE-E9FF-4F9D7FA35107}" dt="2024-10-04T17:07:45.150" v="4" actId="20577"/>
          <ac:spMkLst>
            <pc:docMk/>
            <pc:sldMk cId="0" sldId="367"/>
            <ac:spMk id="29700" creationId="{38A5B7FC-A0FC-14E4-FC58-5F493DC63DFB}"/>
          </ac:spMkLst>
        </pc:spChg>
      </pc:sldChg>
      <pc:sldChg chg="modSp">
        <pc:chgData name="Brown, Sandra J Garl" userId="S::browns@wsu.edu::0e36faf3-8c5c-415a-8560-d145ea273235" providerId="AD" clId="Web-{A7E45403-E94E-2BAE-E9FF-4F9D7FA35107}" dt="2024-10-04T17:05:52.038" v="1" actId="20577"/>
        <pc:sldMkLst>
          <pc:docMk/>
          <pc:sldMk cId="0" sldId="371"/>
        </pc:sldMkLst>
        <pc:spChg chg="mod">
          <ac:chgData name="Brown, Sandra J Garl" userId="S::browns@wsu.edu::0e36faf3-8c5c-415a-8560-d145ea273235" providerId="AD" clId="Web-{A7E45403-E94E-2BAE-E9FF-4F9D7FA35107}" dt="2024-10-04T17:05:52.038" v="1" actId="20577"/>
          <ac:spMkLst>
            <pc:docMk/>
            <pc:sldMk cId="0" sldId="371"/>
            <ac:spMk id="14339" creationId="{904225A7-53A8-B174-CCE0-B9D3983C39F2}"/>
          </ac:spMkLst>
        </pc:spChg>
      </pc:sldChg>
      <pc:sldChg chg="modSp">
        <pc:chgData name="Brown, Sandra J Garl" userId="S::browns@wsu.edu::0e36faf3-8c5c-415a-8560-d145ea273235" providerId="AD" clId="Web-{A7E45403-E94E-2BAE-E9FF-4F9D7FA35107}" dt="2024-10-04T17:32:03.720" v="161" actId="20577"/>
        <pc:sldMkLst>
          <pc:docMk/>
          <pc:sldMk cId="0" sldId="374"/>
        </pc:sldMkLst>
        <pc:spChg chg="mod">
          <ac:chgData name="Brown, Sandra J Garl" userId="S::browns@wsu.edu::0e36faf3-8c5c-415a-8560-d145ea273235" providerId="AD" clId="Web-{A7E45403-E94E-2BAE-E9FF-4F9D7FA35107}" dt="2024-10-04T17:32:03.720" v="161" actId="20577"/>
          <ac:spMkLst>
            <pc:docMk/>
            <pc:sldMk cId="0" sldId="374"/>
            <ac:spMk id="55299" creationId="{CC00677D-B834-2057-198D-BE3ED42DF6B2}"/>
          </ac:spMkLst>
        </pc:spChg>
      </pc:sldChg>
      <pc:sldChg chg="del mod modShow">
        <pc:chgData name="Brown, Sandra J Garl" userId="S::browns@wsu.edu::0e36faf3-8c5c-415a-8560-d145ea273235" providerId="AD" clId="Web-{A7E45403-E94E-2BAE-E9FF-4F9D7FA35107}" dt="2024-10-04T19:44:35.985" v="1288"/>
        <pc:sldMkLst>
          <pc:docMk/>
          <pc:sldMk cId="0" sldId="375"/>
        </pc:sldMkLst>
      </pc:sldChg>
      <pc:sldChg chg="modSp">
        <pc:chgData name="Brown, Sandra J Garl" userId="S::browns@wsu.edu::0e36faf3-8c5c-415a-8560-d145ea273235" providerId="AD" clId="Web-{A7E45403-E94E-2BAE-E9FF-4F9D7FA35107}" dt="2024-10-04T18:22:09.941" v="719" actId="20577"/>
        <pc:sldMkLst>
          <pc:docMk/>
          <pc:sldMk cId="0" sldId="376"/>
        </pc:sldMkLst>
        <pc:spChg chg="mod">
          <ac:chgData name="Brown, Sandra J Garl" userId="S::browns@wsu.edu::0e36faf3-8c5c-415a-8560-d145ea273235" providerId="AD" clId="Web-{A7E45403-E94E-2BAE-E9FF-4F9D7FA35107}" dt="2024-10-04T18:22:09.941" v="719" actId="20577"/>
          <ac:spMkLst>
            <pc:docMk/>
            <pc:sldMk cId="0" sldId="376"/>
            <ac:spMk id="3" creationId="{D5C9FC79-BFD2-2598-90F5-7A267530A2F0}"/>
          </ac:spMkLst>
        </pc:spChg>
        <pc:spChg chg="mod">
          <ac:chgData name="Brown, Sandra J Garl" userId="S::browns@wsu.edu::0e36faf3-8c5c-415a-8560-d145ea273235" providerId="AD" clId="Web-{A7E45403-E94E-2BAE-E9FF-4F9D7FA35107}" dt="2024-10-04T18:21:29.268" v="714" actId="20577"/>
          <ac:spMkLst>
            <pc:docMk/>
            <pc:sldMk cId="0" sldId="376"/>
            <ac:spMk id="124930" creationId="{38820987-7185-2766-BAA7-BE73E201A913}"/>
          </ac:spMkLst>
        </pc:spChg>
      </pc:sldChg>
      <pc:sldChg chg="modSp">
        <pc:chgData name="Brown, Sandra J Garl" userId="S::browns@wsu.edu::0e36faf3-8c5c-415a-8560-d145ea273235" providerId="AD" clId="Web-{A7E45403-E94E-2BAE-E9FF-4F9D7FA35107}" dt="2024-10-04T18:24:37.585" v="726" actId="20577"/>
        <pc:sldMkLst>
          <pc:docMk/>
          <pc:sldMk cId="0" sldId="377"/>
        </pc:sldMkLst>
        <pc:spChg chg="mod">
          <ac:chgData name="Brown, Sandra J Garl" userId="S::browns@wsu.edu::0e36faf3-8c5c-415a-8560-d145ea273235" providerId="AD" clId="Web-{A7E45403-E94E-2BAE-E9FF-4F9D7FA35107}" dt="2024-10-04T18:24:02.975" v="724" actId="20577"/>
          <ac:spMkLst>
            <pc:docMk/>
            <pc:sldMk cId="0" sldId="377"/>
            <ac:spMk id="132098" creationId="{80D926D1-B1AA-2FA7-908C-8FCCED42F1CC}"/>
          </ac:spMkLst>
        </pc:spChg>
        <pc:spChg chg="mod">
          <ac:chgData name="Brown, Sandra J Garl" userId="S::browns@wsu.edu::0e36faf3-8c5c-415a-8560-d145ea273235" providerId="AD" clId="Web-{A7E45403-E94E-2BAE-E9FF-4F9D7FA35107}" dt="2024-10-04T18:24:37.585" v="726" actId="20577"/>
          <ac:spMkLst>
            <pc:docMk/>
            <pc:sldMk cId="0" sldId="377"/>
            <ac:spMk id="132099" creationId="{E5FD2182-5D80-3BA0-4F44-278978A499DA}"/>
          </ac:spMkLst>
        </pc:spChg>
      </pc:sldChg>
      <pc:sldChg chg="modSp">
        <pc:chgData name="Brown, Sandra J Garl" userId="S::browns@wsu.edu::0e36faf3-8c5c-415a-8560-d145ea273235" providerId="AD" clId="Web-{A7E45403-E94E-2BAE-E9FF-4F9D7FA35107}" dt="2024-10-04T18:25:33.978" v="733" actId="20577"/>
        <pc:sldMkLst>
          <pc:docMk/>
          <pc:sldMk cId="0" sldId="378"/>
        </pc:sldMkLst>
        <pc:spChg chg="mod">
          <ac:chgData name="Brown, Sandra J Garl" userId="S::browns@wsu.edu::0e36faf3-8c5c-415a-8560-d145ea273235" providerId="AD" clId="Web-{A7E45403-E94E-2BAE-E9FF-4F9D7FA35107}" dt="2024-10-04T18:24:44.351" v="727" actId="20577"/>
          <ac:spMkLst>
            <pc:docMk/>
            <pc:sldMk cId="0" sldId="378"/>
            <ac:spMk id="134146" creationId="{857CC3F4-2C22-C15D-99DE-0C5285112347}"/>
          </ac:spMkLst>
        </pc:spChg>
        <pc:spChg chg="mod">
          <ac:chgData name="Brown, Sandra J Garl" userId="S::browns@wsu.edu::0e36faf3-8c5c-415a-8560-d145ea273235" providerId="AD" clId="Web-{A7E45403-E94E-2BAE-E9FF-4F9D7FA35107}" dt="2024-10-04T18:25:33.978" v="733" actId="20577"/>
          <ac:spMkLst>
            <pc:docMk/>
            <pc:sldMk cId="0" sldId="378"/>
            <ac:spMk id="134147" creationId="{3140CC1F-1AE1-9F38-F2EE-86022883F9CA}"/>
          </ac:spMkLst>
        </pc:spChg>
      </pc:sldChg>
      <pc:sldChg chg="modSp del">
        <pc:chgData name="Brown, Sandra J Garl" userId="S::browns@wsu.edu::0e36faf3-8c5c-415a-8560-d145ea273235" providerId="AD" clId="Web-{A7E45403-E94E-2BAE-E9FF-4F9D7FA35107}" dt="2024-10-04T19:36:33.088" v="1278"/>
        <pc:sldMkLst>
          <pc:docMk/>
          <pc:sldMk cId="2934658371" sldId="381"/>
        </pc:sldMkLst>
        <pc:spChg chg="mod">
          <ac:chgData name="Brown, Sandra J Garl" userId="S::browns@wsu.edu::0e36faf3-8c5c-415a-8560-d145ea273235" providerId="AD" clId="Web-{A7E45403-E94E-2BAE-E9FF-4F9D7FA35107}" dt="2024-10-04T17:28:24.214" v="125" actId="20577"/>
          <ac:spMkLst>
            <pc:docMk/>
            <pc:sldMk cId="2934658371" sldId="381"/>
            <ac:spMk id="72707" creationId="{63B76881-3EBE-B82A-FF59-1008198ADA5A}"/>
          </ac:spMkLst>
        </pc:spChg>
      </pc:sldChg>
      <pc:sldChg chg="addSp delSp modSp mod setBg">
        <pc:chgData name="Brown, Sandra J Garl" userId="S::browns@wsu.edu::0e36faf3-8c5c-415a-8560-d145ea273235" providerId="AD" clId="Web-{A7E45403-E94E-2BAE-E9FF-4F9D7FA35107}" dt="2024-10-04T17:50:13.734" v="393"/>
        <pc:sldMkLst>
          <pc:docMk/>
          <pc:sldMk cId="540221068" sldId="382"/>
        </pc:sldMkLst>
        <pc:spChg chg="mod">
          <ac:chgData name="Brown, Sandra J Garl" userId="S::browns@wsu.edu::0e36faf3-8c5c-415a-8560-d145ea273235" providerId="AD" clId="Web-{A7E45403-E94E-2BAE-E9FF-4F9D7FA35107}" dt="2024-10-04T17:50:13.734" v="393"/>
          <ac:spMkLst>
            <pc:docMk/>
            <pc:sldMk cId="540221068" sldId="382"/>
            <ac:spMk id="2" creationId="{252148DA-31F8-20B3-3E9A-21E0C49270C8}"/>
          </ac:spMkLst>
        </pc:spChg>
        <pc:spChg chg="del mod">
          <ac:chgData name="Brown, Sandra J Garl" userId="S::browns@wsu.edu::0e36faf3-8c5c-415a-8560-d145ea273235" providerId="AD" clId="Web-{A7E45403-E94E-2BAE-E9FF-4F9D7FA35107}" dt="2024-10-04T17:37:57.839" v="202"/>
          <ac:spMkLst>
            <pc:docMk/>
            <pc:sldMk cId="540221068" sldId="382"/>
            <ac:spMk id="3" creationId="{60659BA9-1508-B6BD-0EC7-F8FFD5921412}"/>
          </ac:spMkLst>
        </pc:spChg>
        <pc:spChg chg="add mod">
          <ac:chgData name="Brown, Sandra J Garl" userId="S::browns@wsu.edu::0e36faf3-8c5c-415a-8560-d145ea273235" providerId="AD" clId="Web-{A7E45403-E94E-2BAE-E9FF-4F9D7FA35107}" dt="2024-10-04T17:50:13.734" v="393"/>
          <ac:spMkLst>
            <pc:docMk/>
            <pc:sldMk cId="540221068" sldId="382"/>
            <ac:spMk id="6" creationId="{F9ECBE62-3F23-623D-12A2-46AEA7A5F7EF}"/>
          </ac:spMkLst>
        </pc:spChg>
        <pc:spChg chg="add">
          <ac:chgData name="Brown, Sandra J Garl" userId="S::browns@wsu.edu::0e36faf3-8c5c-415a-8560-d145ea273235" providerId="AD" clId="Web-{A7E45403-E94E-2BAE-E9FF-4F9D7FA35107}" dt="2024-10-04T17:50:13.734" v="393"/>
          <ac:spMkLst>
            <pc:docMk/>
            <pc:sldMk cId="540221068" sldId="382"/>
            <ac:spMk id="11" creationId="{907EF6B7-1338-4443-8C46-6A318D952DFD}"/>
          </ac:spMkLst>
        </pc:spChg>
        <pc:spChg chg="add">
          <ac:chgData name="Brown, Sandra J Garl" userId="S::browns@wsu.edu::0e36faf3-8c5c-415a-8560-d145ea273235" providerId="AD" clId="Web-{A7E45403-E94E-2BAE-E9FF-4F9D7FA35107}" dt="2024-10-04T17:50:13.734" v="393"/>
          <ac:spMkLst>
            <pc:docMk/>
            <pc:sldMk cId="540221068" sldId="382"/>
            <ac:spMk id="13" creationId="{DAAE4CDD-124C-4DCF-9584-B6033B545DD5}"/>
          </ac:spMkLst>
        </pc:spChg>
        <pc:spChg chg="add">
          <ac:chgData name="Brown, Sandra J Garl" userId="S::browns@wsu.edu::0e36faf3-8c5c-415a-8560-d145ea273235" providerId="AD" clId="Web-{A7E45403-E94E-2BAE-E9FF-4F9D7FA35107}" dt="2024-10-04T17:50:13.734" v="393"/>
          <ac:spMkLst>
            <pc:docMk/>
            <pc:sldMk cId="540221068" sldId="382"/>
            <ac:spMk id="15" creationId="{081E4A58-353D-44AE-B2FC-2A74E2E400F7}"/>
          </ac:spMkLst>
        </pc:spChg>
        <pc:picChg chg="add del mod ord">
          <ac:chgData name="Brown, Sandra J Garl" userId="S::browns@wsu.edu::0e36faf3-8c5c-415a-8560-d145ea273235" providerId="AD" clId="Web-{A7E45403-E94E-2BAE-E9FF-4F9D7FA35107}" dt="2024-10-04T17:38:06.308" v="203"/>
          <ac:picMkLst>
            <pc:docMk/>
            <pc:sldMk cId="540221068" sldId="382"/>
            <ac:picMk id="4" creationId="{CC0E79CE-8926-6480-F99B-48C5CB927582}"/>
          </ac:picMkLst>
        </pc:picChg>
      </pc:sldChg>
      <pc:sldChg chg="modSp">
        <pc:chgData name="Brown, Sandra J Garl" userId="S::browns@wsu.edu::0e36faf3-8c5c-415a-8560-d145ea273235" providerId="AD" clId="Web-{A7E45403-E94E-2BAE-E9FF-4F9D7FA35107}" dt="2024-10-04T18:16:05.509" v="673" actId="20577"/>
        <pc:sldMkLst>
          <pc:docMk/>
          <pc:sldMk cId="3666194588" sldId="383"/>
        </pc:sldMkLst>
        <pc:spChg chg="mod">
          <ac:chgData name="Brown, Sandra J Garl" userId="S::browns@wsu.edu::0e36faf3-8c5c-415a-8560-d145ea273235" providerId="AD" clId="Web-{A7E45403-E94E-2BAE-E9FF-4F9D7FA35107}" dt="2024-10-04T18:16:05.509" v="673" actId="20577"/>
          <ac:spMkLst>
            <pc:docMk/>
            <pc:sldMk cId="3666194588" sldId="383"/>
            <ac:spMk id="3" creationId="{90C2E196-E8FD-72AC-8254-9C29492EADC0}"/>
          </ac:spMkLst>
        </pc:spChg>
      </pc:sldChg>
      <pc:sldChg chg="modSp new">
        <pc:chgData name="Brown, Sandra J Garl" userId="S::browns@wsu.edu::0e36faf3-8c5c-415a-8560-d145ea273235" providerId="AD" clId="Web-{A7E45403-E94E-2BAE-E9FF-4F9D7FA35107}" dt="2024-10-04T17:22:25.736" v="49" actId="20577"/>
        <pc:sldMkLst>
          <pc:docMk/>
          <pc:sldMk cId="566896507" sldId="384"/>
        </pc:sldMkLst>
        <pc:spChg chg="mod">
          <ac:chgData name="Brown, Sandra J Garl" userId="S::browns@wsu.edu::0e36faf3-8c5c-415a-8560-d145ea273235" providerId="AD" clId="Web-{A7E45403-E94E-2BAE-E9FF-4F9D7FA35107}" dt="2024-10-04T17:13:00.362" v="8" actId="20577"/>
          <ac:spMkLst>
            <pc:docMk/>
            <pc:sldMk cId="566896507" sldId="384"/>
            <ac:spMk id="2" creationId="{9C546932-0728-E466-7228-1372BD949E10}"/>
          </ac:spMkLst>
        </pc:spChg>
        <pc:spChg chg="mod">
          <ac:chgData name="Brown, Sandra J Garl" userId="S::browns@wsu.edu::0e36faf3-8c5c-415a-8560-d145ea273235" providerId="AD" clId="Web-{A7E45403-E94E-2BAE-E9FF-4F9D7FA35107}" dt="2024-10-04T17:22:25.736" v="49" actId="20577"/>
          <ac:spMkLst>
            <pc:docMk/>
            <pc:sldMk cId="566896507" sldId="384"/>
            <ac:spMk id="3" creationId="{AB18CE5B-0C14-0744-F0F1-FED092969030}"/>
          </ac:spMkLst>
        </pc:spChg>
      </pc:sldChg>
      <pc:sldChg chg="addSp delSp modSp new mod setBg">
        <pc:chgData name="Brown, Sandra J Garl" userId="S::browns@wsu.edu::0e36faf3-8c5c-415a-8560-d145ea273235" providerId="AD" clId="Web-{A7E45403-E94E-2BAE-E9FF-4F9D7FA35107}" dt="2024-10-04T17:23:40.973" v="64"/>
        <pc:sldMkLst>
          <pc:docMk/>
          <pc:sldMk cId="1286639841" sldId="385"/>
        </pc:sldMkLst>
        <pc:spChg chg="del">
          <ac:chgData name="Brown, Sandra J Garl" userId="S::browns@wsu.edu::0e36faf3-8c5c-415a-8560-d145ea273235" providerId="AD" clId="Web-{A7E45403-E94E-2BAE-E9FF-4F9D7FA35107}" dt="2024-10-04T17:23:40.973" v="64"/>
          <ac:spMkLst>
            <pc:docMk/>
            <pc:sldMk cId="1286639841" sldId="385"/>
            <ac:spMk id="2" creationId="{0CB129AF-18DD-7F45-A3D2-D6D7AC8BEDD6}"/>
          </ac:spMkLst>
        </pc:spChg>
        <pc:spChg chg="del mod">
          <ac:chgData name="Brown, Sandra J Garl" userId="S::browns@wsu.edu::0e36faf3-8c5c-415a-8560-d145ea273235" providerId="AD" clId="Web-{A7E45403-E94E-2BAE-E9FF-4F9D7FA35107}" dt="2024-10-04T17:23:40.973" v="64"/>
          <ac:spMkLst>
            <pc:docMk/>
            <pc:sldMk cId="1286639841" sldId="385"/>
            <ac:spMk id="3" creationId="{2334E978-3B37-3AC2-B6BA-7B85B45F00A0}"/>
          </ac:spMkLst>
        </pc:spChg>
        <pc:spChg chg="add">
          <ac:chgData name="Brown, Sandra J Garl" userId="S::browns@wsu.edu::0e36faf3-8c5c-415a-8560-d145ea273235" providerId="AD" clId="Web-{A7E45403-E94E-2BAE-E9FF-4F9D7FA35107}" dt="2024-10-04T17:23:40.973" v="64"/>
          <ac:spMkLst>
            <pc:docMk/>
            <pc:sldMk cId="1286639841" sldId="385"/>
            <ac:spMk id="9" creationId="{42A4FC2C-047E-45A5-965D-8E1E3BF09BC6}"/>
          </ac:spMkLst>
        </pc:spChg>
        <pc:picChg chg="add mod">
          <ac:chgData name="Brown, Sandra J Garl" userId="S::browns@wsu.edu::0e36faf3-8c5c-415a-8560-d145ea273235" providerId="AD" clId="Web-{A7E45403-E94E-2BAE-E9FF-4F9D7FA35107}" dt="2024-10-04T17:23:40.973" v="64"/>
          <ac:picMkLst>
            <pc:docMk/>
            <pc:sldMk cId="1286639841" sldId="385"/>
            <ac:picMk id="4" creationId="{6BB8B86E-3A3B-9687-934C-B0A339555E12}"/>
          </ac:picMkLst>
        </pc:picChg>
      </pc:sldChg>
      <pc:sldChg chg="modSp new">
        <pc:chgData name="Brown, Sandra J Garl" userId="S::browns@wsu.edu::0e36faf3-8c5c-415a-8560-d145ea273235" providerId="AD" clId="Web-{A7E45403-E94E-2BAE-E9FF-4F9D7FA35107}" dt="2024-10-04T18:13:25.552" v="670" actId="20577"/>
        <pc:sldMkLst>
          <pc:docMk/>
          <pc:sldMk cId="482336759" sldId="386"/>
        </pc:sldMkLst>
        <pc:spChg chg="mod">
          <ac:chgData name="Brown, Sandra J Garl" userId="S::browns@wsu.edu::0e36faf3-8c5c-415a-8560-d145ea273235" providerId="AD" clId="Web-{A7E45403-E94E-2BAE-E9FF-4F9D7FA35107}" dt="2024-10-04T18:09:31.421" v="540" actId="20577"/>
          <ac:spMkLst>
            <pc:docMk/>
            <pc:sldMk cId="482336759" sldId="386"/>
            <ac:spMk id="2" creationId="{D9CF800F-A5F2-D163-4740-3059A5A44C88}"/>
          </ac:spMkLst>
        </pc:spChg>
        <pc:spChg chg="mod">
          <ac:chgData name="Brown, Sandra J Garl" userId="S::browns@wsu.edu::0e36faf3-8c5c-415a-8560-d145ea273235" providerId="AD" clId="Web-{A7E45403-E94E-2BAE-E9FF-4F9D7FA35107}" dt="2024-10-04T18:13:25.552" v="670" actId="20577"/>
          <ac:spMkLst>
            <pc:docMk/>
            <pc:sldMk cId="482336759" sldId="386"/>
            <ac:spMk id="3" creationId="{380AC6A4-2633-FD30-CD58-C2982F5645B4}"/>
          </ac:spMkLst>
        </pc:spChg>
      </pc:sldChg>
      <pc:sldChg chg="modSp new">
        <pc:chgData name="Brown, Sandra J Garl" userId="S::browns@wsu.edu::0e36faf3-8c5c-415a-8560-d145ea273235" providerId="AD" clId="Web-{A7E45403-E94E-2BAE-E9FF-4F9D7FA35107}" dt="2024-10-04T19:33:53.216" v="1275" actId="1076"/>
        <pc:sldMkLst>
          <pc:docMk/>
          <pc:sldMk cId="2741872883" sldId="387"/>
        </pc:sldMkLst>
        <pc:spChg chg="mod">
          <ac:chgData name="Brown, Sandra J Garl" userId="S::browns@wsu.edu::0e36faf3-8c5c-415a-8560-d145ea273235" providerId="AD" clId="Web-{A7E45403-E94E-2BAE-E9FF-4F9D7FA35107}" dt="2024-10-04T19:27:29.967" v="1078" actId="20577"/>
          <ac:spMkLst>
            <pc:docMk/>
            <pc:sldMk cId="2741872883" sldId="387"/>
            <ac:spMk id="2" creationId="{449D54AD-97F7-9DED-008F-B737A7FAE392}"/>
          </ac:spMkLst>
        </pc:spChg>
        <pc:spChg chg="mod">
          <ac:chgData name="Brown, Sandra J Garl" userId="S::browns@wsu.edu::0e36faf3-8c5c-415a-8560-d145ea273235" providerId="AD" clId="Web-{A7E45403-E94E-2BAE-E9FF-4F9D7FA35107}" dt="2024-10-04T19:33:53.216" v="1275" actId="1076"/>
          <ac:spMkLst>
            <pc:docMk/>
            <pc:sldMk cId="2741872883" sldId="387"/>
            <ac:spMk id="3" creationId="{291713B0-E582-5324-A4F2-F65C928BB8BA}"/>
          </ac:spMkLst>
        </pc:spChg>
      </pc:sldChg>
      <pc:sldChg chg="addSp modSp new mod setBg">
        <pc:chgData name="Brown, Sandra J Garl" userId="S::browns@wsu.edu::0e36faf3-8c5c-415a-8560-d145ea273235" providerId="AD" clId="Web-{A7E45403-E94E-2BAE-E9FF-4F9D7FA35107}" dt="2024-10-04T18:52:53.940" v="1000" actId="1076"/>
        <pc:sldMkLst>
          <pc:docMk/>
          <pc:sldMk cId="1225870149" sldId="388"/>
        </pc:sldMkLst>
        <pc:spChg chg="mod">
          <ac:chgData name="Brown, Sandra J Garl" userId="S::browns@wsu.edu::0e36faf3-8c5c-415a-8560-d145ea273235" providerId="AD" clId="Web-{A7E45403-E94E-2BAE-E9FF-4F9D7FA35107}" dt="2024-10-04T18:51:48.844" v="985"/>
          <ac:spMkLst>
            <pc:docMk/>
            <pc:sldMk cId="1225870149" sldId="388"/>
            <ac:spMk id="2" creationId="{2F400ADA-566A-D6EB-8611-06A82B4F5C5E}"/>
          </ac:spMkLst>
        </pc:spChg>
        <pc:spChg chg="mod">
          <ac:chgData name="Brown, Sandra J Garl" userId="S::browns@wsu.edu::0e36faf3-8c5c-415a-8560-d145ea273235" providerId="AD" clId="Web-{A7E45403-E94E-2BAE-E9FF-4F9D7FA35107}" dt="2024-10-04T18:52:44.518" v="998" actId="14100"/>
          <ac:spMkLst>
            <pc:docMk/>
            <pc:sldMk cId="1225870149" sldId="388"/>
            <ac:spMk id="3" creationId="{C1638F54-A7B1-8513-7576-A63B5C7A8C4A}"/>
          </ac:spMkLst>
        </pc:spChg>
        <pc:spChg chg="add">
          <ac:chgData name="Brown, Sandra J Garl" userId="S::browns@wsu.edu::0e36faf3-8c5c-415a-8560-d145ea273235" providerId="AD" clId="Web-{A7E45403-E94E-2BAE-E9FF-4F9D7FA35107}" dt="2024-10-04T18:51:48.844" v="985"/>
          <ac:spMkLst>
            <pc:docMk/>
            <pc:sldMk cId="1225870149" sldId="388"/>
            <ac:spMk id="9" creationId="{04812C46-200A-4DEB-A05E-3ED6C68C2387}"/>
          </ac:spMkLst>
        </pc:spChg>
        <pc:spChg chg="add">
          <ac:chgData name="Brown, Sandra J Garl" userId="S::browns@wsu.edu::0e36faf3-8c5c-415a-8560-d145ea273235" providerId="AD" clId="Web-{A7E45403-E94E-2BAE-E9FF-4F9D7FA35107}" dt="2024-10-04T18:51:48.844" v="985"/>
          <ac:spMkLst>
            <pc:docMk/>
            <pc:sldMk cId="1225870149" sldId="388"/>
            <ac:spMk id="11" creationId="{D1EA859B-E555-4109-94F3-6700E046E008}"/>
          </ac:spMkLst>
        </pc:spChg>
        <pc:picChg chg="add mod ord">
          <ac:chgData name="Brown, Sandra J Garl" userId="S::browns@wsu.edu::0e36faf3-8c5c-415a-8560-d145ea273235" providerId="AD" clId="Web-{A7E45403-E94E-2BAE-E9FF-4F9D7FA35107}" dt="2024-10-04T18:52:53.940" v="1000" actId="1076"/>
          <ac:picMkLst>
            <pc:docMk/>
            <pc:sldMk cId="1225870149" sldId="388"/>
            <ac:picMk id="4" creationId="{491299A5-BAB9-F6BE-A198-B2121B357032}"/>
          </ac:picMkLst>
        </pc:picChg>
      </pc:sldChg>
      <pc:sldChg chg="modSp new del">
        <pc:chgData name="Brown, Sandra J Garl" userId="S::browns@wsu.edu::0e36faf3-8c5c-415a-8560-d145ea273235" providerId="AD" clId="Web-{A7E45403-E94E-2BAE-E9FF-4F9D7FA35107}" dt="2024-10-04T19:28:12.189" v="1083"/>
        <pc:sldMkLst>
          <pc:docMk/>
          <pc:sldMk cId="2103753625" sldId="389"/>
        </pc:sldMkLst>
        <pc:spChg chg="mod">
          <ac:chgData name="Brown, Sandra J Garl" userId="S::browns@wsu.edu::0e36faf3-8c5c-415a-8560-d145ea273235" providerId="AD" clId="Web-{A7E45403-E94E-2BAE-E9FF-4F9D7FA35107}" dt="2024-10-04T19:28:09.392" v="1082" actId="20577"/>
          <ac:spMkLst>
            <pc:docMk/>
            <pc:sldMk cId="2103753625" sldId="389"/>
            <ac:spMk id="3" creationId="{2AAD0518-49B3-BE4E-C5FB-EDF0B4E01E94}"/>
          </ac:spMkLst>
        </pc:spChg>
      </pc:sldChg>
      <pc:sldChg chg="addSp modSp new ord">
        <pc:chgData name="Brown, Sandra J Garl" userId="S::browns@wsu.edu::0e36faf3-8c5c-415a-8560-d145ea273235" providerId="AD" clId="Web-{A7E45403-E94E-2BAE-E9FF-4F9D7FA35107}" dt="2024-10-04T20:14:38.734" v="2110" actId="20577"/>
        <pc:sldMkLst>
          <pc:docMk/>
          <pc:sldMk cId="4134379593" sldId="389"/>
        </pc:sldMkLst>
        <pc:spChg chg="mod">
          <ac:chgData name="Brown, Sandra J Garl" userId="S::browns@wsu.edu::0e36faf3-8c5c-415a-8560-d145ea273235" providerId="AD" clId="Web-{A7E45403-E94E-2BAE-E9FF-4F9D7FA35107}" dt="2024-10-04T19:29:25.508" v="1100" actId="20577"/>
          <ac:spMkLst>
            <pc:docMk/>
            <pc:sldMk cId="4134379593" sldId="389"/>
            <ac:spMk id="3" creationId="{064E5B2F-5318-59BA-9D4F-B47B9AD4ADBE}"/>
          </ac:spMkLst>
        </pc:spChg>
        <pc:spChg chg="add mod">
          <ac:chgData name="Brown, Sandra J Garl" userId="S::browns@wsu.edu::0e36faf3-8c5c-415a-8560-d145ea273235" providerId="AD" clId="Web-{A7E45403-E94E-2BAE-E9FF-4F9D7FA35107}" dt="2024-10-04T20:14:38.734" v="2110" actId="20577"/>
          <ac:spMkLst>
            <pc:docMk/>
            <pc:sldMk cId="4134379593" sldId="389"/>
            <ac:spMk id="4" creationId="{C49990A3-EC28-1305-21E3-1BF2AE386D00}"/>
          </ac:spMkLst>
        </pc:spChg>
      </pc:sldChg>
      <pc:sldChg chg="add del replId">
        <pc:chgData name="Brown, Sandra J Garl" userId="S::browns@wsu.edu::0e36faf3-8c5c-415a-8560-d145ea273235" providerId="AD" clId="Web-{A7E45403-E94E-2BAE-E9FF-4F9D7FA35107}" dt="2024-10-04T19:35:22.770" v="1277"/>
        <pc:sldMkLst>
          <pc:docMk/>
          <pc:sldMk cId="1158892524" sldId="390"/>
        </pc:sldMkLst>
      </pc:sldChg>
      <pc:sldChg chg="modSp new">
        <pc:chgData name="Brown, Sandra J Garl" userId="S::browns@wsu.edu::0e36faf3-8c5c-415a-8560-d145ea273235" providerId="AD" clId="Web-{A7E45403-E94E-2BAE-E9FF-4F9D7FA35107}" dt="2024-10-04T20:01:57.800" v="1505" actId="20577"/>
        <pc:sldMkLst>
          <pc:docMk/>
          <pc:sldMk cId="4284300782" sldId="390"/>
        </pc:sldMkLst>
        <pc:spChg chg="mod">
          <ac:chgData name="Brown, Sandra J Garl" userId="S::browns@wsu.edu::0e36faf3-8c5c-415a-8560-d145ea273235" providerId="AD" clId="Web-{A7E45403-E94E-2BAE-E9FF-4F9D7FA35107}" dt="2024-10-04T19:59:25.601" v="1321" actId="20577"/>
          <ac:spMkLst>
            <pc:docMk/>
            <pc:sldMk cId="4284300782" sldId="390"/>
            <ac:spMk id="2" creationId="{B7B27782-18C0-BA0C-9354-70CE94CDD166}"/>
          </ac:spMkLst>
        </pc:spChg>
        <pc:spChg chg="mod">
          <ac:chgData name="Brown, Sandra J Garl" userId="S::browns@wsu.edu::0e36faf3-8c5c-415a-8560-d145ea273235" providerId="AD" clId="Web-{A7E45403-E94E-2BAE-E9FF-4F9D7FA35107}" dt="2024-10-04T20:01:57.800" v="1505" actId="20577"/>
          <ac:spMkLst>
            <pc:docMk/>
            <pc:sldMk cId="4284300782" sldId="390"/>
            <ac:spMk id="3" creationId="{0E2F217B-CD71-93DB-19E0-510776AB3D08}"/>
          </ac:spMkLst>
        </pc:spChg>
      </pc:sldChg>
      <pc:sldChg chg="modSp new">
        <pc:chgData name="Brown, Sandra J Garl" userId="S::browns@wsu.edu::0e36faf3-8c5c-415a-8560-d145ea273235" providerId="AD" clId="Web-{A7E45403-E94E-2BAE-E9FF-4F9D7FA35107}" dt="2024-10-04T20:04:35.844" v="1787" actId="20577"/>
        <pc:sldMkLst>
          <pc:docMk/>
          <pc:sldMk cId="1575036008" sldId="391"/>
        </pc:sldMkLst>
        <pc:spChg chg="mod">
          <ac:chgData name="Brown, Sandra J Garl" userId="S::browns@wsu.edu::0e36faf3-8c5c-415a-8560-d145ea273235" providerId="AD" clId="Web-{A7E45403-E94E-2BAE-E9FF-4F9D7FA35107}" dt="2024-10-04T20:02:25.927" v="1549" actId="20577"/>
          <ac:spMkLst>
            <pc:docMk/>
            <pc:sldMk cId="1575036008" sldId="391"/>
            <ac:spMk id="2" creationId="{786A818F-1B6E-00EF-55CA-69ED36DFF490}"/>
          </ac:spMkLst>
        </pc:spChg>
        <pc:spChg chg="mod">
          <ac:chgData name="Brown, Sandra J Garl" userId="S::browns@wsu.edu::0e36faf3-8c5c-415a-8560-d145ea273235" providerId="AD" clId="Web-{A7E45403-E94E-2BAE-E9FF-4F9D7FA35107}" dt="2024-10-04T20:04:35.844" v="1787" actId="20577"/>
          <ac:spMkLst>
            <pc:docMk/>
            <pc:sldMk cId="1575036008" sldId="391"/>
            <ac:spMk id="3" creationId="{984F7C4C-4E27-97C4-A916-0EB7D7D18924}"/>
          </ac:spMkLst>
        </pc:spChg>
      </pc:sldChg>
      <pc:sldChg chg="addSp delSp modSp new mod setBg">
        <pc:chgData name="Brown, Sandra J Garl" userId="S::browns@wsu.edu::0e36faf3-8c5c-415a-8560-d145ea273235" providerId="AD" clId="Web-{A7E45403-E94E-2BAE-E9FF-4F9D7FA35107}" dt="2024-10-04T20:11:54.847" v="2094" actId="20577"/>
        <pc:sldMkLst>
          <pc:docMk/>
          <pc:sldMk cId="3787841080" sldId="392"/>
        </pc:sldMkLst>
        <pc:spChg chg="mod">
          <ac:chgData name="Brown, Sandra J Garl" userId="S::browns@wsu.edu::0e36faf3-8c5c-415a-8560-d145ea273235" providerId="AD" clId="Web-{A7E45403-E94E-2BAE-E9FF-4F9D7FA35107}" dt="2024-10-04T20:11:16.640" v="2089" actId="20577"/>
          <ac:spMkLst>
            <pc:docMk/>
            <pc:sldMk cId="3787841080" sldId="392"/>
            <ac:spMk id="2" creationId="{C3BB5040-46DD-D774-1C51-A7307F2288D5}"/>
          </ac:spMkLst>
        </pc:spChg>
        <pc:spChg chg="mod">
          <ac:chgData name="Brown, Sandra J Garl" userId="S::browns@wsu.edu::0e36faf3-8c5c-415a-8560-d145ea273235" providerId="AD" clId="Web-{A7E45403-E94E-2BAE-E9FF-4F9D7FA35107}" dt="2024-10-04T20:11:54.847" v="2094" actId="20577"/>
          <ac:spMkLst>
            <pc:docMk/>
            <pc:sldMk cId="3787841080" sldId="392"/>
            <ac:spMk id="3" creationId="{9D46C38F-140D-00D9-2BD8-86071CEC535C}"/>
          </ac:spMkLst>
        </pc:spChg>
        <pc:spChg chg="add">
          <ac:chgData name="Brown, Sandra J Garl" userId="S::browns@wsu.edu::0e36faf3-8c5c-415a-8560-d145ea273235" providerId="AD" clId="Web-{A7E45403-E94E-2BAE-E9FF-4F9D7FA35107}" dt="2024-10-04T20:10:58.358" v="2086"/>
          <ac:spMkLst>
            <pc:docMk/>
            <pc:sldMk cId="3787841080" sldId="392"/>
            <ac:spMk id="11" creationId="{B2DD41CD-8F47-4F56-AD12-4E2FF7696987}"/>
          </ac:spMkLst>
        </pc:spChg>
        <pc:spChg chg="add">
          <ac:chgData name="Brown, Sandra J Garl" userId="S::browns@wsu.edu::0e36faf3-8c5c-415a-8560-d145ea273235" providerId="AD" clId="Web-{A7E45403-E94E-2BAE-E9FF-4F9D7FA35107}" dt="2024-10-04T20:10:58.358" v="2086"/>
          <ac:spMkLst>
            <pc:docMk/>
            <pc:sldMk cId="3787841080" sldId="392"/>
            <ac:spMk id="14" creationId="{45D37F4E-DDB4-456B-97E0-9937730A039F}"/>
          </ac:spMkLst>
        </pc:spChg>
        <pc:grpChg chg="add del">
          <ac:chgData name="Brown, Sandra J Garl" userId="S::browns@wsu.edu::0e36faf3-8c5c-415a-8560-d145ea273235" providerId="AD" clId="Web-{A7E45403-E94E-2BAE-E9FF-4F9D7FA35107}" dt="2024-10-04T20:10:58.358" v="2085"/>
          <ac:grpSpMkLst>
            <pc:docMk/>
            <pc:sldMk cId="3787841080" sldId="392"/>
            <ac:grpSpMk id="12" creationId="{442598CC-934A-7BCD-C691-B2FE74CEDE6E}"/>
          </ac:grpSpMkLst>
        </pc:grpChg>
        <pc:picChg chg="add mod">
          <ac:chgData name="Brown, Sandra J Garl" userId="S::browns@wsu.edu::0e36faf3-8c5c-415a-8560-d145ea273235" providerId="AD" clId="Web-{A7E45403-E94E-2BAE-E9FF-4F9D7FA35107}" dt="2024-10-04T20:10:58.358" v="2086"/>
          <ac:picMkLst>
            <pc:docMk/>
            <pc:sldMk cId="3787841080" sldId="392"/>
            <ac:picMk id="4" creationId="{A6E7BD6D-E024-B177-F332-1A69959A3366}"/>
          </ac:picMkLst>
        </pc:picChg>
        <pc:cxnChg chg="add del">
          <ac:chgData name="Brown, Sandra J Garl" userId="S::browns@wsu.edu::0e36faf3-8c5c-415a-8560-d145ea273235" providerId="AD" clId="Web-{A7E45403-E94E-2BAE-E9FF-4F9D7FA35107}" dt="2024-10-04T20:10:37.590" v="2083"/>
          <ac:cxnSpMkLst>
            <pc:docMk/>
            <pc:sldMk cId="3787841080" sldId="392"/>
            <ac:cxnSpMk id="9" creationId="{FC23E3B9-5ABF-58B3-E2B0-E9A5DAA90037}"/>
          </ac:cxnSpMkLst>
        </pc:cxnChg>
      </pc:sldChg>
      <pc:sldChg chg="new">
        <pc:chgData name="Brown, Sandra J Garl" userId="S::browns@wsu.edu::0e36faf3-8c5c-415a-8560-d145ea273235" providerId="AD" clId="Web-{A7E45403-E94E-2BAE-E9FF-4F9D7FA35107}" dt="2024-10-04T20:14:40.250" v="2111"/>
        <pc:sldMkLst>
          <pc:docMk/>
          <pc:sldMk cId="4247354065" sldId="393"/>
        </pc:sldMkLst>
      </pc:sldChg>
    </pc:docChg>
  </pc:docChgLst>
  <pc:docChgLst>
    <pc:chgData name="Brown, Sandra J Garl" userId="S::browns@wsu.edu::0e36faf3-8c5c-415a-8560-d145ea273235" providerId="AD" clId="Web-{4299DF10-CE86-57DA-1C6B-31B8053C8757}"/>
    <pc:docChg chg="modSld">
      <pc:chgData name="Brown, Sandra J Garl" userId="S::browns@wsu.edu::0e36faf3-8c5c-415a-8560-d145ea273235" providerId="AD" clId="Web-{4299DF10-CE86-57DA-1C6B-31B8053C8757}" dt="2024-10-01T21:24:35.374" v="8"/>
      <pc:docMkLst>
        <pc:docMk/>
      </pc:docMkLst>
      <pc:sldChg chg="addSp modSp">
        <pc:chgData name="Brown, Sandra J Garl" userId="S::browns@wsu.edu::0e36faf3-8c5c-415a-8560-d145ea273235" providerId="AD" clId="Web-{4299DF10-CE86-57DA-1C6B-31B8053C8757}" dt="2024-10-01T21:24:35.374" v="8"/>
        <pc:sldMkLst>
          <pc:docMk/>
          <pc:sldMk cId="0" sldId="351"/>
        </pc:sldMkLst>
        <pc:picChg chg="add mod">
          <ac:chgData name="Brown, Sandra J Garl" userId="S::browns@wsu.edu::0e36faf3-8c5c-415a-8560-d145ea273235" providerId="AD" clId="Web-{4299DF10-CE86-57DA-1C6B-31B8053C8757}" dt="2024-10-01T21:24:35.374" v="8"/>
          <ac:picMkLst>
            <pc:docMk/>
            <pc:sldMk cId="0" sldId="351"/>
            <ac:picMk id="2" creationId="{C0AE5BB6-48FE-862D-019C-8E956E91CD12}"/>
          </ac:picMkLst>
        </pc:picChg>
      </pc:sldChg>
      <pc:sldChg chg="addSp modSp mod setBg">
        <pc:chgData name="Brown, Sandra J Garl" userId="S::browns@wsu.edu::0e36faf3-8c5c-415a-8560-d145ea273235" providerId="AD" clId="Web-{4299DF10-CE86-57DA-1C6B-31B8053C8757}" dt="2024-10-01T21:23:03.058" v="7" actId="20577"/>
        <pc:sldMkLst>
          <pc:docMk/>
          <pc:sldMk cId="0" sldId="379"/>
        </pc:sldMkLst>
        <pc:spChg chg="mod ord">
          <ac:chgData name="Brown, Sandra J Garl" userId="S::browns@wsu.edu::0e36faf3-8c5c-415a-8560-d145ea273235" providerId="AD" clId="Web-{4299DF10-CE86-57DA-1C6B-31B8053C8757}" dt="2024-10-01T21:22:32.386" v="2" actId="1076"/>
          <ac:spMkLst>
            <pc:docMk/>
            <pc:sldMk cId="0" sldId="379"/>
            <ac:spMk id="38914" creationId="{1A883B30-E003-7CA7-7AA5-20EF7F376774}"/>
          </ac:spMkLst>
        </pc:spChg>
        <pc:spChg chg="mod ord">
          <ac:chgData name="Brown, Sandra J Garl" userId="S::browns@wsu.edu::0e36faf3-8c5c-415a-8560-d145ea273235" providerId="AD" clId="Web-{4299DF10-CE86-57DA-1C6B-31B8053C8757}" dt="2024-10-01T21:23:03.058" v="7" actId="20577"/>
          <ac:spMkLst>
            <pc:docMk/>
            <pc:sldMk cId="0" sldId="379"/>
            <ac:spMk id="38915" creationId="{8ADDFBDF-A784-A79F-B058-3273908B87C6}"/>
          </ac:spMkLst>
        </pc:spChg>
        <pc:spChg chg="add">
          <ac:chgData name="Brown, Sandra J Garl" userId="S::browns@wsu.edu::0e36faf3-8c5c-415a-8560-d145ea273235" providerId="AD" clId="Web-{4299DF10-CE86-57DA-1C6B-31B8053C8757}" dt="2024-10-01T21:22:23.088" v="1"/>
          <ac:spMkLst>
            <pc:docMk/>
            <pc:sldMk cId="0" sldId="379"/>
            <ac:spMk id="38921" creationId="{7D8E67F2-F753-4E06-8229-4970A6725835}"/>
          </ac:spMkLst>
        </pc:spChg>
        <pc:spChg chg="add">
          <ac:chgData name="Brown, Sandra J Garl" userId="S::browns@wsu.edu::0e36faf3-8c5c-415a-8560-d145ea273235" providerId="AD" clId="Web-{4299DF10-CE86-57DA-1C6B-31B8053C8757}" dt="2024-10-01T21:22:23.088" v="1"/>
          <ac:spMkLst>
            <pc:docMk/>
            <pc:sldMk cId="0" sldId="379"/>
            <ac:spMk id="38925" creationId="{007B8288-68CC-4847-8419-CF535B6B7EEA}"/>
          </ac:spMkLst>
        </pc:spChg>
        <pc:spChg chg="add">
          <ac:chgData name="Brown, Sandra J Garl" userId="S::browns@wsu.edu::0e36faf3-8c5c-415a-8560-d145ea273235" providerId="AD" clId="Web-{4299DF10-CE86-57DA-1C6B-31B8053C8757}" dt="2024-10-01T21:22:23.088" v="1"/>
          <ac:spMkLst>
            <pc:docMk/>
            <pc:sldMk cId="0" sldId="379"/>
            <ac:spMk id="38927" creationId="{32BA8EA8-C1B6-4309-B674-F9F399B96288}"/>
          </ac:spMkLst>
        </pc:spChg>
        <pc:picChg chg="add mod">
          <ac:chgData name="Brown, Sandra J Garl" userId="S::browns@wsu.edu::0e36faf3-8c5c-415a-8560-d145ea273235" providerId="AD" clId="Web-{4299DF10-CE86-57DA-1C6B-31B8053C8757}" dt="2024-10-01T21:22:23.088" v="1"/>
          <ac:picMkLst>
            <pc:docMk/>
            <pc:sldMk cId="0" sldId="379"/>
            <ac:picMk id="2" creationId="{B1C2E468-B2CD-A733-9674-7A8ED35C8500}"/>
          </ac:picMkLst>
        </pc:picChg>
        <pc:picChg chg="mod">
          <ac:chgData name="Brown, Sandra J Garl" userId="S::browns@wsu.edu::0e36faf3-8c5c-415a-8560-d145ea273235" providerId="AD" clId="Web-{4299DF10-CE86-57DA-1C6B-31B8053C8757}" dt="2024-10-01T21:22:23.088" v="1"/>
          <ac:picMkLst>
            <pc:docMk/>
            <pc:sldMk cId="0" sldId="379"/>
            <ac:picMk id="38916" creationId="{05238137-4DF8-8384-0495-4C2257327DD4}"/>
          </ac:picMkLst>
        </pc:picChg>
        <pc:picChg chg="add">
          <ac:chgData name="Brown, Sandra J Garl" userId="S::browns@wsu.edu::0e36faf3-8c5c-415a-8560-d145ea273235" providerId="AD" clId="Web-{4299DF10-CE86-57DA-1C6B-31B8053C8757}" dt="2024-10-01T21:22:23.088" v="1"/>
          <ac:picMkLst>
            <pc:docMk/>
            <pc:sldMk cId="0" sldId="379"/>
            <ac:picMk id="38923" creationId="{2EE1BDFD-564B-44A4-841A-50D6A8E75CB4}"/>
          </ac:picMkLst>
        </pc:picChg>
      </pc:sldChg>
    </pc:docChg>
  </pc:docChgLst>
  <pc:docChgLst>
    <pc:chgData name="Brown, Sandra J Garl" userId="S::browns@wsu.edu::0e36faf3-8c5c-415a-8560-d145ea273235" providerId="AD" clId="Web-{5945360F-2DF4-9CC8-7588-6C07D38FB92B}"/>
    <pc:docChg chg="modSld">
      <pc:chgData name="Brown, Sandra J Garl" userId="S::browns@wsu.edu::0e36faf3-8c5c-415a-8560-d145ea273235" providerId="AD" clId="Web-{5945360F-2DF4-9CC8-7588-6C07D38FB92B}" dt="2024-10-01T21:21:04.217" v="27" actId="20577"/>
      <pc:docMkLst>
        <pc:docMk/>
      </pc:docMkLst>
      <pc:sldChg chg="addSp modSp mod setBg">
        <pc:chgData name="Brown, Sandra J Garl" userId="S::browns@wsu.edu::0e36faf3-8c5c-415a-8560-d145ea273235" providerId="AD" clId="Web-{5945360F-2DF4-9CC8-7588-6C07D38FB92B}" dt="2024-10-01T21:18:45.853" v="17" actId="14100"/>
        <pc:sldMkLst>
          <pc:docMk/>
          <pc:sldMk cId="0" sldId="316"/>
        </pc:sldMkLst>
        <pc:spChg chg="mod">
          <ac:chgData name="Brown, Sandra J Garl" userId="S::browns@wsu.edu::0e36faf3-8c5c-415a-8560-d145ea273235" providerId="AD" clId="Web-{5945360F-2DF4-9CC8-7588-6C07D38FB92B}" dt="2024-10-01T21:18:16.117" v="11" actId="1076"/>
          <ac:spMkLst>
            <pc:docMk/>
            <pc:sldMk cId="0" sldId="316"/>
            <ac:spMk id="16386" creationId="{3A1FE041-678C-310C-3CC5-4C6D93386B22}"/>
          </ac:spMkLst>
        </pc:spChg>
        <pc:spChg chg="mod ord">
          <ac:chgData name="Brown, Sandra J Garl" userId="S::browns@wsu.edu::0e36faf3-8c5c-415a-8560-d145ea273235" providerId="AD" clId="Web-{5945360F-2DF4-9CC8-7588-6C07D38FB92B}" dt="2024-10-01T21:18:45.853" v="17" actId="14100"/>
          <ac:spMkLst>
            <pc:docMk/>
            <pc:sldMk cId="0" sldId="316"/>
            <ac:spMk id="34819" creationId="{06FDA6ED-E216-06F7-157F-18EFAA66FC5B}"/>
          </ac:spMkLst>
        </pc:spChg>
        <pc:spChg chg="add">
          <ac:chgData name="Brown, Sandra J Garl" userId="S::browns@wsu.edu::0e36faf3-8c5c-415a-8560-d145ea273235" providerId="AD" clId="Web-{5945360F-2DF4-9CC8-7588-6C07D38FB92B}" dt="2024-10-01T21:17:49.773" v="1"/>
          <ac:spMkLst>
            <pc:docMk/>
            <pc:sldMk cId="0" sldId="316"/>
            <ac:spMk id="34825" creationId="{6B92FAF7-0AD3-4B47-9111-D0E9CD79E247}"/>
          </ac:spMkLst>
        </pc:spChg>
        <pc:grpChg chg="add">
          <ac:chgData name="Brown, Sandra J Garl" userId="S::browns@wsu.edu::0e36faf3-8c5c-415a-8560-d145ea273235" providerId="AD" clId="Web-{5945360F-2DF4-9CC8-7588-6C07D38FB92B}" dt="2024-10-01T21:17:49.773" v="1"/>
          <ac:grpSpMkLst>
            <pc:docMk/>
            <pc:sldMk cId="0" sldId="316"/>
            <ac:grpSpMk id="34827" creationId="{D6A77139-BADB-4B2C-BD41-B67A4D37D758}"/>
          </ac:grpSpMkLst>
        </pc:grpChg>
        <pc:grpChg chg="add">
          <ac:chgData name="Brown, Sandra J Garl" userId="S::browns@wsu.edu::0e36faf3-8c5c-415a-8560-d145ea273235" providerId="AD" clId="Web-{5945360F-2DF4-9CC8-7588-6C07D38FB92B}" dt="2024-10-01T21:17:49.773" v="1"/>
          <ac:grpSpMkLst>
            <pc:docMk/>
            <pc:sldMk cId="0" sldId="316"/>
            <ac:grpSpMk id="34833" creationId="{2786ABD8-AB9F-46F2-A7D9-36F1F7338CF9}"/>
          </ac:grpSpMkLst>
        </pc:grpChg>
        <pc:picChg chg="add mod">
          <ac:chgData name="Brown, Sandra J Garl" userId="S::browns@wsu.edu::0e36faf3-8c5c-415a-8560-d145ea273235" providerId="AD" clId="Web-{5945360F-2DF4-9CC8-7588-6C07D38FB92B}" dt="2024-10-01T21:17:49.773" v="1"/>
          <ac:picMkLst>
            <pc:docMk/>
            <pc:sldMk cId="0" sldId="316"/>
            <ac:picMk id="2" creationId="{AFB2AAE0-E76A-954D-B331-B2F2009371D2}"/>
          </ac:picMkLst>
        </pc:picChg>
        <pc:picChg chg="mod">
          <ac:chgData name="Brown, Sandra J Garl" userId="S::browns@wsu.edu::0e36faf3-8c5c-415a-8560-d145ea273235" providerId="AD" clId="Web-{5945360F-2DF4-9CC8-7588-6C07D38FB92B}" dt="2024-10-01T21:17:49.773" v="1"/>
          <ac:picMkLst>
            <pc:docMk/>
            <pc:sldMk cId="0" sldId="316"/>
            <ac:picMk id="34820" creationId="{ED6D65AD-4180-59F5-2288-E3E06AD84722}"/>
          </ac:picMkLst>
        </pc:picChg>
      </pc:sldChg>
      <pc:sldChg chg="addSp delSp modSp mod setBg">
        <pc:chgData name="Brown, Sandra J Garl" userId="S::browns@wsu.edu::0e36faf3-8c5c-415a-8560-d145ea273235" providerId="AD" clId="Web-{5945360F-2DF4-9CC8-7588-6C07D38FB92B}" dt="2024-10-01T21:20:38.872" v="24" actId="20577"/>
        <pc:sldMkLst>
          <pc:docMk/>
          <pc:sldMk cId="0" sldId="318"/>
        </pc:sldMkLst>
        <pc:spChg chg="mod">
          <ac:chgData name="Brown, Sandra J Garl" userId="S::browns@wsu.edu::0e36faf3-8c5c-415a-8560-d145ea273235" providerId="AD" clId="Web-{5945360F-2DF4-9CC8-7588-6C07D38FB92B}" dt="2024-10-01T21:20:38.872" v="24" actId="20577"/>
          <ac:spMkLst>
            <pc:docMk/>
            <pc:sldMk cId="0" sldId="318"/>
            <ac:spMk id="33794" creationId="{571A55ED-08D6-470C-BB50-B0C0B77221B5}"/>
          </ac:spMkLst>
        </pc:spChg>
        <pc:spChg chg="mod">
          <ac:chgData name="Brown, Sandra J Garl" userId="S::browns@wsu.edu::0e36faf3-8c5c-415a-8560-d145ea273235" providerId="AD" clId="Web-{5945360F-2DF4-9CC8-7588-6C07D38FB92B}" dt="2024-10-01T21:20:30.012" v="23" actId="20577"/>
          <ac:spMkLst>
            <pc:docMk/>
            <pc:sldMk cId="0" sldId="318"/>
            <ac:spMk id="36867" creationId="{59A30C17-1382-3377-CFAD-853C643B5B02}"/>
          </ac:spMkLst>
        </pc:spChg>
        <pc:spChg chg="mod">
          <ac:chgData name="Brown, Sandra J Garl" userId="S::browns@wsu.edu::0e36faf3-8c5c-415a-8560-d145ea273235" providerId="AD" clId="Web-{5945360F-2DF4-9CC8-7588-6C07D38FB92B}" dt="2024-10-01T21:20:20.528" v="22"/>
          <ac:spMkLst>
            <pc:docMk/>
            <pc:sldMk cId="0" sldId="318"/>
            <ac:spMk id="36869" creationId="{A9CB966B-1867-A20D-F2AB-FEFFAF45B050}"/>
          </ac:spMkLst>
        </pc:spChg>
        <pc:spChg chg="add">
          <ac:chgData name="Brown, Sandra J Garl" userId="S::browns@wsu.edu::0e36faf3-8c5c-415a-8560-d145ea273235" providerId="AD" clId="Web-{5945360F-2DF4-9CC8-7588-6C07D38FB92B}" dt="2024-10-01T21:20:20.528" v="22"/>
          <ac:spMkLst>
            <pc:docMk/>
            <pc:sldMk cId="0" sldId="318"/>
            <ac:spMk id="36874" creationId="{C0763A76-9F1C-4FC5-82B7-DD475DA461B2}"/>
          </ac:spMkLst>
        </pc:spChg>
        <pc:spChg chg="add">
          <ac:chgData name="Brown, Sandra J Garl" userId="S::browns@wsu.edu::0e36faf3-8c5c-415a-8560-d145ea273235" providerId="AD" clId="Web-{5945360F-2DF4-9CC8-7588-6C07D38FB92B}" dt="2024-10-01T21:20:20.528" v="22"/>
          <ac:spMkLst>
            <pc:docMk/>
            <pc:sldMk cId="0" sldId="318"/>
            <ac:spMk id="36876" creationId="{E81BF4F6-F2CF-4984-9D14-D6966D92F99F}"/>
          </ac:spMkLst>
        </pc:spChg>
        <pc:picChg chg="mod">
          <ac:chgData name="Brown, Sandra J Garl" userId="S::browns@wsu.edu::0e36faf3-8c5c-415a-8560-d145ea273235" providerId="AD" clId="Web-{5945360F-2DF4-9CC8-7588-6C07D38FB92B}" dt="2024-10-01T21:20:20.528" v="22"/>
          <ac:picMkLst>
            <pc:docMk/>
            <pc:sldMk cId="0" sldId="318"/>
            <ac:picMk id="36868" creationId="{14491AB1-63A4-C8A7-FDB0-5FD934D949BC}"/>
          </ac:picMkLst>
        </pc:picChg>
        <pc:picChg chg="del">
          <ac:chgData name="Brown, Sandra J Garl" userId="S::browns@wsu.edu::0e36faf3-8c5c-415a-8560-d145ea273235" providerId="AD" clId="Web-{5945360F-2DF4-9CC8-7588-6C07D38FB92B}" dt="2024-10-01T21:19:54.433" v="21"/>
          <ac:picMkLst>
            <pc:docMk/>
            <pc:sldMk cId="0" sldId="318"/>
            <ac:picMk id="36870" creationId="{8A7A8884-ADAC-7F1D-0437-BBE13CD32F88}"/>
          </ac:picMkLst>
        </pc:picChg>
      </pc:sldChg>
      <pc:sldChg chg="modSp">
        <pc:chgData name="Brown, Sandra J Garl" userId="S::browns@wsu.edu::0e36faf3-8c5c-415a-8560-d145ea273235" providerId="AD" clId="Web-{5945360F-2DF4-9CC8-7588-6C07D38FB92B}" dt="2024-10-01T21:21:04.217" v="27" actId="20577"/>
        <pc:sldMkLst>
          <pc:docMk/>
          <pc:sldMk cId="0" sldId="379"/>
        </pc:sldMkLst>
        <pc:spChg chg="mod">
          <ac:chgData name="Brown, Sandra J Garl" userId="S::browns@wsu.edu::0e36faf3-8c5c-415a-8560-d145ea273235" providerId="AD" clId="Web-{5945360F-2DF4-9CC8-7588-6C07D38FB92B}" dt="2024-10-01T21:20:54.951" v="26" actId="20577"/>
          <ac:spMkLst>
            <pc:docMk/>
            <pc:sldMk cId="0" sldId="379"/>
            <ac:spMk id="38914" creationId="{1A883B30-E003-7CA7-7AA5-20EF7F376774}"/>
          </ac:spMkLst>
        </pc:spChg>
        <pc:spChg chg="mod">
          <ac:chgData name="Brown, Sandra J Garl" userId="S::browns@wsu.edu::0e36faf3-8c5c-415a-8560-d145ea273235" providerId="AD" clId="Web-{5945360F-2DF4-9CC8-7588-6C07D38FB92B}" dt="2024-10-01T21:21:04.217" v="27" actId="20577"/>
          <ac:spMkLst>
            <pc:docMk/>
            <pc:sldMk cId="0" sldId="379"/>
            <ac:spMk id="38915" creationId="{8ADDFBDF-A784-A79F-B058-3273908B87C6}"/>
          </ac:spMkLst>
        </pc:spChg>
      </pc:sldChg>
    </pc:docChg>
  </pc:docChgLst>
  <pc:docChgLst>
    <pc:chgData name="Brown, Sandra J Garl" userId="S::browns@wsu.edu::0e36faf3-8c5c-415a-8560-d145ea273235" providerId="AD" clId="Web-{B8FF7AF3-8B9B-EC29-CCDB-07E889B78CC5}"/>
    <pc:docChg chg="delSld modSld">
      <pc:chgData name="Brown, Sandra J Garl" userId="S::browns@wsu.edu::0e36faf3-8c5c-415a-8560-d145ea273235" providerId="AD" clId="Web-{B8FF7AF3-8B9B-EC29-CCDB-07E889B78CC5}" dt="2024-10-04T20:23:03.039" v="51" actId="20577"/>
      <pc:docMkLst>
        <pc:docMk/>
      </pc:docMkLst>
      <pc:sldChg chg="mod modShow">
        <pc:chgData name="Brown, Sandra J Garl" userId="S::browns@wsu.edu::0e36faf3-8c5c-415a-8560-d145ea273235" providerId="AD" clId="Web-{B8FF7AF3-8B9B-EC29-CCDB-07E889B78CC5}" dt="2024-10-04T20:21:46.709" v="2"/>
        <pc:sldMkLst>
          <pc:docMk/>
          <pc:sldMk cId="0" sldId="296"/>
        </pc:sldMkLst>
      </pc:sldChg>
      <pc:sldChg chg="mod modShow">
        <pc:chgData name="Brown, Sandra J Garl" userId="S::browns@wsu.edu::0e36faf3-8c5c-415a-8560-d145ea273235" providerId="AD" clId="Web-{B8FF7AF3-8B9B-EC29-CCDB-07E889B78CC5}" dt="2024-10-04T20:20:26.941" v="1"/>
        <pc:sldMkLst>
          <pc:docMk/>
          <pc:sldMk cId="1087946362" sldId="380"/>
        </pc:sldMkLst>
      </pc:sldChg>
      <pc:sldChg chg="modSp">
        <pc:chgData name="Brown, Sandra J Garl" userId="S::browns@wsu.edu::0e36faf3-8c5c-415a-8560-d145ea273235" providerId="AD" clId="Web-{B8FF7AF3-8B9B-EC29-CCDB-07E889B78CC5}" dt="2024-10-04T20:23:03.039" v="51" actId="20577"/>
        <pc:sldMkLst>
          <pc:docMk/>
          <pc:sldMk cId="2741872883" sldId="387"/>
        </pc:sldMkLst>
        <pc:spChg chg="mod">
          <ac:chgData name="Brown, Sandra J Garl" userId="S::browns@wsu.edu::0e36faf3-8c5c-415a-8560-d145ea273235" providerId="AD" clId="Web-{B8FF7AF3-8B9B-EC29-CCDB-07E889B78CC5}" dt="2024-10-04T20:23:03.039" v="51" actId="20577"/>
          <ac:spMkLst>
            <pc:docMk/>
            <pc:sldMk cId="2741872883" sldId="387"/>
            <ac:spMk id="3" creationId="{291713B0-E582-5324-A4F2-F65C928BB8BA}"/>
          </ac:spMkLst>
        </pc:spChg>
      </pc:sldChg>
      <pc:sldChg chg="del">
        <pc:chgData name="Brown, Sandra J Garl" userId="S::browns@wsu.edu::0e36faf3-8c5c-415a-8560-d145ea273235" providerId="AD" clId="Web-{B8FF7AF3-8B9B-EC29-CCDB-07E889B78CC5}" dt="2024-10-04T20:16:50.887" v="0"/>
        <pc:sldMkLst>
          <pc:docMk/>
          <pc:sldMk cId="4247354065" sldId="3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B4B78F-AD3A-40E8-3D5F-9F972D32D5BC}"/>
              </a:ext>
            </a:extLst>
          </p:cNvPr>
          <p:cNvSpPr>
            <a:spLocks noGrp="1"/>
          </p:cNvSpPr>
          <p:nvPr>
            <p:ph type="hdr" sz="quarter"/>
          </p:nvPr>
        </p:nvSpPr>
        <p:spPr>
          <a:xfrm>
            <a:off x="0" y="0"/>
            <a:ext cx="3027363" cy="465138"/>
          </a:xfrm>
          <a:prstGeom prst="rect">
            <a:avLst/>
          </a:prstGeom>
        </p:spPr>
        <p:txBody>
          <a:bodyPr vert="horz" lIns="91221" tIns="45610" rIns="91221" bIns="4561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4A0EEFA-855F-27A4-972D-C924C34C3469}"/>
              </a:ext>
            </a:extLst>
          </p:cNvPr>
          <p:cNvSpPr>
            <a:spLocks noGrp="1"/>
          </p:cNvSpPr>
          <p:nvPr>
            <p:ph type="dt" sz="quarter" idx="1"/>
          </p:nvPr>
        </p:nvSpPr>
        <p:spPr>
          <a:xfrm>
            <a:off x="3956050" y="0"/>
            <a:ext cx="3027363" cy="465138"/>
          </a:xfrm>
          <a:prstGeom prst="rect">
            <a:avLst/>
          </a:prstGeom>
        </p:spPr>
        <p:txBody>
          <a:bodyPr vert="horz" lIns="91221" tIns="45610" rIns="91221" bIns="45610" rtlCol="0"/>
          <a:lstStyle>
            <a:lvl1pPr algn="r">
              <a:defRPr sz="1200"/>
            </a:lvl1pPr>
          </a:lstStyle>
          <a:p>
            <a:pPr>
              <a:defRPr/>
            </a:pPr>
            <a:fld id="{9BDAD082-05EC-42B6-9D06-87F036ECD665}" type="datetimeFigureOut">
              <a:rPr lang="en-US"/>
              <a:pPr>
                <a:defRPr/>
              </a:pPr>
              <a:t>10/4/2024</a:t>
            </a:fld>
            <a:endParaRPr lang="en-US"/>
          </a:p>
        </p:txBody>
      </p:sp>
      <p:sp>
        <p:nvSpPr>
          <p:cNvPr id="4" name="Footer Placeholder 3">
            <a:extLst>
              <a:ext uri="{FF2B5EF4-FFF2-40B4-BE49-F238E27FC236}">
                <a16:creationId xmlns:a16="http://schemas.microsoft.com/office/drawing/2014/main" id="{250EA019-1FA2-F256-D696-99C1438C0EE4}"/>
              </a:ext>
            </a:extLst>
          </p:cNvPr>
          <p:cNvSpPr>
            <a:spLocks noGrp="1"/>
          </p:cNvSpPr>
          <p:nvPr>
            <p:ph type="ftr" sz="quarter" idx="2"/>
          </p:nvPr>
        </p:nvSpPr>
        <p:spPr>
          <a:xfrm>
            <a:off x="0" y="8816975"/>
            <a:ext cx="3027363" cy="465138"/>
          </a:xfrm>
          <a:prstGeom prst="rect">
            <a:avLst/>
          </a:prstGeom>
        </p:spPr>
        <p:txBody>
          <a:bodyPr vert="horz" lIns="91221" tIns="45610" rIns="91221" bIns="4561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2F4B61A2-53E7-1E20-F9DA-81575C8BC36D}"/>
              </a:ext>
            </a:extLst>
          </p:cNvPr>
          <p:cNvSpPr>
            <a:spLocks noGrp="1"/>
          </p:cNvSpPr>
          <p:nvPr>
            <p:ph type="sldNum" sz="quarter" idx="3"/>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a:defRPr sz="1200" smtClean="0"/>
            </a:lvl1pPr>
          </a:lstStyle>
          <a:p>
            <a:pPr>
              <a:defRPr/>
            </a:pPr>
            <a:fld id="{DFD42F12-AAB9-4D4E-948C-17B51C45219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774DF6-1097-40EB-C3F8-0ABB3B99569D}"/>
              </a:ext>
            </a:extLst>
          </p:cNvPr>
          <p:cNvSpPr>
            <a:spLocks noGrp="1"/>
          </p:cNvSpPr>
          <p:nvPr>
            <p:ph type="hdr" sz="quarter"/>
          </p:nvPr>
        </p:nvSpPr>
        <p:spPr>
          <a:xfrm>
            <a:off x="0" y="0"/>
            <a:ext cx="3027363" cy="465138"/>
          </a:xfrm>
          <a:prstGeom prst="rect">
            <a:avLst/>
          </a:prstGeom>
        </p:spPr>
        <p:txBody>
          <a:bodyPr vert="horz" lIns="92953" tIns="46477" rIns="92953" bIns="46477"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0695DDF-0AB5-A074-956D-97216AA84B89}"/>
              </a:ext>
            </a:extLst>
          </p:cNvPr>
          <p:cNvSpPr>
            <a:spLocks noGrp="1"/>
          </p:cNvSpPr>
          <p:nvPr>
            <p:ph type="dt" idx="1"/>
          </p:nvPr>
        </p:nvSpPr>
        <p:spPr>
          <a:xfrm>
            <a:off x="3956050" y="0"/>
            <a:ext cx="3027363" cy="465138"/>
          </a:xfrm>
          <a:prstGeom prst="rect">
            <a:avLst/>
          </a:prstGeom>
        </p:spPr>
        <p:txBody>
          <a:bodyPr vert="horz" lIns="92953" tIns="46477" rIns="92953" bIns="46477" rtlCol="0"/>
          <a:lstStyle>
            <a:lvl1pPr algn="r">
              <a:defRPr sz="1200"/>
            </a:lvl1pPr>
          </a:lstStyle>
          <a:p>
            <a:pPr>
              <a:defRPr/>
            </a:pPr>
            <a:fld id="{01C8F2D7-E5EA-4568-B3A5-EBA9541DC8FE}" type="datetimeFigureOut">
              <a:rPr lang="en-US"/>
              <a:pPr>
                <a:defRPr/>
              </a:pPr>
              <a:t>10/4/2024</a:t>
            </a:fld>
            <a:endParaRPr lang="en-US"/>
          </a:p>
        </p:txBody>
      </p:sp>
      <p:sp>
        <p:nvSpPr>
          <p:cNvPr id="4" name="Slide Image Placeholder 3">
            <a:extLst>
              <a:ext uri="{FF2B5EF4-FFF2-40B4-BE49-F238E27FC236}">
                <a16:creationId xmlns:a16="http://schemas.microsoft.com/office/drawing/2014/main" id="{C68971D8-EA3F-347A-6CBD-8B9BF9059105}"/>
              </a:ext>
            </a:extLst>
          </p:cNvPr>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a:extLst>
              <a:ext uri="{FF2B5EF4-FFF2-40B4-BE49-F238E27FC236}">
                <a16:creationId xmlns:a16="http://schemas.microsoft.com/office/drawing/2014/main" id="{EBE98081-577C-296D-774B-E452716512F8}"/>
              </a:ext>
            </a:extLst>
          </p:cNvPr>
          <p:cNvSpPr>
            <a:spLocks noGrp="1"/>
          </p:cNvSpPr>
          <p:nvPr>
            <p:ph type="body" sz="quarter" idx="3"/>
          </p:nvPr>
        </p:nvSpPr>
        <p:spPr>
          <a:xfrm>
            <a:off x="698500" y="4410075"/>
            <a:ext cx="5588000" cy="4178300"/>
          </a:xfrm>
          <a:prstGeom prst="rect">
            <a:avLst/>
          </a:prstGeom>
        </p:spPr>
        <p:txBody>
          <a:bodyPr vert="horz" lIns="92953" tIns="46477" rIns="92953" bIns="4647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A32386-D9E0-3660-1D19-A2477AAAA278}"/>
              </a:ext>
            </a:extLst>
          </p:cNvPr>
          <p:cNvSpPr>
            <a:spLocks noGrp="1"/>
          </p:cNvSpPr>
          <p:nvPr>
            <p:ph type="ftr" sz="quarter" idx="4"/>
          </p:nvPr>
        </p:nvSpPr>
        <p:spPr>
          <a:xfrm>
            <a:off x="0" y="8816975"/>
            <a:ext cx="3027363" cy="465138"/>
          </a:xfrm>
          <a:prstGeom prst="rect">
            <a:avLst/>
          </a:prstGeom>
        </p:spPr>
        <p:txBody>
          <a:bodyPr vert="horz" lIns="92953" tIns="46477" rIns="92953" bIns="46477"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A0BC2C4-18B3-B1D4-E41E-07955E589E46}"/>
              </a:ext>
            </a:extLst>
          </p:cNvPr>
          <p:cNvSpPr>
            <a:spLocks noGrp="1"/>
          </p:cNvSpPr>
          <p:nvPr>
            <p:ph type="sldNum" sz="quarter" idx="5"/>
          </p:nvPr>
        </p:nvSpPr>
        <p:spPr>
          <a:xfrm>
            <a:off x="3956050" y="8816975"/>
            <a:ext cx="3027363" cy="465138"/>
          </a:xfrm>
          <a:prstGeom prst="rect">
            <a:avLst/>
          </a:prstGeom>
        </p:spPr>
        <p:txBody>
          <a:bodyPr vert="horz" wrap="square" lIns="92953" tIns="46477" rIns="92953" bIns="46477" numCol="1" anchor="b" anchorCtr="0" compatLnSpc="1">
            <a:prstTxWarp prst="textNoShape">
              <a:avLst/>
            </a:prstTxWarp>
          </a:bodyPr>
          <a:lstStyle>
            <a:lvl1pPr algn="r">
              <a:defRPr sz="1200" smtClean="0"/>
            </a:lvl1pPr>
          </a:lstStyle>
          <a:p>
            <a:pPr>
              <a:defRPr/>
            </a:pPr>
            <a:fld id="{314EAD8F-CF11-4395-8463-AFF8AF11C9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9B211CB-AF4B-B54D-2C33-BE26E35091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E7A7402-56EB-0486-CAB0-CE03FDC837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CD4A78B2-0FDD-CF55-D716-D242EC18C6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F6BDD5D7-7FFA-4C1D-9B43-B8D5A0ECB58D}"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808EF0C-DD76-870A-4AB2-A25E4500BA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A86C877-0EFC-19D2-83CD-9FD0CE43B0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DADE7D94-4C29-F177-FC69-2D93FB66FF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585272C5-0549-4411-83C1-0009BEFE37E9}" type="slidenum">
              <a:rPr lang="en-US" altLang="en-US" sz="1200"/>
              <a:pPr/>
              <a:t>16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7491284-FB30-9AC7-BEA6-6C052B11B1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703A3C3-898B-E7AA-591D-B85056884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7E479928-44C6-195C-A031-7A68D2AB5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DEC6C9F9-19B1-4FE7-8105-79066ABF2F76}" type="slidenum">
              <a:rPr lang="en-US" altLang="en-US" sz="1200"/>
              <a:pPr/>
              <a:t>19</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38F61CB-5243-E770-AAAB-6F89859B07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A4C179B-D814-13E7-7E5E-908DCABD05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8F93CFF3-FDE6-65B4-7B47-2D261854BC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314AEE1-F116-4A03-B226-4190106F0AD9}" type="slidenum">
              <a:rPr lang="en-US" altLang="en-US" sz="1200"/>
              <a:pPr/>
              <a:t>20</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61D8B16-D7E1-FBB9-25D5-0A34F8ECBF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F3F867D-1ACC-9D21-4ABB-ADDA32FF4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E63F5005-227B-89ED-B45D-F6979B964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52DC5F8B-C766-43FB-A3CB-20185F5CFFBE}" type="slidenum">
              <a:rPr lang="en-US" altLang="en-US" sz="1200"/>
              <a:pPr/>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85FB508-9C00-D4BC-5586-22E35C01D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BD6FC6F-C7ED-184B-487B-EE4D71E6BC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ECFDA7BD-1BF6-A2C2-E69E-A7E0D2F154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5C03B47D-896F-4816-A9CC-7DA16593700C}" type="slidenum">
              <a:rPr lang="en-US" altLang="en-US" sz="1200"/>
              <a:pPr/>
              <a:t>24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0355C37-DBF9-4091-3810-27B18B58C3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F7948DF-178C-5655-02EB-93735F7710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456671A2-D92E-F365-61F3-ECC3336AA7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64751B8-DE03-4E5C-87E8-0925F22C02D2}" type="slidenum">
              <a:rPr lang="en-US" altLang="en-US" sz="1200"/>
              <a:pPr/>
              <a:t>36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1F38A4A-D561-283F-80B9-EF88BEDAC0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A3B310A-F352-78CD-CE7D-132486C76C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B485EEAE-7398-0588-1EB5-5F8C59305B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261657B9-54B6-438E-9152-8ACEBC8181EB}" type="slidenum">
              <a:rPr lang="en-US" altLang="en-US" sz="1200"/>
              <a:pPr/>
              <a:t>37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92D54DC-CE9F-64EA-9F63-4E949BC62C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F1BA0D69-9CFC-9A9B-CFFD-448B07D64E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F13CD49F-8DD7-5E73-E528-DC7BBD39B9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8838C79F-30EC-44DC-A2D1-79E5E48844B1}" type="slidenum">
              <a:rPr lang="en-US" altLang="en-US" sz="1200"/>
              <a:pPr/>
              <a:t>38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700EEE2-DD52-FD24-4E92-A6BE5714C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E14863D0-D0D3-3284-A922-9D715E6A78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96FFAC56-6DA5-B1EB-E4B0-047FEE74FC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A83F77F4-63F2-4561-868A-6F252D42B707}" type="slidenum">
              <a:rPr lang="en-US" altLang="en-US" sz="1200"/>
              <a:pPr/>
              <a:t>40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2A3C987-ED21-072F-644A-FA4FA0CA01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EF86651-9FE7-8167-234A-B9DE82D0ED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36F49E22-2602-519A-EF14-D8D746902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B27B8ED-9319-447B-AF1E-569B4F4E7061}" type="slidenum">
              <a:rPr lang="en-US" altLang="en-US" sz="1200"/>
              <a:pPr/>
              <a:t>41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26B0FA0-25B3-F496-DA9A-16E12D15B5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CCCC6EF-1129-30DE-E012-D9A68B07B2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B6C18C77-9474-2E9C-1483-BA461BE403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D76EF5CD-08AD-470D-86B5-BD6CF1321149}" type="slidenum">
              <a:rPr lang="en-US" altLang="en-US" sz="1200"/>
              <a:pPr/>
              <a:t>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123773E-A333-BC2D-1D11-8F993ADC0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FC59858B-A197-9EBD-3B0B-59011BF3E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2A209987-923D-222F-7B02-13CC94DB26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CFC05F8D-0438-4461-B20A-6E5D232FFFEE}" type="slidenum">
              <a:rPr lang="en-US" altLang="en-US" sz="1200"/>
              <a:pPr/>
              <a:t>42</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FFBD87C-4DF3-3742-599B-03EEFE30D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6DE7B52F-D7DA-1056-3D53-1744240F9E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6D676394-9267-9A0F-9831-A777AE6FD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C805FBED-BA1F-48A7-A4D5-C7A89D50995F}" type="slidenum">
              <a:rPr lang="en-US" altLang="en-US" sz="1200"/>
              <a:pPr/>
              <a:t>43</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DDB0030-8D88-ACB7-C4EF-AFAEE7A97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60A5908-A658-1CB4-BFE7-2EA215025C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CD593768-74E5-2280-EAE6-53E361AFC7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659E1E90-F3A8-4ED7-97F2-A1DC67BB884E}" type="slidenum">
              <a:rPr lang="en-US" altLang="en-US" sz="1200"/>
              <a:pPr/>
              <a:t>44</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6531EA7-4CF6-7EAE-4DBE-0526FCBEE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724244A-E329-8DB5-C4FB-71D99CD41B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A581AB7E-FC82-B957-589D-37A7D9A8AE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B0787FB9-2819-4EC4-ACD7-B7D8F41BEA3B}" type="slidenum">
              <a:rPr lang="en-US" altLang="en-US" sz="1200"/>
              <a:pPr/>
              <a:t>47</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042DCFB-F3F8-E59C-6C2C-2A6450AA45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1621DC41-CFA7-2D58-B9E7-737536D2C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6E0731A6-03A1-B928-0219-D7D8B2F876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B747DEFE-C0C7-476F-884A-D673A4A73B7A}" type="slidenum">
              <a:rPr lang="en-US" altLang="en-US" sz="1200"/>
              <a:pPr/>
              <a:t>48</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51F115A-3F46-A327-3A73-1254754C13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FC88411-191A-0AE4-6A15-38356A8C6E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5F73E348-A802-90B8-FCCA-568622EE6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9D3C3E86-8DCE-4599-BAFE-60DD4626C4BB}" type="slidenum">
              <a:rPr lang="en-US" altLang="en-US" sz="1200"/>
              <a:pPr/>
              <a:t>50</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F04CB5F-61D1-222E-F966-C2097A5516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96FAF5B-4D14-BD19-F61A-3E00F21E55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139C0449-6ECB-C817-1C85-4A95585EB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6B9B6008-65B9-48DF-906B-C98B3B93D6A8}" type="slidenum">
              <a:rPr lang="en-US" altLang="en-US" sz="1200"/>
              <a:pPr/>
              <a:t>51</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BBB8466-FB0A-6BF6-D065-F0229E542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3F5EB78-5622-EA11-826E-1C4E750DA6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1B2E8030-7808-7204-22A3-888AEEFD55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360D6229-F73D-4F5A-878E-ABAF45376DBC}" type="slidenum">
              <a:rPr lang="en-US" altLang="en-US" sz="1200"/>
              <a:pPr/>
              <a:t>52</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9C89DAD-2F7D-A12C-F3FB-EC0D8132C8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458E8D4B-BB0B-B330-9A38-69EF87CF9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45764402-1EE9-94B5-669F-51530A2EE5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AA307F21-151B-4890-8084-87201A7F91D1}" type="slidenum">
              <a:rPr lang="en-US" altLang="en-US" sz="1200"/>
              <a:pPr/>
              <a:t>53</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505F60D-D8A2-9568-DDF2-C157146514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D65FC6C-2192-7F8D-C704-B178E1B71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6E9D931B-093A-D8CD-26E4-092E02D12F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028BC32C-323B-44B0-B5CE-CD7FF2F07A89}" type="slidenum">
              <a:rPr lang="en-US" altLang="en-US" sz="1200"/>
              <a:pPr/>
              <a:t>54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014484F-0EB6-63E3-43CC-0102E25210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D9BC478A-01DB-297C-CF1F-CD3564551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a:extLst>
              <a:ext uri="{FF2B5EF4-FFF2-40B4-BE49-F238E27FC236}">
                <a16:creationId xmlns:a16="http://schemas.microsoft.com/office/drawing/2014/main" id="{09438425-13D2-52F3-2BE9-04CA47FB5D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FBCE8738-98E3-49B2-9966-3D5AFEB5EFF3}" type="slidenum">
              <a:rPr lang="en-US" altLang="en-US" sz="1200"/>
              <a:pPr/>
              <a:t>5</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6859793-9964-FBB0-6E5E-D16FF7ECCB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BDF1167D-1688-2BB4-62DB-CD2CB820F5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80AB9B15-4406-795F-6DE3-625FBA121D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81B43EA8-8A24-4CEC-9967-D4217FF28A8B}" type="slidenum">
              <a:rPr lang="en-US" altLang="en-US" sz="1200"/>
              <a:pPr/>
              <a:t>55</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FDB284D-036E-06FF-6B72-F97A7B66E8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FB8B18BC-D268-122E-3214-D8682CB61F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22483ED7-7620-5FEE-46B9-D9BFE8C3F9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AA4AD4F4-0EAA-4525-85F5-59607EABD1E2}" type="slidenum">
              <a:rPr lang="en-US" altLang="en-US" sz="1200"/>
              <a:pPr/>
              <a:t>56</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A39BCB5-A492-7C55-6048-3ABC6F0B3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42E69BBF-DC01-1BA4-35A9-19C8460AB4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9F74673E-874B-9166-5AA5-F02994026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78F0CB81-3FBF-44C4-B306-A8684BEF87EF}" type="slidenum">
              <a:rPr lang="en-US" altLang="en-US" sz="1200"/>
              <a:pPr/>
              <a:t>57</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1B73AEC-A86C-BCB3-5B46-77F5E3BDEF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FDBF0C7F-9723-DA3D-7034-0B685ED477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1CB4DFB5-9135-2EBD-DEC1-504DDE7286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C5D93B93-B6DA-4499-8DB0-0D710FFBA530}" type="slidenum">
              <a:rPr lang="en-US" altLang="en-US" sz="1200"/>
              <a:pPr/>
              <a:t>58</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5E94CE3-8FDE-FEDC-2665-048F26758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87A82487-7E06-B4B3-3666-35129BD983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83FB66AF-E448-5091-623E-6F555E4D71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9628B802-D289-4719-9C7D-EDB853250E37}" type="slidenum">
              <a:rPr lang="en-US" altLang="en-US" sz="1200"/>
              <a:pPr/>
              <a:t>59</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9976C0C-3118-E75E-1F07-4337231982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E6D3DB27-6A45-9A1A-36F2-0E2099F784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9DA5E5ED-E327-1F82-5080-8A057C993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D99A1FC9-C61A-45A8-9083-5414B864BF29}" type="slidenum">
              <a:rPr lang="en-US" altLang="en-US" sz="1200"/>
              <a:pPr/>
              <a:t>60</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D6DA588-929F-9385-F3D5-907DD7430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8A47224B-D8C3-6FC2-C9E7-F9193143A4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40999AF6-5D04-34DB-1A09-4DF4AFB5A2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7E5E73F-5848-4A7F-B78C-719CB15C65E6}" type="slidenum">
              <a:rPr lang="en-US" altLang="en-US" sz="1200"/>
              <a:pPr/>
              <a:t>61</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719C25D-B76C-99D9-D513-BF1544C07C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E84AFCFA-72BF-2305-30E0-2400CBE1BA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79A2DF62-B1F2-BB6C-BEC7-5F26DAD540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DBF7E88C-62DF-4D30-83E7-C5A57B024360}" type="slidenum">
              <a:rPr lang="en-US" altLang="en-US" sz="1200"/>
              <a:pPr/>
              <a:t>64</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3392880-C342-7B83-22CB-B99B44F3D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A2C8D728-A1F0-1ECB-FD73-BC04FE43D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4EE9318A-8648-A6BE-12A6-EE0C6A8D34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E99C1A53-58AB-4A74-BDF9-46921F087026}" type="slidenum">
              <a:rPr lang="en-US" altLang="en-US" sz="1200"/>
              <a:pPr/>
              <a:t>65</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4CAE1679-DE8D-BD55-AB9C-6B5E0E59C2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6609A810-698D-2C69-C43A-C8A434AF5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C9892A11-A645-6184-CE41-94020F457F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72C1CD4-D81E-4236-87CD-58F616DDE5FB}" type="slidenum">
              <a:rPr lang="en-US" altLang="en-US" sz="1200"/>
              <a:pPr/>
              <a:t>66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92CFD67-ABD3-5DAF-2676-1CD45A35E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3ED641F-F471-DAAC-6619-9C8DAA196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9FE98D86-CD48-3647-0974-9D9CA5FA53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6810892-AB22-499F-A74F-31B270574A8A}" type="slidenum">
              <a:rPr lang="en-US" altLang="en-US" sz="1200"/>
              <a:pPr/>
              <a:t>6</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79955CFD-32CF-13FE-B3B8-5F48BD46A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08AE2374-B9FB-15F4-D8B8-AE68EA2A1D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1192FB4B-21D3-1BCC-624A-923C5AE33B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C9F81DB8-750E-4BB7-969B-AD42FB9D53D8}" type="slidenum">
              <a:rPr lang="en-US" altLang="en-US" sz="1200"/>
              <a:pPr/>
              <a:t>69</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65856FF-67AE-3475-1F8A-C9466CDC8C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EA4A792B-3C33-F238-59D7-BE1A008DB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367B16DE-7800-CB8B-1A89-E84586023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9B8C9698-FD81-4F8A-8B23-33BDB9472785}" type="slidenum">
              <a:rPr lang="en-US" altLang="en-US" sz="1200"/>
              <a:pPr/>
              <a:t>70</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5DBF6FB6-A7DB-D7B2-7081-59B40C924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AF4F25B1-DA7F-A382-0F22-1D1DE3CC4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00D71177-41A3-32FC-E63A-E5E3532CA2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DEDCBAF9-81D0-4C9B-83FB-0B9C1E302E2B}" type="slidenum">
              <a:rPr lang="en-US" altLang="en-US" sz="1200"/>
              <a:pPr/>
              <a:t>71</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CC4E444A-C585-78A1-CBE4-E3428DC98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2F6F332E-9C27-A6AE-99DC-05D39E8561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2" name="Slide Number Placeholder 3">
            <a:extLst>
              <a:ext uri="{FF2B5EF4-FFF2-40B4-BE49-F238E27FC236}">
                <a16:creationId xmlns:a16="http://schemas.microsoft.com/office/drawing/2014/main" id="{FE3F0ADC-17CC-0643-92C3-0764681636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E35697FE-EE0D-4A40-8ECB-83A24E1B589F}" type="slidenum">
              <a:rPr lang="en-US" altLang="en-US" sz="1200"/>
              <a:pPr/>
              <a:t>72</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B8D176C-AD62-EBE5-9056-767463C157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9C236EC2-5CC7-2504-E541-9C476A1F53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780B8716-E6F9-410E-D0B1-8C165E323B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B278DB31-FD8A-47DB-BE11-C22E7FD711ED}" type="slidenum">
              <a:rPr lang="en-US" altLang="en-US" sz="1200"/>
              <a:pPr/>
              <a:t>73</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A94F006-D129-ACBE-7E55-84AF54006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3B898C71-E7E1-B162-229E-6A3C96A181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685F2C7D-3ABF-035F-76A9-6E1D4CE910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0A6E2085-0224-4562-A84D-F56A755BC02C}" type="slidenum">
              <a:rPr lang="en-US" altLang="en-US" sz="1200"/>
              <a:pPr/>
              <a:t>74</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F9247848-55D6-FBF0-7C85-73CFE2FDE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BC4A9A9A-5884-5CD0-DB7F-7707B0442B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9AA8ABDC-2BBF-1DC4-E22D-70D9F1A12B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89905BDB-D5C6-46BC-8651-3F5D4F7A709C}" type="slidenum">
              <a:rPr lang="en-US" altLang="en-US" sz="1200"/>
              <a:pPr/>
              <a:t>75</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A2D12BD-E214-870A-585D-77D150B93D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0166BDCA-7F3F-B05D-F267-CA8C49C7B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EEDDB859-F31B-AA32-4D42-0092181CC2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10B6809-C842-4886-8211-D82ED238ED3B}" type="slidenum">
              <a:rPr lang="en-US" altLang="en-US" sz="1200"/>
              <a:pPr/>
              <a:t>77</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47942434-E9DC-A529-9424-F66D04634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1ED976D1-0C49-6196-0984-C44ABD6453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8C827B4B-F8B2-17F1-A4F5-BCB313F9E8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1120FF04-C9E5-4F99-A040-1BEEEABC82B0}" type="slidenum">
              <a:rPr lang="en-US" altLang="en-US" sz="1200"/>
              <a:pPr/>
              <a:t>78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7646DFCC-6B3C-2E21-34BF-D720CA6C31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055288D0-E7C8-E75C-5A60-A0183AE4C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a:extLst>
              <a:ext uri="{FF2B5EF4-FFF2-40B4-BE49-F238E27FC236}">
                <a16:creationId xmlns:a16="http://schemas.microsoft.com/office/drawing/2014/main" id="{2103DE6E-829C-1F4B-CDE2-9FAD0D472C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2070AB85-6CB1-4719-9F1A-487702AAA085}" type="slidenum">
              <a:rPr lang="en-US" altLang="en-US" sz="1200"/>
              <a:pPr/>
              <a:t>79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7B2397F-ED28-954C-09CE-C775D8D54D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0958834-13B8-30FF-931D-7509650AA9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4AAAD1FC-CA9D-E8CE-D9C5-93363542CB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1CB5A90-2AA7-4442-BFE9-9B0DD7CD0C66}" type="slidenum">
              <a:rPr lang="en-US" altLang="en-US" sz="1200"/>
              <a:pPr/>
              <a:t>7</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BDDBE5B7-606B-D814-E8E9-9CC89A125D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CE72402C-8E75-6417-22EF-A51C70A537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24" name="Slide Number Placeholder 3">
            <a:extLst>
              <a:ext uri="{FF2B5EF4-FFF2-40B4-BE49-F238E27FC236}">
                <a16:creationId xmlns:a16="http://schemas.microsoft.com/office/drawing/2014/main" id="{6B64F13C-F4F3-A4A0-AE1E-E84F4AC6CD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106D0D0-F82D-434B-95AF-82ED95FB6C4B}" type="slidenum">
              <a:rPr lang="en-US" altLang="en-US" sz="1200"/>
              <a:pPr/>
              <a:t>80</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D659FD49-B1CD-F67E-861D-7B67267325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E4DE8AD-7A72-7156-D9CF-4E26AB0436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E4C66CEE-EC7D-4262-E23D-E91C8E8767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727AC37A-36F4-479A-B337-5BA72FBBE5CB}" type="slidenum">
              <a:rPr lang="en-US" altLang="en-US" sz="1200"/>
              <a:pPr/>
              <a:t>82</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86731AB-988A-AD58-4100-F1C4DB03CF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4F706AEA-1477-98A2-8BA4-19CED075E9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8A66E787-4C49-85B7-E993-AF1DCECEB9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31E2D8FE-1728-49C4-B601-B0918814DEE5}" type="slidenum">
              <a:rPr lang="en-US" altLang="en-US" sz="1200"/>
              <a:pPr/>
              <a:t>83</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0817E793-27F6-C170-5316-6372D22CE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583BF068-9399-D014-3E69-0C4581D3DE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02BEFBA5-D5D0-2FCA-364B-FC0214195C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08ED7221-9619-45EF-86F8-7455C922BE7E}" type="slidenum">
              <a:rPr lang="en-US" altLang="en-US" sz="1200"/>
              <a:pPr/>
              <a:t>84</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B9CCF71-33B6-C0A4-3E2C-EA2DE7DB1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1CEDD1E-3005-4A8C-DCAD-341FA9A39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31E6708A-23C3-9058-3979-3B9C8C2219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3AEAA0E4-E5EC-4481-A7C3-2379535E77ED}" type="slidenum">
              <a:rPr lang="en-US" altLang="en-US" sz="1200"/>
              <a:pPr/>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A95807A-FFEA-2158-ADEC-74EC8B5776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26BA48D-163F-1D9C-43B8-BEAC470E9E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9CD03B8A-6501-384D-5CA4-AADDC7F312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43B98DDD-DAB6-4CCA-9581-F7AFF985EBB0}" type="slidenum">
              <a:rPr lang="en-US" altLang="en-US" sz="1200"/>
              <a:pPr/>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6D00E45-72ED-FD13-3C28-CEE35D771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88045BE-61C2-2A65-1056-04D4CF748D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6BA8AEAF-40CD-DA6A-93A6-E1294BFAEA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A506E89C-F240-45A1-8F24-45100608159F}" type="slidenum">
              <a:rPr lang="en-US" altLang="en-US" sz="1200"/>
              <a:pPr/>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D67CCA4-7288-6B6E-C257-29473635D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865490B-F989-FEC5-3159-7BD5066AC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BB8B4750-6954-F267-519B-371F5F89E6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9825" indent="-227013">
              <a:defRPr sz="2400">
                <a:solidFill>
                  <a:schemeClr val="tx1"/>
                </a:solidFill>
                <a:latin typeface="Times" panose="02020603050405020304" pitchFamily="18" charset="0"/>
              </a:defRPr>
            </a:lvl3pPr>
            <a:lvl4pPr marL="1595438" indent="-227013">
              <a:defRPr sz="2400">
                <a:solidFill>
                  <a:schemeClr val="tx1"/>
                </a:solidFill>
                <a:latin typeface="Times" panose="02020603050405020304" pitchFamily="18" charset="0"/>
              </a:defRPr>
            </a:lvl4pPr>
            <a:lvl5pPr marL="2051050" indent="-227013">
              <a:defRPr sz="2400">
                <a:solidFill>
                  <a:schemeClr val="tx1"/>
                </a:solidFill>
                <a:latin typeface="Times" panose="02020603050405020304" pitchFamily="18" charset="0"/>
              </a:defRPr>
            </a:lvl5pPr>
            <a:lvl6pPr marL="2508250" indent="-227013" eaLnBrk="0" fontAlgn="base" hangingPunct="0">
              <a:spcBef>
                <a:spcPct val="0"/>
              </a:spcBef>
              <a:spcAft>
                <a:spcPct val="0"/>
              </a:spcAft>
              <a:defRPr sz="2400">
                <a:solidFill>
                  <a:schemeClr val="tx1"/>
                </a:solidFill>
                <a:latin typeface="Times" panose="02020603050405020304" pitchFamily="18" charset="0"/>
              </a:defRPr>
            </a:lvl6pPr>
            <a:lvl7pPr marL="2965450" indent="-227013" eaLnBrk="0" fontAlgn="base" hangingPunct="0">
              <a:spcBef>
                <a:spcPct val="0"/>
              </a:spcBef>
              <a:spcAft>
                <a:spcPct val="0"/>
              </a:spcAft>
              <a:defRPr sz="2400">
                <a:solidFill>
                  <a:schemeClr val="tx1"/>
                </a:solidFill>
                <a:latin typeface="Times" panose="02020603050405020304" pitchFamily="18" charset="0"/>
              </a:defRPr>
            </a:lvl7pPr>
            <a:lvl8pPr marL="3422650" indent="-227013" eaLnBrk="0" fontAlgn="base" hangingPunct="0">
              <a:spcBef>
                <a:spcPct val="0"/>
              </a:spcBef>
              <a:spcAft>
                <a:spcPct val="0"/>
              </a:spcAft>
              <a:defRPr sz="2400">
                <a:solidFill>
                  <a:schemeClr val="tx1"/>
                </a:solidFill>
                <a:latin typeface="Times" panose="02020603050405020304" pitchFamily="18" charset="0"/>
              </a:defRPr>
            </a:lvl8pPr>
            <a:lvl9pPr marL="3879850" indent="-227013" eaLnBrk="0" fontAlgn="base" hangingPunct="0">
              <a:spcBef>
                <a:spcPct val="0"/>
              </a:spcBef>
              <a:spcAft>
                <a:spcPct val="0"/>
              </a:spcAft>
              <a:defRPr sz="2400">
                <a:solidFill>
                  <a:schemeClr val="tx1"/>
                </a:solidFill>
                <a:latin typeface="Times" panose="02020603050405020304" pitchFamily="18" charset="0"/>
              </a:defRPr>
            </a:lvl9pPr>
          </a:lstStyle>
          <a:p>
            <a:fld id="{F94CD8A4-5B16-4453-9F51-C3A457B6AE10}" type="slidenum">
              <a:rPr lang="en-US" altLang="en-US" sz="1200"/>
              <a:pPr/>
              <a:t>13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2DBD1"/>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10246A70-00D4-2411-1BF6-BCE31E46C904}"/>
              </a:ext>
            </a:extLst>
          </p:cNvPr>
          <p:cNvSpPr txBox="1">
            <a:spLocks noChangeArrowheads="1"/>
          </p:cNvSpPr>
          <p:nvPr/>
        </p:nvSpPr>
        <p:spPr bwMode="auto">
          <a:xfrm>
            <a:off x="7620000" y="990600"/>
            <a:ext cx="1306513" cy="228600"/>
          </a:xfrm>
          <a:prstGeom prst="rect">
            <a:avLst/>
          </a:prstGeom>
          <a:noFill/>
          <a:ln>
            <a:noFill/>
          </a:ln>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lnSpc>
                <a:spcPct val="75000"/>
              </a:lnSpc>
              <a:defRPr/>
            </a:pPr>
            <a:endParaRPr lang="en-US" sz="1200">
              <a:solidFill>
                <a:srgbClr val="DED5CC"/>
              </a:solidFill>
              <a:latin typeface="Stone Sans" pitchFamily="64" charset="0"/>
            </a:endParaRPr>
          </a:p>
        </p:txBody>
      </p:sp>
      <p:sp>
        <p:nvSpPr>
          <p:cNvPr id="3" name="Rectangle 4">
            <a:extLst>
              <a:ext uri="{FF2B5EF4-FFF2-40B4-BE49-F238E27FC236}">
                <a16:creationId xmlns:a16="http://schemas.microsoft.com/office/drawing/2014/main" id="{FD1DC1F1-C292-6D3B-0A7E-0405A0E9FBF3}"/>
              </a:ext>
            </a:extLst>
          </p:cNvPr>
          <p:cNvSpPr>
            <a:spLocks noChangeArrowheads="1"/>
          </p:cNvSpPr>
          <p:nvPr/>
        </p:nvSpPr>
        <p:spPr bwMode="auto">
          <a:xfrm>
            <a:off x="0" y="5943600"/>
            <a:ext cx="9144000" cy="914400"/>
          </a:xfrm>
          <a:prstGeom prst="rect">
            <a:avLst/>
          </a:prstGeom>
          <a:solidFill>
            <a:srgbClr val="FFFFFF"/>
          </a:solidFill>
          <a:ln>
            <a:noFill/>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sp>
        <p:nvSpPr>
          <p:cNvPr id="4" name="Rectangle 5">
            <a:extLst>
              <a:ext uri="{FF2B5EF4-FFF2-40B4-BE49-F238E27FC236}">
                <a16:creationId xmlns:a16="http://schemas.microsoft.com/office/drawing/2014/main" id="{C029BF40-095E-CA14-9254-6F6D9A3B2735}"/>
              </a:ext>
            </a:extLst>
          </p:cNvPr>
          <p:cNvSpPr>
            <a:spLocks noChangeArrowheads="1"/>
          </p:cNvSpPr>
          <p:nvPr/>
        </p:nvSpPr>
        <p:spPr bwMode="auto">
          <a:xfrm>
            <a:off x="0" y="5562600"/>
            <a:ext cx="9155113" cy="381000"/>
          </a:xfrm>
          <a:prstGeom prst="rect">
            <a:avLst/>
          </a:prstGeom>
          <a:solidFill>
            <a:schemeClr val="tx1"/>
          </a:solidFill>
          <a:ln>
            <a:noFill/>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endParaRPr lang="en-US" altLang="en-US">
              <a:solidFill>
                <a:srgbClr val="A8C0D2"/>
              </a:solidFill>
            </a:endParaRPr>
          </a:p>
        </p:txBody>
      </p:sp>
      <p:sp>
        <p:nvSpPr>
          <p:cNvPr id="5" name="Rectangle 6">
            <a:extLst>
              <a:ext uri="{FF2B5EF4-FFF2-40B4-BE49-F238E27FC236}">
                <a16:creationId xmlns:a16="http://schemas.microsoft.com/office/drawing/2014/main" id="{31189EA5-14B0-B234-2C4A-20095E650269}"/>
              </a:ext>
            </a:extLst>
          </p:cNvPr>
          <p:cNvSpPr>
            <a:spLocks noChangeArrowheads="1"/>
          </p:cNvSpPr>
          <p:nvPr/>
        </p:nvSpPr>
        <p:spPr bwMode="auto">
          <a:xfrm>
            <a:off x="152400" y="5618163"/>
            <a:ext cx="8839200" cy="274637"/>
          </a:xfrm>
          <a:prstGeom prst="rect">
            <a:avLst/>
          </a:prstGeom>
          <a:noFill/>
          <a:ln>
            <a:noFill/>
          </a:ln>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en-US" altLang="en-US" sz="1200">
                <a:solidFill>
                  <a:srgbClr val="DED5CC"/>
                </a:solidFill>
                <a:latin typeface="Stone Sans" pitchFamily="64" charset="0"/>
              </a:rPr>
              <a:t>FOOD SAFETY &amp; PRESERVATION</a:t>
            </a:r>
            <a:r>
              <a:rPr lang="en-US" altLang="en-US" sz="1200">
                <a:solidFill>
                  <a:schemeClr val="bg1"/>
                </a:solidFill>
                <a:latin typeface="Stone Sans" pitchFamily="64" charset="0"/>
              </a:rPr>
              <a:t> </a:t>
            </a:r>
          </a:p>
        </p:txBody>
      </p:sp>
      <p:sp>
        <p:nvSpPr>
          <p:cNvPr id="6" name="Rectangle 7">
            <a:extLst>
              <a:ext uri="{FF2B5EF4-FFF2-40B4-BE49-F238E27FC236}">
                <a16:creationId xmlns:a16="http://schemas.microsoft.com/office/drawing/2014/main" id="{B27FD1E3-B706-1C8F-55EF-181A002FA575}"/>
              </a:ext>
            </a:extLst>
          </p:cNvPr>
          <p:cNvSpPr>
            <a:spLocks noChangeArrowheads="1"/>
          </p:cNvSpPr>
          <p:nvPr/>
        </p:nvSpPr>
        <p:spPr bwMode="auto">
          <a:xfrm>
            <a:off x="0" y="-7938"/>
            <a:ext cx="9144000" cy="1143001"/>
          </a:xfrm>
          <a:prstGeom prst="rect">
            <a:avLst/>
          </a:prstGeom>
          <a:gradFill rotWithShape="0">
            <a:gsLst>
              <a:gs pos="0">
                <a:srgbClr val="3E2116"/>
              </a:gs>
              <a:gs pos="100000">
                <a:schemeClr val="folHlink"/>
              </a:gs>
            </a:gsLst>
            <a:lin ang="0" scaled="1"/>
          </a:gradFill>
          <a:ln>
            <a:noFill/>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pic>
        <p:nvPicPr>
          <p:cNvPr id="7" name="Picture 8" descr="logo">
            <a:extLst>
              <a:ext uri="{FF2B5EF4-FFF2-40B4-BE49-F238E27FC236}">
                <a16:creationId xmlns:a16="http://schemas.microsoft.com/office/drawing/2014/main" id="{6587691D-6DFB-4C2E-879B-42592C160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913"/>
            <a:ext cx="4038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BottomImageBar">
            <a:extLst>
              <a:ext uri="{FF2B5EF4-FFF2-40B4-BE49-F238E27FC236}">
                <a16:creationId xmlns:a16="http://schemas.microsoft.com/office/drawing/2014/main" id="{350A3CFD-3DD0-32FA-89B2-4EE3DF827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209800"/>
            <a:ext cx="7772400" cy="1143000"/>
          </a:xfrm>
        </p:spPr>
        <p:txBody>
          <a:bodyPr/>
          <a:lstStyle>
            <a:lvl1pPr algn="ctr">
              <a:defRPr sz="3200">
                <a:solidFill>
                  <a:schemeClr val="folHlink"/>
                </a:solidFill>
              </a:defRPr>
            </a:lvl1pPr>
          </a:lstStyle>
          <a:p>
            <a:r>
              <a:rPr lang="en-US"/>
              <a:t>Click to edit Master title style</a:t>
            </a:r>
          </a:p>
        </p:txBody>
      </p:sp>
    </p:spTree>
    <p:extLst>
      <p:ext uri="{BB962C8B-B14F-4D97-AF65-F5344CB8AC3E}">
        <p14:creationId xmlns:p14="http://schemas.microsoft.com/office/powerpoint/2010/main" val="401198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40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144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9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533400"/>
          </a:xfrm>
        </p:spPr>
        <p:txBody>
          <a:bodyPr/>
          <a:lstStyle/>
          <a:p>
            <a:r>
              <a:rPr lang="en-US"/>
              <a:t>Click to edit Master title style</a:t>
            </a:r>
          </a:p>
        </p:txBody>
      </p:sp>
      <p:sp>
        <p:nvSpPr>
          <p:cNvPr id="3" name="Text Placeholder 2"/>
          <p:cNvSpPr>
            <a:spLocks noGrp="1"/>
          </p:cNvSpPr>
          <p:nvPr>
            <p:ph type="body" sz="half" idx="1"/>
          </p:nvPr>
        </p:nvSpPr>
        <p:spPr>
          <a:xfrm>
            <a:off x="3810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32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63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2632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53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30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693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43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278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957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F0F8"/>
            </a:gs>
            <a:gs pos="100000">
              <a:srgbClr val="A3BBC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7D54A8-796E-CB2A-3D4A-F6C5B9F2B926}"/>
              </a:ext>
            </a:extLst>
          </p:cNvPr>
          <p:cNvSpPr>
            <a:spLocks noChangeArrowheads="1"/>
          </p:cNvSpPr>
          <p:nvPr/>
        </p:nvSpPr>
        <p:spPr bwMode="auto">
          <a:xfrm>
            <a:off x="0" y="0"/>
            <a:ext cx="9144000" cy="990600"/>
          </a:xfrm>
          <a:prstGeom prst="rect">
            <a:avLst/>
          </a:prstGeom>
          <a:solidFill>
            <a:srgbClr val="FFFFFF"/>
          </a:solidFill>
          <a:ln>
            <a:noFill/>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sp>
        <p:nvSpPr>
          <p:cNvPr id="1027" name="Rectangle 3">
            <a:extLst>
              <a:ext uri="{FF2B5EF4-FFF2-40B4-BE49-F238E27FC236}">
                <a16:creationId xmlns:a16="http://schemas.microsoft.com/office/drawing/2014/main" id="{81AAF180-D446-2DA4-03A8-210A4F21BCAF}"/>
              </a:ext>
            </a:extLst>
          </p:cNvPr>
          <p:cNvSpPr>
            <a:spLocks noChangeArrowheads="1"/>
          </p:cNvSpPr>
          <p:nvPr/>
        </p:nvSpPr>
        <p:spPr bwMode="auto">
          <a:xfrm>
            <a:off x="0" y="952500"/>
            <a:ext cx="9144000" cy="457200"/>
          </a:xfrm>
          <a:prstGeom prst="rect">
            <a:avLst/>
          </a:prstGeom>
          <a:solidFill>
            <a:schemeClr val="tx1"/>
          </a:solidFill>
          <a:ln>
            <a:noFill/>
          </a:ln>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a:p>
        </p:txBody>
      </p:sp>
      <p:sp>
        <p:nvSpPr>
          <p:cNvPr id="1028" name="Text Box 4">
            <a:extLst>
              <a:ext uri="{FF2B5EF4-FFF2-40B4-BE49-F238E27FC236}">
                <a16:creationId xmlns:a16="http://schemas.microsoft.com/office/drawing/2014/main" id="{223BD6BF-358F-E37C-E0EF-4296336F431E}"/>
              </a:ext>
            </a:extLst>
          </p:cNvPr>
          <p:cNvSpPr txBox="1">
            <a:spLocks noChangeArrowheads="1"/>
          </p:cNvSpPr>
          <p:nvPr/>
        </p:nvSpPr>
        <p:spPr bwMode="auto">
          <a:xfrm>
            <a:off x="2133600" y="2003425"/>
            <a:ext cx="6477000" cy="1244600"/>
          </a:xfrm>
          <a:prstGeom prst="rect">
            <a:avLst/>
          </a:prstGeom>
          <a:noFill/>
          <a:ln>
            <a:noFill/>
          </a:ln>
        </p:spPr>
        <p:txBody>
          <a:bodyPr>
            <a:spAutoFit/>
          </a:bodyPr>
          <a:lstStyle>
            <a:lvl1pPr marL="341313" indent="-341313">
              <a:defRPr sz="2400">
                <a:solidFill>
                  <a:schemeClr val="tx1"/>
                </a:solidFill>
                <a:latin typeface="Times" pitchFamily="18" charset="0"/>
              </a:defRPr>
            </a:lvl1pPr>
            <a:lvl2pPr>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spcBef>
                <a:spcPct val="70000"/>
              </a:spcBef>
              <a:buClr>
                <a:srgbClr val="BAB866"/>
              </a:buClr>
              <a:buSzPct val="85000"/>
              <a:buFontTx/>
              <a:buChar char="•"/>
              <a:defRPr/>
            </a:pPr>
            <a:endParaRPr lang="en-US" sz="2800">
              <a:solidFill>
                <a:srgbClr val="572700"/>
              </a:solidFill>
              <a:latin typeface="Stone Sans Semibold" pitchFamily="48" charset="0"/>
            </a:endParaRPr>
          </a:p>
          <a:p>
            <a:pPr lvl="1">
              <a:spcBef>
                <a:spcPct val="70000"/>
              </a:spcBef>
              <a:buClr>
                <a:srgbClr val="BAB866"/>
              </a:buClr>
              <a:buSzPct val="85000"/>
              <a:buFontTx/>
              <a:buChar char="•"/>
              <a:defRPr/>
            </a:pPr>
            <a:endParaRPr lang="en-US" sz="2800">
              <a:solidFill>
                <a:srgbClr val="572700"/>
              </a:solidFill>
              <a:latin typeface="Stone Sans Semibold" pitchFamily="48" charset="0"/>
            </a:endParaRPr>
          </a:p>
        </p:txBody>
      </p:sp>
      <p:sp>
        <p:nvSpPr>
          <p:cNvPr id="1029" name="Rectangle 5">
            <a:extLst>
              <a:ext uri="{FF2B5EF4-FFF2-40B4-BE49-F238E27FC236}">
                <a16:creationId xmlns:a16="http://schemas.microsoft.com/office/drawing/2014/main" id="{9C40E85B-647D-7EA9-A2B9-0DBD427EF10D}"/>
              </a:ext>
            </a:extLst>
          </p:cNvPr>
          <p:cNvSpPr>
            <a:spLocks noGrp="1" noChangeArrowheads="1"/>
          </p:cNvSpPr>
          <p:nvPr>
            <p:ph type="body" idx="1"/>
          </p:nvPr>
        </p:nvSpPr>
        <p:spPr bwMode="auto">
          <a:xfrm>
            <a:off x="381000" y="16764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22360312-E6CB-853A-9BAB-542A8BBD2A7A}"/>
              </a:ext>
            </a:extLst>
          </p:cNvPr>
          <p:cNvSpPr>
            <a:spLocks noGrp="1" noChangeArrowheads="1"/>
          </p:cNvSpPr>
          <p:nvPr>
            <p:ph type="title"/>
          </p:nvPr>
        </p:nvSpPr>
        <p:spPr bwMode="auto">
          <a:xfrm>
            <a:off x="381000" y="914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7">
            <a:extLst>
              <a:ext uri="{FF2B5EF4-FFF2-40B4-BE49-F238E27FC236}">
                <a16:creationId xmlns:a16="http://schemas.microsoft.com/office/drawing/2014/main" id="{25A29588-DD02-5DA6-BCEE-9611A737D4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52400"/>
            <a:ext cx="365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5"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Stone Sans" pitchFamily="64" charset="0"/>
        </a:defRPr>
      </a:lvl2pPr>
      <a:lvl3pPr algn="l" rtl="0" eaLnBrk="0" fontAlgn="base" hangingPunct="0">
        <a:spcBef>
          <a:spcPct val="0"/>
        </a:spcBef>
        <a:spcAft>
          <a:spcPct val="0"/>
        </a:spcAft>
        <a:defRPr sz="2400">
          <a:solidFill>
            <a:schemeClr val="bg1"/>
          </a:solidFill>
          <a:latin typeface="Stone Sans" pitchFamily="64" charset="0"/>
        </a:defRPr>
      </a:lvl3pPr>
      <a:lvl4pPr algn="l" rtl="0" eaLnBrk="0" fontAlgn="base" hangingPunct="0">
        <a:spcBef>
          <a:spcPct val="0"/>
        </a:spcBef>
        <a:spcAft>
          <a:spcPct val="0"/>
        </a:spcAft>
        <a:defRPr sz="2400">
          <a:solidFill>
            <a:schemeClr val="bg1"/>
          </a:solidFill>
          <a:latin typeface="Stone Sans" pitchFamily="64" charset="0"/>
        </a:defRPr>
      </a:lvl4pPr>
      <a:lvl5pPr algn="l" rtl="0" eaLnBrk="0" fontAlgn="base" hangingPunct="0">
        <a:spcBef>
          <a:spcPct val="0"/>
        </a:spcBef>
        <a:spcAft>
          <a:spcPct val="0"/>
        </a:spcAft>
        <a:defRPr sz="2400">
          <a:solidFill>
            <a:schemeClr val="bg1"/>
          </a:solidFill>
          <a:latin typeface="Stone Sans" pitchFamily="64" charset="0"/>
        </a:defRPr>
      </a:lvl5pPr>
      <a:lvl6pPr marL="457200" algn="l" rtl="0" eaLnBrk="0" fontAlgn="base" hangingPunct="0">
        <a:spcBef>
          <a:spcPct val="0"/>
        </a:spcBef>
        <a:spcAft>
          <a:spcPct val="0"/>
        </a:spcAft>
        <a:defRPr sz="2400">
          <a:solidFill>
            <a:schemeClr val="bg1"/>
          </a:solidFill>
          <a:latin typeface="Stone Sans" pitchFamily="64" charset="0"/>
        </a:defRPr>
      </a:lvl6pPr>
      <a:lvl7pPr marL="914400" algn="l" rtl="0" eaLnBrk="0" fontAlgn="base" hangingPunct="0">
        <a:spcBef>
          <a:spcPct val="0"/>
        </a:spcBef>
        <a:spcAft>
          <a:spcPct val="0"/>
        </a:spcAft>
        <a:defRPr sz="2400">
          <a:solidFill>
            <a:schemeClr val="bg1"/>
          </a:solidFill>
          <a:latin typeface="Stone Sans" pitchFamily="64" charset="0"/>
        </a:defRPr>
      </a:lvl7pPr>
      <a:lvl8pPr marL="1371600" algn="l" rtl="0" eaLnBrk="0" fontAlgn="base" hangingPunct="0">
        <a:spcBef>
          <a:spcPct val="0"/>
        </a:spcBef>
        <a:spcAft>
          <a:spcPct val="0"/>
        </a:spcAft>
        <a:defRPr sz="2400">
          <a:solidFill>
            <a:schemeClr val="bg1"/>
          </a:solidFill>
          <a:latin typeface="Stone Sans" pitchFamily="64" charset="0"/>
        </a:defRPr>
      </a:lvl8pPr>
      <a:lvl9pPr marL="1828800" algn="l" rtl="0" eaLnBrk="0" fontAlgn="base" hangingPunct="0">
        <a:spcBef>
          <a:spcPct val="0"/>
        </a:spcBef>
        <a:spcAft>
          <a:spcPct val="0"/>
        </a:spcAft>
        <a:defRPr sz="2400">
          <a:solidFill>
            <a:schemeClr val="bg1"/>
          </a:solidFill>
          <a:latin typeface="Stone Sans" pitchFamily="64"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Stone Sans Semibold" pitchFamily="48" charset="0"/>
        </a:defRPr>
      </a:lvl2pPr>
      <a:lvl3pPr marL="1085850" indent="-228600" algn="l" rtl="0" eaLnBrk="0" fontAlgn="base" hangingPunct="0">
        <a:spcBef>
          <a:spcPct val="20000"/>
        </a:spcBef>
        <a:spcAft>
          <a:spcPct val="0"/>
        </a:spcAft>
        <a:buClr>
          <a:schemeClr val="accent1"/>
        </a:buClr>
        <a:buChar char="•"/>
        <a:defRPr sz="2000">
          <a:solidFill>
            <a:schemeClr val="tx1"/>
          </a:solidFill>
          <a:latin typeface="+mn-lt"/>
        </a:defRPr>
      </a:lvl3pPr>
      <a:lvl4pPr marL="1428750" indent="-228600" algn="l" rtl="0" eaLnBrk="0" fontAlgn="base" hangingPunct="0">
        <a:spcBef>
          <a:spcPct val="20000"/>
        </a:spcBef>
        <a:spcAft>
          <a:spcPct val="0"/>
        </a:spcAft>
        <a:buClr>
          <a:schemeClr val="accent1"/>
        </a:buClr>
        <a:buChar char="–"/>
        <a:defRPr sz="1600">
          <a:solidFill>
            <a:schemeClr val="tx1"/>
          </a:solidFill>
          <a:latin typeface="+mn-lt"/>
        </a:defRPr>
      </a:lvl4pPr>
      <a:lvl5pPr marL="1771650" indent="-228600" algn="l" rtl="0" eaLnBrk="0" fontAlgn="base" hangingPunct="0">
        <a:spcBef>
          <a:spcPct val="20000"/>
        </a:spcBef>
        <a:spcAft>
          <a:spcPct val="0"/>
        </a:spcAft>
        <a:buClr>
          <a:schemeClr val="accent1"/>
        </a:buClr>
        <a:buChar char="»"/>
        <a:defRPr sz="1600">
          <a:solidFill>
            <a:schemeClr val="tx1"/>
          </a:solidFill>
          <a:latin typeface="+mn-lt"/>
        </a:defRPr>
      </a:lvl5pPr>
      <a:lvl6pPr marL="2228850" indent="-228600" algn="l" rtl="0" eaLnBrk="0" fontAlgn="base" hangingPunct="0">
        <a:spcBef>
          <a:spcPct val="20000"/>
        </a:spcBef>
        <a:spcAft>
          <a:spcPct val="0"/>
        </a:spcAft>
        <a:buClr>
          <a:schemeClr val="accent1"/>
        </a:buClr>
        <a:buChar char="»"/>
        <a:defRPr sz="1600">
          <a:solidFill>
            <a:schemeClr val="tx1"/>
          </a:solidFill>
          <a:latin typeface="+mn-lt"/>
        </a:defRPr>
      </a:lvl6pPr>
      <a:lvl7pPr marL="2686050" indent="-228600" algn="l" rtl="0" eaLnBrk="0" fontAlgn="base" hangingPunct="0">
        <a:spcBef>
          <a:spcPct val="20000"/>
        </a:spcBef>
        <a:spcAft>
          <a:spcPct val="0"/>
        </a:spcAft>
        <a:buClr>
          <a:schemeClr val="accent1"/>
        </a:buClr>
        <a:buChar char="»"/>
        <a:defRPr sz="1600">
          <a:solidFill>
            <a:schemeClr val="tx1"/>
          </a:solidFill>
          <a:latin typeface="+mn-lt"/>
        </a:defRPr>
      </a:lvl7pPr>
      <a:lvl8pPr marL="3143250" indent="-228600" algn="l" rtl="0" eaLnBrk="0" fontAlgn="base" hangingPunct="0">
        <a:spcBef>
          <a:spcPct val="20000"/>
        </a:spcBef>
        <a:spcAft>
          <a:spcPct val="0"/>
        </a:spcAft>
        <a:buClr>
          <a:schemeClr val="accent1"/>
        </a:buClr>
        <a:buChar char="»"/>
        <a:defRPr sz="1600">
          <a:solidFill>
            <a:schemeClr val="tx1"/>
          </a:solidFill>
          <a:latin typeface="+mn-lt"/>
        </a:defRPr>
      </a:lvl8pPr>
      <a:lvl9pPr marL="3600450" indent="-228600" algn="l" rtl="0" eaLnBrk="0" fontAlgn="base" hangingPunct="0">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flickr.com/photos/teresa-stanton/503952464/"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implydesigning.net/raspberry-pomegranate-jelly" TargetMode="External"/><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LzraNT0FLA" TargetMode="External"/><Relationship Id="rId2" Type="http://schemas.openxmlformats.org/officeDocument/2006/relationships/hyperlink" Target="https://www.youtube.com/watch?v=FCtNeVh5Gc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Vacuum_pack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uZ86oKostB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reativecommons.org/licenses/by-sa/3.0/" TargetMode="External"/><Relationship Id="rId4" Type="http://schemas.openxmlformats.org/officeDocument/2006/relationships/hyperlink" Target="http://www.picserver.org/f/fruit-veg.html"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oregonstate.app.box.com/s/i9a6kh7o7a32688cq9n6iav0gyig8m0f/file/774618697670" TargetMode="External"/><Relationship Id="rId2" Type="http://schemas.openxmlformats.org/officeDocument/2006/relationships/hyperlink" Target="https://www.youtube.com/watch?v=uZ86oKostB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A045A2B-5986-A9D4-7A4B-F5CA401DD8AE}"/>
              </a:ext>
            </a:extLst>
          </p:cNvPr>
          <p:cNvSpPr>
            <a:spLocks noGrp="1" noChangeArrowheads="1"/>
          </p:cNvSpPr>
          <p:nvPr>
            <p:ph type="ctrTitle"/>
          </p:nvPr>
        </p:nvSpPr>
        <p:spPr>
          <a:xfrm>
            <a:off x="685800" y="2209800"/>
            <a:ext cx="7772400" cy="2438400"/>
          </a:xfrm>
        </p:spPr>
        <p:txBody>
          <a:bodyPr/>
          <a:lstStyle/>
          <a:p>
            <a:r>
              <a:rPr lang="en-US" altLang="en-US" b="1"/>
              <a:t>Canning Basics</a:t>
            </a:r>
            <a:br>
              <a:rPr lang="en-US" altLang="en-US" b="1"/>
            </a:br>
            <a:r>
              <a:rPr lang="en-US" altLang="en-US"/>
              <a:t>Canners &amp; Jars</a:t>
            </a:r>
            <a:br>
              <a:rPr lang="en-US" altLang="en-US" sz="2800" b="1"/>
            </a:br>
            <a:br>
              <a:rPr lang="en-US" altLang="en-US" sz="2800"/>
            </a:br>
            <a:r>
              <a:rPr lang="en-US" altLang="en-US" sz="2800"/>
              <a:t> </a:t>
            </a:r>
            <a:r>
              <a:rPr lang="en-US" altLang="en-US" sz="1800">
                <a:solidFill>
                  <a:srgbClr val="663300"/>
                </a:solidFill>
              </a:rPr>
              <a:t>Washington State University </a:t>
            </a:r>
            <a:br>
              <a:rPr lang="en-US" altLang="en-US" sz="1800"/>
            </a:br>
            <a:r>
              <a:rPr lang="en-US" altLang="en-US" sz="2400" b="1">
                <a:latin typeface="Stone Sans Semibold"/>
              </a:rPr>
              <a:t>Sandy Brown</a:t>
            </a:r>
            <a:br>
              <a:rPr lang="en-US" altLang="en-US" sz="2400" b="1">
                <a:latin typeface="Stone Sans Semibold"/>
              </a:rPr>
            </a:br>
            <a:r>
              <a:rPr lang="en-US" altLang="en-US" sz="2400" b="1">
                <a:latin typeface="Stone Sans Semibold"/>
              </a:rPr>
              <a:t>Faculty Emeritus</a:t>
            </a:r>
            <a:endParaRPr lang="en-US" altLang="en-US" sz="2400" b="1">
              <a:latin typeface="Stone Sans Semibold" pitchFamily="48" charset="0"/>
            </a:endParaRPr>
          </a:p>
        </p:txBody>
      </p:sp>
      <p:pic>
        <p:nvPicPr>
          <p:cNvPr id="5123" name="Picture 2">
            <a:extLst>
              <a:ext uri="{FF2B5EF4-FFF2-40B4-BE49-F238E27FC236}">
                <a16:creationId xmlns:a16="http://schemas.microsoft.com/office/drawing/2014/main" id="{C05E47F8-D277-BAE4-1B89-8A616255EB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2" name="Rectangle 18441">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4" name="Freeform: Shape 18443">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75089"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18" name="Rectangle 2">
            <a:extLst>
              <a:ext uri="{FF2B5EF4-FFF2-40B4-BE49-F238E27FC236}">
                <a16:creationId xmlns:a16="http://schemas.microsoft.com/office/drawing/2014/main" id="{C8BC858F-3E73-E109-CF14-EE3DEF585876}"/>
              </a:ext>
            </a:extLst>
          </p:cNvPr>
          <p:cNvSpPr>
            <a:spLocks noGrp="1" noChangeArrowheads="1"/>
          </p:cNvSpPr>
          <p:nvPr>
            <p:ph type="title"/>
          </p:nvPr>
        </p:nvSpPr>
        <p:spPr>
          <a:xfrm>
            <a:off x="480060" y="329184"/>
            <a:ext cx="4681176" cy="1783080"/>
          </a:xfrm>
        </p:spPr>
        <p:txBody>
          <a:bodyPr anchor="b">
            <a:normAutofit/>
          </a:bodyPr>
          <a:lstStyle/>
          <a:p>
            <a:pPr>
              <a:defRPr/>
            </a:pPr>
            <a:r>
              <a:rPr lang="en-US" sz="4700">
                <a:solidFill>
                  <a:srgbClr val="FFFFFF"/>
                </a:solidFill>
                <a:latin typeface="Calibri"/>
                <a:cs typeface="Calibri"/>
              </a:rPr>
              <a:t>BOILING WATER BATH CANNERS</a:t>
            </a:r>
          </a:p>
        </p:txBody>
      </p:sp>
      <p:sp>
        <p:nvSpPr>
          <p:cNvPr id="18446"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106" y="2362200"/>
            <a:ext cx="3042412" cy="18288"/>
          </a:xfrm>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7021" y="406"/>
                  <a:pt x="311375" y="-28103"/>
                  <a:pt x="608482" y="0"/>
                </a:cubicBezTo>
                <a:cubicBezTo>
                  <a:pt x="905589" y="28103"/>
                  <a:pt x="941513" y="26984"/>
                  <a:pt x="1216965" y="0"/>
                </a:cubicBezTo>
                <a:cubicBezTo>
                  <a:pt x="1492417" y="-26984"/>
                  <a:pt x="1661512" y="20769"/>
                  <a:pt x="1825447" y="0"/>
                </a:cubicBezTo>
                <a:cubicBezTo>
                  <a:pt x="1989382" y="-20769"/>
                  <a:pt x="2140981" y="8352"/>
                  <a:pt x="2373081" y="0"/>
                </a:cubicBezTo>
                <a:cubicBezTo>
                  <a:pt x="2605181" y="-8352"/>
                  <a:pt x="2830372" y="-14633"/>
                  <a:pt x="3042412" y="0"/>
                </a:cubicBezTo>
                <a:cubicBezTo>
                  <a:pt x="3042854" y="4516"/>
                  <a:pt x="3041585" y="12266"/>
                  <a:pt x="3042412" y="18288"/>
                </a:cubicBezTo>
                <a:cubicBezTo>
                  <a:pt x="2922119" y="39475"/>
                  <a:pt x="2679586" y="-798"/>
                  <a:pt x="2494778" y="18288"/>
                </a:cubicBezTo>
                <a:cubicBezTo>
                  <a:pt x="2309970" y="37374"/>
                  <a:pt x="2104493" y="36554"/>
                  <a:pt x="1977568" y="18288"/>
                </a:cubicBezTo>
                <a:cubicBezTo>
                  <a:pt x="1850643" y="23"/>
                  <a:pt x="1545734" y="34278"/>
                  <a:pt x="1369085" y="18288"/>
                </a:cubicBezTo>
                <a:cubicBezTo>
                  <a:pt x="1192436" y="2298"/>
                  <a:pt x="1048764" y="-2260"/>
                  <a:pt x="821451" y="18288"/>
                </a:cubicBezTo>
                <a:cubicBezTo>
                  <a:pt x="594138" y="38836"/>
                  <a:pt x="213550" y="54130"/>
                  <a:pt x="0" y="18288"/>
                </a:cubicBezTo>
                <a:cubicBezTo>
                  <a:pt x="-306" y="11477"/>
                  <a:pt x="485" y="4355"/>
                  <a:pt x="0" y="0"/>
                </a:cubicBezTo>
                <a:close/>
              </a:path>
              <a:path w="3042412" h="18288" stroke="0" extrusionOk="0">
                <a:moveTo>
                  <a:pt x="0" y="0"/>
                </a:moveTo>
                <a:cubicBezTo>
                  <a:pt x="254249" y="43"/>
                  <a:pt x="299528" y="-14916"/>
                  <a:pt x="547634" y="0"/>
                </a:cubicBezTo>
                <a:cubicBezTo>
                  <a:pt x="795740" y="14916"/>
                  <a:pt x="855495" y="-10692"/>
                  <a:pt x="1064844" y="0"/>
                </a:cubicBezTo>
                <a:cubicBezTo>
                  <a:pt x="1274193" y="10692"/>
                  <a:pt x="1405125" y="19931"/>
                  <a:pt x="1612478" y="0"/>
                </a:cubicBezTo>
                <a:cubicBezTo>
                  <a:pt x="1819831" y="-19931"/>
                  <a:pt x="1987615" y="-25056"/>
                  <a:pt x="2220961" y="0"/>
                </a:cubicBezTo>
                <a:cubicBezTo>
                  <a:pt x="2454307" y="25056"/>
                  <a:pt x="2867952" y="-30598"/>
                  <a:pt x="3042412" y="0"/>
                </a:cubicBezTo>
                <a:cubicBezTo>
                  <a:pt x="3042989" y="4624"/>
                  <a:pt x="3043231" y="11191"/>
                  <a:pt x="3042412" y="18288"/>
                </a:cubicBezTo>
                <a:cubicBezTo>
                  <a:pt x="2909174" y="44498"/>
                  <a:pt x="2715419" y="-8999"/>
                  <a:pt x="2433930" y="18288"/>
                </a:cubicBezTo>
                <a:cubicBezTo>
                  <a:pt x="2152441" y="45575"/>
                  <a:pt x="1986593" y="28277"/>
                  <a:pt x="1764599" y="18288"/>
                </a:cubicBezTo>
                <a:cubicBezTo>
                  <a:pt x="1542605" y="8299"/>
                  <a:pt x="1467397" y="18704"/>
                  <a:pt x="1247389" y="18288"/>
                </a:cubicBezTo>
                <a:cubicBezTo>
                  <a:pt x="1027381" y="17873"/>
                  <a:pt x="870240" y="28275"/>
                  <a:pt x="578058" y="18288"/>
                </a:cubicBezTo>
                <a:cubicBezTo>
                  <a:pt x="285876" y="8301"/>
                  <a:pt x="157187" y="20360"/>
                  <a:pt x="0" y="18288"/>
                </a:cubicBezTo>
                <a:cubicBezTo>
                  <a:pt x="-171" y="12755"/>
                  <a:pt x="-690" y="793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3">
            <a:extLst>
              <a:ext uri="{FF2B5EF4-FFF2-40B4-BE49-F238E27FC236}">
                <a16:creationId xmlns:a16="http://schemas.microsoft.com/office/drawing/2014/main" id="{72BA5F0B-F3A9-A751-D925-D2BA2DBB3B99}"/>
              </a:ext>
            </a:extLst>
          </p:cNvPr>
          <p:cNvSpPr>
            <a:spLocks noGrp="1" noChangeArrowheads="1"/>
          </p:cNvSpPr>
          <p:nvPr>
            <p:ph type="body" idx="1"/>
          </p:nvPr>
        </p:nvSpPr>
        <p:spPr>
          <a:xfrm>
            <a:off x="480060" y="2706624"/>
            <a:ext cx="4681176" cy="3483864"/>
          </a:xfrm>
        </p:spPr>
        <p:txBody>
          <a:bodyPr>
            <a:normAutofit/>
          </a:bodyPr>
          <a:lstStyle/>
          <a:p>
            <a:r>
              <a:rPr lang="en-US" altLang="en-US" sz="2000">
                <a:solidFill>
                  <a:srgbClr val="FFFFFF"/>
                </a:solidFill>
                <a:latin typeface="Calibri"/>
                <a:cs typeface="Calibri"/>
              </a:rPr>
              <a:t>Used to process high-acid foods only. </a:t>
            </a:r>
          </a:p>
          <a:p>
            <a:r>
              <a:rPr lang="en-US" altLang="en-US" sz="2000">
                <a:solidFill>
                  <a:srgbClr val="FFFFFF"/>
                </a:solidFill>
                <a:latin typeface="Calibri"/>
                <a:cs typeface="Calibri"/>
              </a:rPr>
              <a:t>Can be any deep kettle or pot that:</a:t>
            </a:r>
          </a:p>
          <a:p>
            <a:pPr lvl="1"/>
            <a:r>
              <a:rPr lang="en-US" altLang="en-US" sz="2000">
                <a:solidFill>
                  <a:srgbClr val="FFFFFF"/>
                </a:solidFill>
                <a:latin typeface="Calibri"/>
                <a:cs typeface="Calibri"/>
              </a:rPr>
              <a:t>Has a tight fitting lid.</a:t>
            </a:r>
          </a:p>
          <a:p>
            <a:pPr lvl="1"/>
            <a:r>
              <a:rPr lang="en-US" altLang="en-US" sz="2000">
                <a:solidFill>
                  <a:srgbClr val="FFFFFF"/>
                </a:solidFill>
                <a:latin typeface="Calibri"/>
                <a:cs typeface="Calibri"/>
              </a:rPr>
              <a:t>Has a rack to hold jars off the bottom of the pot.</a:t>
            </a:r>
          </a:p>
          <a:p>
            <a:pPr lvl="1"/>
            <a:r>
              <a:rPr lang="en-US" altLang="en-US" sz="2000">
                <a:solidFill>
                  <a:srgbClr val="FFFFFF"/>
                </a:solidFill>
                <a:latin typeface="Calibri"/>
                <a:cs typeface="Calibri"/>
              </a:rPr>
              <a:t>Is deep enough to cover jars with 1”-2” of boiling water. </a:t>
            </a:r>
          </a:p>
          <a:p>
            <a:r>
              <a:rPr lang="en-US" altLang="en-US" sz="2000">
                <a:solidFill>
                  <a:srgbClr val="FFFFFF"/>
                </a:solidFill>
                <a:latin typeface="Calibri"/>
                <a:cs typeface="Calibri"/>
              </a:rPr>
              <a:t>Made of aluminum or porcelain-covered steel.</a:t>
            </a:r>
          </a:p>
          <a:p>
            <a:endParaRPr lang="en-US" altLang="en-US" sz="1900">
              <a:solidFill>
                <a:srgbClr val="FFFFFF"/>
              </a:solidFill>
            </a:endParaRPr>
          </a:p>
        </p:txBody>
      </p:sp>
      <p:pic>
        <p:nvPicPr>
          <p:cNvPr id="18436" name="Picture 4" descr="Image depicts a boiling water bath canner.">
            <a:extLst>
              <a:ext uri="{FF2B5EF4-FFF2-40B4-BE49-F238E27FC236}">
                <a16:creationId xmlns:a16="http://schemas.microsoft.com/office/drawing/2014/main" id="{21C6D2D2-0146-672B-CA06-2BD950CE7A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83166" y="1215386"/>
            <a:ext cx="3204447" cy="3032739"/>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4">
            <a:extLst>
              <a:ext uri="{FF2B5EF4-FFF2-40B4-BE49-F238E27FC236}">
                <a16:creationId xmlns:a16="http://schemas.microsoft.com/office/drawing/2014/main" id="{D86084C9-18F2-8569-316F-4B698112B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885798" y="5270469"/>
            <a:ext cx="3010662" cy="9107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5EEAFA2-1EEB-3742-B359-FB51C9116DCB}"/>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cs typeface="Calibri"/>
              </a:rPr>
              <a:t>BOILING WATER CANNERS – SIZE &amp; TYPE</a:t>
            </a:r>
          </a:p>
        </p:txBody>
      </p:sp>
      <p:graphicFrame>
        <p:nvGraphicFramePr>
          <p:cNvPr id="20483" name="Object 4">
            <a:extLst>
              <a:ext uri="{FF2B5EF4-FFF2-40B4-BE49-F238E27FC236}">
                <a16:creationId xmlns:a16="http://schemas.microsoft.com/office/drawing/2014/main" id="{3478286E-6AB1-3351-8744-11F5044194D1}"/>
              </a:ext>
            </a:extLst>
          </p:cNvPr>
          <p:cNvGraphicFramePr>
            <a:graphicFrameLocks noGrp="1" noChangeAspect="1"/>
          </p:cNvGraphicFramePr>
          <p:nvPr>
            <p:ph sz="half" idx="2"/>
            <p:extLst>
              <p:ext uri="{D42A27DB-BD31-4B8C-83A1-F6EECF244321}">
                <p14:modId xmlns:p14="http://schemas.microsoft.com/office/powerpoint/2010/main" val="3195701755"/>
              </p:ext>
            </p:extLst>
          </p:nvPr>
        </p:nvGraphicFramePr>
        <p:xfrm>
          <a:off x="4035914" y="1011748"/>
          <a:ext cx="4967099" cy="5037593"/>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914" y="1011748"/>
                        <a:ext cx="4967099" cy="503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Rectangle 3">
            <a:extLst>
              <a:ext uri="{FF2B5EF4-FFF2-40B4-BE49-F238E27FC236}">
                <a16:creationId xmlns:a16="http://schemas.microsoft.com/office/drawing/2014/main" id="{3DB51E9F-9B54-232D-A883-37C88FB1501C}"/>
              </a:ext>
            </a:extLst>
          </p:cNvPr>
          <p:cNvSpPr>
            <a:spLocks noGrp="1" noChangeArrowheads="1"/>
          </p:cNvSpPr>
          <p:nvPr>
            <p:ph type="body" sz="half" idx="1"/>
          </p:nvPr>
        </p:nvSpPr>
        <p:spPr>
          <a:xfrm>
            <a:off x="0" y="1886537"/>
            <a:ext cx="5638800" cy="4648200"/>
          </a:xfrm>
        </p:spPr>
        <p:txBody>
          <a:bodyPr/>
          <a:lstStyle/>
          <a:p>
            <a:r>
              <a:rPr lang="en-US" altLang="en-US">
                <a:latin typeface="Calibri"/>
                <a:cs typeface="Calibri"/>
              </a:rPr>
              <a:t>Needs to have a flat bottom</a:t>
            </a:r>
            <a:endParaRPr lang="en-US" altLang="en-US">
              <a:latin typeface="Calibri"/>
              <a:ea typeface="Calibri"/>
              <a:cs typeface="Calibri"/>
            </a:endParaRPr>
          </a:p>
          <a:p>
            <a:r>
              <a:rPr lang="en-US" altLang="en-US">
                <a:latin typeface="Calibri"/>
                <a:cs typeface="Calibri"/>
              </a:rPr>
              <a:t>Must make contact with cook top</a:t>
            </a:r>
          </a:p>
          <a:p>
            <a:r>
              <a:rPr lang="en-US" altLang="en-US">
                <a:latin typeface="Calibri"/>
                <a:cs typeface="Calibri"/>
              </a:rPr>
              <a:t>No more than 4 inches wider than burner surface.</a:t>
            </a:r>
          </a:p>
          <a:p>
            <a:r>
              <a:rPr lang="en-US" altLang="en-US">
                <a:latin typeface="Calibri"/>
                <a:cs typeface="Calibri"/>
              </a:rPr>
              <a:t>With solid element or smooth tops, no more than 1 – 2 inches wider than burner surface or follow manufacturer's directions.</a:t>
            </a:r>
          </a:p>
          <a:p>
            <a:endParaRPr lang="en-US" altLang="en-US"/>
          </a:p>
        </p:txBody>
      </p:sp>
      <p:pic>
        <p:nvPicPr>
          <p:cNvPr id="20485" name="Picture 4">
            <a:extLst>
              <a:ext uri="{FF2B5EF4-FFF2-40B4-BE49-F238E27FC236}">
                <a16:creationId xmlns:a16="http://schemas.microsoft.com/office/drawing/2014/main" id="{406613D9-00B0-D582-6E5B-2357A2971E5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7FFE245-BA8E-DBFC-48FA-89496018FCC3}"/>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cs typeface="Calibri"/>
              </a:rPr>
              <a:t>BOILING WATER CANNERS – SIZE &amp; TYPE</a:t>
            </a:r>
          </a:p>
        </p:txBody>
      </p:sp>
      <p:graphicFrame>
        <p:nvGraphicFramePr>
          <p:cNvPr id="22531" name="Object 4">
            <a:extLst>
              <a:ext uri="{FF2B5EF4-FFF2-40B4-BE49-F238E27FC236}">
                <a16:creationId xmlns:a16="http://schemas.microsoft.com/office/drawing/2014/main" id="{1F948802-7139-1B60-145A-F89B5165659A}"/>
              </a:ext>
            </a:extLst>
          </p:cNvPr>
          <p:cNvGraphicFramePr>
            <a:graphicFrameLocks noGrp="1" noChangeAspect="1"/>
          </p:cNvGraphicFramePr>
          <p:nvPr>
            <p:ph sz="half" idx="2"/>
            <p:extLst>
              <p:ext uri="{D42A27DB-BD31-4B8C-83A1-F6EECF244321}">
                <p14:modId xmlns:p14="http://schemas.microsoft.com/office/powerpoint/2010/main" val="3801421364"/>
              </p:ext>
            </p:extLst>
          </p:nvPr>
        </p:nvGraphicFramePr>
        <p:xfrm>
          <a:off x="3733800" y="1075192"/>
          <a:ext cx="5410200" cy="54102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075192"/>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Rectangle 3">
            <a:extLst>
              <a:ext uri="{FF2B5EF4-FFF2-40B4-BE49-F238E27FC236}">
                <a16:creationId xmlns:a16="http://schemas.microsoft.com/office/drawing/2014/main" id="{1D938978-4AA6-AF06-02F8-7273B8294C79}"/>
              </a:ext>
            </a:extLst>
          </p:cNvPr>
          <p:cNvSpPr>
            <a:spLocks noGrp="1" noChangeArrowheads="1"/>
          </p:cNvSpPr>
          <p:nvPr>
            <p:ph type="body" sz="half" idx="1"/>
          </p:nvPr>
        </p:nvSpPr>
        <p:spPr>
          <a:xfrm>
            <a:off x="300436" y="2109431"/>
            <a:ext cx="4953000" cy="4648200"/>
          </a:xfrm>
        </p:spPr>
        <p:txBody>
          <a:bodyPr/>
          <a:lstStyle/>
          <a:p>
            <a:r>
              <a:rPr lang="en-US" altLang="en-US" sz="2600" b="1">
                <a:latin typeface="Calibri"/>
                <a:cs typeface="Calibri"/>
              </a:rPr>
              <a:t>Concave Bottom Canners:</a:t>
            </a:r>
          </a:p>
          <a:p>
            <a:pPr lvl="1"/>
            <a:r>
              <a:rPr lang="en-US" altLang="en-US" sz="2600">
                <a:latin typeface="Calibri"/>
                <a:cs typeface="Calibri"/>
              </a:rPr>
              <a:t>Lightweight aluminum pots have concave bottoms. </a:t>
            </a:r>
          </a:p>
          <a:p>
            <a:pPr lvl="1"/>
            <a:r>
              <a:rPr lang="en-US" altLang="en-US" sz="2600">
                <a:latin typeface="Calibri"/>
                <a:cs typeface="Calibri"/>
              </a:rPr>
              <a:t>If concavity is more than 1/8 inch it will not heat well enough. </a:t>
            </a:r>
          </a:p>
          <a:p>
            <a:pPr lvl="1"/>
            <a:r>
              <a:rPr lang="en-US" altLang="en-US" sz="2600">
                <a:latin typeface="Calibri"/>
                <a:cs typeface="Calibri"/>
              </a:rPr>
              <a:t>Concave bottomed pans can be used on gas ranges.</a:t>
            </a:r>
          </a:p>
          <a:p>
            <a:endParaRPr lang="en-US" altLang="en-US" sz="2600"/>
          </a:p>
        </p:txBody>
      </p:sp>
      <p:pic>
        <p:nvPicPr>
          <p:cNvPr id="22533" name="Picture 4">
            <a:extLst>
              <a:ext uri="{FF2B5EF4-FFF2-40B4-BE49-F238E27FC236}">
                <a16:creationId xmlns:a16="http://schemas.microsoft.com/office/drawing/2014/main" id="{38F0D10F-CFF4-B662-2CA4-7448E99785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3EC9E1B-28BF-2872-2DDB-178230905917}"/>
              </a:ext>
            </a:extLst>
          </p:cNvPr>
          <p:cNvSpPr>
            <a:spLocks noGrp="1" noChangeArrowheads="1"/>
          </p:cNvSpPr>
          <p:nvPr>
            <p:ph type="title"/>
          </p:nvPr>
        </p:nvSpPr>
        <p:spPr>
          <a:solidFill>
            <a:schemeClr val="accent5"/>
          </a:solidFill>
        </p:spPr>
        <p:txBody>
          <a:bodyPr/>
          <a:lstStyle/>
          <a:p>
            <a:pPr>
              <a:defRPr/>
            </a:pPr>
            <a:r>
              <a:rPr lang="en-US" b="1">
                <a:solidFill>
                  <a:schemeClr val="tx1"/>
                </a:solidFill>
                <a:latin typeface="Calibri"/>
                <a:cs typeface="Calibri"/>
              </a:rPr>
              <a:t>BOILING WATER CANNERS – SIZE &amp; TYPE</a:t>
            </a:r>
          </a:p>
        </p:txBody>
      </p:sp>
      <p:graphicFrame>
        <p:nvGraphicFramePr>
          <p:cNvPr id="24579" name="Object 4">
            <a:extLst>
              <a:ext uri="{FF2B5EF4-FFF2-40B4-BE49-F238E27FC236}">
                <a16:creationId xmlns:a16="http://schemas.microsoft.com/office/drawing/2014/main" id="{AF51103F-42CB-1CC4-34F1-280F2485214C}"/>
              </a:ext>
            </a:extLst>
          </p:cNvPr>
          <p:cNvGraphicFramePr>
            <a:graphicFrameLocks noGrp="1" noChangeAspect="1"/>
          </p:cNvGraphicFramePr>
          <p:nvPr>
            <p:ph sz="half" idx="2"/>
          </p:nvPr>
        </p:nvGraphicFramePr>
        <p:xfrm>
          <a:off x="3733800" y="1447800"/>
          <a:ext cx="5410200" cy="54102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478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Rectangle 3">
            <a:extLst>
              <a:ext uri="{FF2B5EF4-FFF2-40B4-BE49-F238E27FC236}">
                <a16:creationId xmlns:a16="http://schemas.microsoft.com/office/drawing/2014/main" id="{02AB222A-EB9A-70DC-3DE5-3F28B3D36F17}"/>
              </a:ext>
            </a:extLst>
          </p:cNvPr>
          <p:cNvSpPr>
            <a:spLocks noGrp="1" noChangeArrowheads="1"/>
          </p:cNvSpPr>
          <p:nvPr>
            <p:ph type="body" sz="half" idx="1"/>
          </p:nvPr>
        </p:nvSpPr>
        <p:spPr>
          <a:xfrm>
            <a:off x="179590" y="3076197"/>
            <a:ext cx="4953000" cy="2438400"/>
          </a:xfrm>
        </p:spPr>
        <p:txBody>
          <a:bodyPr/>
          <a:lstStyle/>
          <a:p>
            <a:r>
              <a:rPr lang="en-US" altLang="en-US" b="1">
                <a:latin typeface="Calibri"/>
                <a:cs typeface="Calibri"/>
              </a:rPr>
              <a:t>Ridge Bottomed Canners:</a:t>
            </a:r>
          </a:p>
          <a:p>
            <a:pPr lvl="1"/>
            <a:r>
              <a:rPr lang="en-US" altLang="en-US">
                <a:latin typeface="Calibri"/>
                <a:cs typeface="Calibri"/>
              </a:rPr>
              <a:t>Are best used on a gas range top.</a:t>
            </a:r>
          </a:p>
        </p:txBody>
      </p:sp>
      <p:pic>
        <p:nvPicPr>
          <p:cNvPr id="24581" name="Picture 4">
            <a:extLst>
              <a:ext uri="{FF2B5EF4-FFF2-40B4-BE49-F238E27FC236}">
                <a16:creationId xmlns:a16="http://schemas.microsoft.com/office/drawing/2014/main" id="{4549DB10-906D-5A34-768C-825C7A2D56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92" name="Rectangle 2869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33"/>
            <a:ext cx="6483094"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694" name="Picture 2869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1" y="1"/>
            <a:ext cx="9144000" cy="6858000"/>
          </a:xfrm>
          <a:prstGeom prst="rect">
            <a:avLst/>
          </a:prstGeom>
        </p:spPr>
      </p:pic>
      <p:sp>
        <p:nvSpPr>
          <p:cNvPr id="2869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5428" y="4444"/>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8678" name="Picture 5">
            <a:extLst>
              <a:ext uri="{FF2B5EF4-FFF2-40B4-BE49-F238E27FC236}">
                <a16:creationId xmlns:a16="http://schemas.microsoft.com/office/drawing/2014/main" id="{0E449FD5-ECD3-0511-5851-ACD829A3D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31138" y="408370"/>
            <a:ext cx="2789568" cy="8438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a:extLst>
              <a:ext uri="{FF2B5EF4-FFF2-40B4-BE49-F238E27FC236}">
                <a16:creationId xmlns:a16="http://schemas.microsoft.com/office/drawing/2014/main" id="{6F1129D7-B902-DB46-3B7A-ABD7888925B9}"/>
              </a:ext>
            </a:extLst>
          </p:cNvPr>
          <p:cNvSpPr>
            <a:spLocks noGrp="1" noChangeArrowheads="1"/>
          </p:cNvSpPr>
          <p:nvPr>
            <p:ph type="title"/>
          </p:nvPr>
        </p:nvSpPr>
        <p:spPr>
          <a:xfrm>
            <a:off x="5864485" y="276503"/>
            <a:ext cx="3733482" cy="1091997"/>
          </a:xfrm>
        </p:spPr>
        <p:txBody>
          <a:bodyPr>
            <a:normAutofit/>
          </a:bodyPr>
          <a:lstStyle/>
          <a:p>
            <a:r>
              <a:rPr lang="en-US" altLang="en-US" sz="3000" b="1">
                <a:solidFill>
                  <a:srgbClr val="000000"/>
                </a:solidFill>
                <a:latin typeface="Calibri"/>
                <a:cs typeface="Calibri"/>
              </a:rPr>
              <a:t>Canner sizes </a:t>
            </a:r>
          </a:p>
        </p:txBody>
      </p:sp>
      <p:sp>
        <p:nvSpPr>
          <p:cNvPr id="2869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90"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8676" name="Picture 2" descr="A jar with writing on it&#10;&#10;Description automatically generated with low confidence">
            <a:extLst>
              <a:ext uri="{FF2B5EF4-FFF2-40B4-BE49-F238E27FC236}">
                <a16:creationId xmlns:a16="http://schemas.microsoft.com/office/drawing/2014/main" id="{EC9CD5EE-A3F8-B051-AA12-B48E567D5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82133" y="3953379"/>
            <a:ext cx="1508792" cy="26704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2">
            <a:extLst>
              <a:ext uri="{FF2B5EF4-FFF2-40B4-BE49-F238E27FC236}">
                <a16:creationId xmlns:a16="http://schemas.microsoft.com/office/drawing/2014/main" id="{8D83FC97-1F08-2478-C48B-2F83B7B12516}"/>
              </a:ext>
            </a:extLst>
          </p:cNvPr>
          <p:cNvSpPr>
            <a:spLocks noGrp="1" noChangeArrowheads="1"/>
          </p:cNvSpPr>
          <p:nvPr>
            <p:ph idx="1"/>
          </p:nvPr>
        </p:nvSpPr>
        <p:spPr>
          <a:xfrm>
            <a:off x="5207021" y="2352254"/>
            <a:ext cx="3753324" cy="3192709"/>
          </a:xfrm>
        </p:spPr>
        <p:txBody>
          <a:bodyPr vert="horz" wrap="square" lIns="91440" tIns="45720" rIns="91440" bIns="45720" numCol="1" anchor="ctr" anchorCtr="0" compatLnSpc="1">
            <a:prstTxWarp prst="textNoShape">
              <a:avLst/>
            </a:prstTxWarp>
            <a:noAutofit/>
          </a:bodyPr>
          <a:lstStyle/>
          <a:p>
            <a:pPr>
              <a:lnSpc>
                <a:spcPct val="90000"/>
              </a:lnSpc>
            </a:pPr>
            <a:r>
              <a:rPr lang="en-US" altLang="en-US" sz="1800">
                <a:solidFill>
                  <a:srgbClr val="000000"/>
                </a:solidFill>
                <a:latin typeface="Calibri"/>
                <a:cs typeface="Calibri"/>
              </a:rPr>
              <a:t>Described by volume of water they hold </a:t>
            </a:r>
          </a:p>
          <a:p>
            <a:pPr marL="0" indent="0">
              <a:lnSpc>
                <a:spcPct val="90000"/>
              </a:lnSpc>
              <a:buNone/>
            </a:pPr>
            <a:endParaRPr lang="en-US" altLang="en-US" sz="1800">
              <a:solidFill>
                <a:srgbClr val="000000"/>
              </a:solidFill>
              <a:latin typeface="Calibri"/>
              <a:cs typeface="Calibri"/>
            </a:endParaRPr>
          </a:p>
          <a:p>
            <a:pPr>
              <a:lnSpc>
                <a:spcPct val="90000"/>
              </a:lnSpc>
            </a:pPr>
            <a:r>
              <a:rPr lang="en-US" altLang="en-US" sz="1800">
                <a:solidFill>
                  <a:srgbClr val="000000"/>
                </a:solidFill>
                <a:latin typeface="Calibri"/>
                <a:cs typeface="Calibri"/>
              </a:rPr>
              <a:t>16 quart holds 16-quarts of water</a:t>
            </a:r>
          </a:p>
          <a:p>
            <a:pPr marL="0" indent="0">
              <a:lnSpc>
                <a:spcPct val="90000"/>
              </a:lnSpc>
              <a:buNone/>
            </a:pPr>
            <a:endParaRPr lang="en-US" altLang="en-US" sz="1800">
              <a:solidFill>
                <a:srgbClr val="000000"/>
              </a:solidFill>
              <a:latin typeface="Calibri"/>
              <a:cs typeface="Calibri"/>
            </a:endParaRPr>
          </a:p>
          <a:p>
            <a:pPr>
              <a:lnSpc>
                <a:spcPct val="90000"/>
              </a:lnSpc>
            </a:pPr>
            <a:r>
              <a:rPr lang="en-US" altLang="en-US" sz="1800">
                <a:solidFill>
                  <a:srgbClr val="000000"/>
                </a:solidFill>
                <a:latin typeface="Calibri"/>
                <a:cs typeface="Calibri"/>
              </a:rPr>
              <a:t>Most water bath canners hold 7quarts or 8-9 pints</a:t>
            </a:r>
          </a:p>
          <a:p>
            <a:pPr>
              <a:lnSpc>
                <a:spcPct val="90000"/>
              </a:lnSpc>
            </a:pPr>
            <a:endParaRPr lang="en-US" altLang="en-US" sz="1800">
              <a:solidFill>
                <a:srgbClr val="000000"/>
              </a:solidFill>
              <a:latin typeface="Calibri"/>
              <a:cs typeface="Calibri"/>
            </a:endParaRPr>
          </a:p>
          <a:p>
            <a:pPr>
              <a:lnSpc>
                <a:spcPct val="90000"/>
              </a:lnSpc>
            </a:pPr>
            <a:r>
              <a:rPr lang="en-US" altLang="en-US" sz="1800">
                <a:solidFill>
                  <a:srgbClr val="000000"/>
                </a:solidFill>
                <a:latin typeface="Calibri"/>
                <a:cs typeface="Calibri"/>
              </a:rPr>
              <a:t>Half gallon jars are too tall for most canners</a:t>
            </a:r>
          </a:p>
          <a:p>
            <a:pPr>
              <a:lnSpc>
                <a:spcPct val="90000"/>
              </a:lnSpc>
            </a:pPr>
            <a:endParaRPr lang="en-US" altLang="en-US" sz="1800">
              <a:solidFill>
                <a:srgbClr val="000000"/>
              </a:solidFill>
              <a:latin typeface="Calibri"/>
              <a:cs typeface="Calibri"/>
            </a:endParaRPr>
          </a:p>
          <a:p>
            <a:pPr>
              <a:lnSpc>
                <a:spcPct val="90000"/>
              </a:lnSpc>
            </a:pPr>
            <a:r>
              <a:rPr lang="en-US" altLang="en-US" sz="1800">
                <a:solidFill>
                  <a:srgbClr val="000000"/>
                </a:solidFill>
                <a:latin typeface="Calibri"/>
                <a:cs typeface="Calibri"/>
              </a:rPr>
              <a:t>Can process 2 layers of jars</a:t>
            </a:r>
          </a:p>
          <a:p>
            <a:pPr marL="0" indent="0">
              <a:lnSpc>
                <a:spcPct val="90000"/>
              </a:lnSpc>
              <a:buNone/>
            </a:pPr>
            <a:endParaRPr lang="en-US" altLang="en-US" sz="1800">
              <a:solidFill>
                <a:srgbClr val="000000"/>
              </a:solidFill>
              <a:latin typeface="Calibri"/>
              <a:cs typeface="Calibri"/>
            </a:endParaRPr>
          </a:p>
          <a:p>
            <a:pPr>
              <a:lnSpc>
                <a:spcPct val="90000"/>
              </a:lnSpc>
            </a:pPr>
            <a:r>
              <a:rPr lang="en-US" altLang="en-US" sz="1800">
                <a:solidFill>
                  <a:srgbClr val="000000"/>
                </a:solidFill>
                <a:latin typeface="Calibri"/>
                <a:cs typeface="Calibri"/>
              </a:rPr>
              <a:t>Place wire rack between jar layers</a:t>
            </a:r>
          </a:p>
          <a:p>
            <a:pPr marL="0" indent="0">
              <a:lnSpc>
                <a:spcPct val="90000"/>
              </a:lnSpc>
              <a:buNone/>
            </a:pPr>
            <a:endParaRPr lang="en-US" altLang="en-US" sz="1800">
              <a:solidFill>
                <a:srgbClr val="000000"/>
              </a:solidFill>
              <a:latin typeface="Calibri"/>
              <a:cs typeface="Calibri"/>
            </a:endParaRPr>
          </a:p>
          <a:p>
            <a:pPr>
              <a:lnSpc>
                <a:spcPct val="90000"/>
              </a:lnSpc>
            </a:pPr>
            <a:r>
              <a:rPr lang="en-US" altLang="en-US" sz="1800">
                <a:solidFill>
                  <a:srgbClr val="000000"/>
                </a:solidFill>
                <a:latin typeface="Calibri"/>
                <a:cs typeface="Calibri"/>
              </a:rPr>
              <a:t>Water MUST cover top jars by 1-2 inches </a:t>
            </a:r>
          </a:p>
        </p:txBody>
      </p:sp>
      <p:sp>
        <p:nvSpPr>
          <p:cNvPr id="28677" name="TextBox 3">
            <a:extLst>
              <a:ext uri="{FF2B5EF4-FFF2-40B4-BE49-F238E27FC236}">
                <a16:creationId xmlns:a16="http://schemas.microsoft.com/office/drawing/2014/main" id="{A02CB9A8-5C10-3AE3-653E-B71DAC15AC2B}"/>
              </a:ext>
            </a:extLst>
          </p:cNvPr>
          <p:cNvSpPr txBox="1">
            <a:spLocks noChangeArrowheads="1"/>
          </p:cNvSpPr>
          <p:nvPr/>
        </p:nvSpPr>
        <p:spPr bwMode="auto">
          <a:xfrm>
            <a:off x="6957183" y="6870700"/>
            <a:ext cx="2186817"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pPr algn="r">
              <a:spcBef>
                <a:spcPct val="0"/>
              </a:spcBef>
              <a:spcAft>
                <a:spcPts val="600"/>
              </a:spcAft>
              <a:buClrTx/>
              <a:buFontTx/>
              <a:buNone/>
            </a:pPr>
            <a:r>
              <a:rPr lang="en-US" altLang="en-US" sz="700">
                <a:solidFill>
                  <a:srgbClr val="FFFFFF"/>
                </a:solidFill>
                <a:latin typeface="+mn-lt"/>
                <a:hlinkClick r:id="rId5" tooltip="http://www.flickr.com/photos/teresa-stanton/503952464/">
                  <a:extLst>
                    <a:ext uri="{A12FA001-AC4F-418D-AE19-62706E023703}">
                      <ahyp:hlinkClr xmlns:ahyp="http://schemas.microsoft.com/office/drawing/2018/hyperlinkcolor" val="tx"/>
                    </a:ext>
                  </a:extLst>
                </a:hlinkClick>
              </a:rPr>
              <a:t>This Photo</a:t>
            </a:r>
            <a:r>
              <a:rPr lang="en-US" altLang="en-US" sz="700">
                <a:solidFill>
                  <a:srgbClr val="FFFFFF"/>
                </a:solidFill>
                <a:latin typeface="+mn-lt"/>
              </a:rPr>
              <a:t> by Unknown Author is licensed under </a:t>
            </a:r>
            <a:r>
              <a:rPr lang="en-US" altLang="en-US" sz="700">
                <a:solidFill>
                  <a:srgbClr val="FFFFFF"/>
                </a:solidFill>
                <a:latin typeface="+mn-lt"/>
                <a:hlinkClick r:id="rId6" tooltip="https://creativecommons.org/licenses/by/3.0/">
                  <a:extLst>
                    <a:ext uri="{A12FA001-AC4F-418D-AE19-62706E023703}">
                      <ahyp:hlinkClr xmlns:ahyp="http://schemas.microsoft.com/office/drawing/2018/hyperlinkcolor" val="tx"/>
                    </a:ext>
                  </a:extLst>
                </a:hlinkClick>
              </a:rPr>
              <a:t>CC BY</a:t>
            </a:r>
            <a:endParaRPr lang="en-US" altLang="en-US" sz="700">
              <a:solidFill>
                <a:srgbClr val="FFFFFF"/>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08F8678-211A-9E2D-2D03-BA636768D504}"/>
              </a:ext>
            </a:extLst>
          </p:cNvPr>
          <p:cNvSpPr>
            <a:spLocks noGrp="1" noChangeArrowheads="1"/>
          </p:cNvSpPr>
          <p:nvPr>
            <p:ph type="title"/>
          </p:nvPr>
        </p:nvSpPr>
        <p:spPr/>
        <p:txBody>
          <a:bodyPr/>
          <a:lstStyle/>
          <a:p>
            <a:r>
              <a:rPr lang="en-US" altLang="en-US" sz="3200">
                <a:latin typeface="Calibri"/>
                <a:cs typeface="Calibri"/>
              </a:rPr>
              <a:t>Electric Water Bath Canner </a:t>
            </a:r>
          </a:p>
        </p:txBody>
      </p:sp>
      <p:sp>
        <p:nvSpPr>
          <p:cNvPr id="29699" name="Content Placeholder 2">
            <a:extLst>
              <a:ext uri="{FF2B5EF4-FFF2-40B4-BE49-F238E27FC236}">
                <a16:creationId xmlns:a16="http://schemas.microsoft.com/office/drawing/2014/main" id="{3BCCF176-66E0-6C34-F85A-8CDFDC81A9B1}"/>
              </a:ext>
            </a:extLst>
          </p:cNvPr>
          <p:cNvSpPr>
            <a:spLocks noGrp="1" noChangeArrowheads="1"/>
          </p:cNvSpPr>
          <p:nvPr>
            <p:ph sz="half" idx="1"/>
          </p:nvPr>
        </p:nvSpPr>
        <p:spPr>
          <a:xfrm>
            <a:off x="-4266" y="1828248"/>
            <a:ext cx="4114800" cy="4648200"/>
          </a:xfrm>
        </p:spPr>
        <p:txBody>
          <a:bodyPr/>
          <a:lstStyle/>
          <a:p>
            <a:r>
              <a:rPr lang="en-US" altLang="en-US" sz="2500">
                <a:latin typeface="Calibri"/>
                <a:cs typeface="Calibri"/>
              </a:rPr>
              <a:t>A large Canner that sits on counter to preserve foods</a:t>
            </a:r>
          </a:p>
          <a:p>
            <a:r>
              <a:rPr lang="en-US" altLang="en-US" sz="2500">
                <a:latin typeface="Calibri"/>
                <a:cs typeface="Calibri"/>
              </a:rPr>
              <a:t>Contains a rack, temperature control,          lid and diffuser. </a:t>
            </a:r>
          </a:p>
          <a:p>
            <a:r>
              <a:rPr lang="en-US" altLang="en-US" sz="2500">
                <a:latin typeface="Calibri"/>
                <a:cs typeface="Calibri"/>
              </a:rPr>
              <a:t>Can set the temperature     to heat water and hold it </a:t>
            </a:r>
          </a:p>
          <a:p>
            <a:r>
              <a:rPr lang="en-US" altLang="en-US" sz="2500">
                <a:latin typeface="Calibri"/>
                <a:cs typeface="Calibri"/>
              </a:rPr>
              <a:t>Then turn up when ready    to process</a:t>
            </a:r>
          </a:p>
          <a:p>
            <a:endParaRPr lang="en-US" altLang="en-US" sz="2400"/>
          </a:p>
        </p:txBody>
      </p:sp>
      <p:sp>
        <p:nvSpPr>
          <p:cNvPr id="29700" name="Content Placeholder 1">
            <a:extLst>
              <a:ext uri="{FF2B5EF4-FFF2-40B4-BE49-F238E27FC236}">
                <a16:creationId xmlns:a16="http://schemas.microsoft.com/office/drawing/2014/main" id="{38A5B7FC-A0FC-14E4-FC58-5F493DC63DFB}"/>
              </a:ext>
            </a:extLst>
          </p:cNvPr>
          <p:cNvSpPr>
            <a:spLocks noGrp="1" noChangeArrowheads="1"/>
          </p:cNvSpPr>
          <p:nvPr>
            <p:ph sz="half" idx="2"/>
          </p:nvPr>
        </p:nvSpPr>
        <p:spPr>
          <a:xfrm>
            <a:off x="5385816" y="1954975"/>
            <a:ext cx="4114800" cy="4648200"/>
          </a:xfrm>
        </p:spPr>
        <p:txBody>
          <a:bodyPr/>
          <a:lstStyle/>
          <a:p>
            <a:r>
              <a:rPr lang="en-US" altLang="en-US">
                <a:latin typeface="Calibri"/>
                <a:cs typeface="Calibri"/>
              </a:rPr>
              <a:t>Diffuser works to even out the temperature    of water </a:t>
            </a:r>
          </a:p>
          <a:p>
            <a:r>
              <a:rPr lang="en-US" altLang="en-US">
                <a:latin typeface="Calibri"/>
                <a:cs typeface="Calibri"/>
              </a:rPr>
              <a:t>Glass lid to see when     it is boiling. </a:t>
            </a:r>
          </a:p>
          <a:p>
            <a:r>
              <a:rPr lang="en-US" altLang="en-US">
                <a:latin typeface="Calibri"/>
                <a:cs typeface="Calibri"/>
              </a:rPr>
              <a:t>Waterspout to empty canner easily </a:t>
            </a:r>
          </a:p>
          <a:p>
            <a:endParaRPr lang="en-US" altLang="en-US">
              <a:latin typeface="Calibri"/>
              <a:cs typeface="Calibri"/>
            </a:endParaRPr>
          </a:p>
        </p:txBody>
      </p:sp>
      <p:pic>
        <p:nvPicPr>
          <p:cNvPr id="29701" name="Picture 3" descr="A picture containing indoor, kitchenware, counter, blender&#10;&#10;Description automatically generated">
            <a:extLst>
              <a:ext uri="{FF2B5EF4-FFF2-40B4-BE49-F238E27FC236}">
                <a16:creationId xmlns:a16="http://schemas.microsoft.com/office/drawing/2014/main" id="{F10A1B56-8A75-884B-B891-4111AA6CB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044" y="2816805"/>
            <a:ext cx="1600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4">
            <a:extLst>
              <a:ext uri="{FF2B5EF4-FFF2-40B4-BE49-F238E27FC236}">
                <a16:creationId xmlns:a16="http://schemas.microsoft.com/office/drawing/2014/main" id="{E25BFB8F-E80E-93E6-8DF5-C7E7E8CD7294}"/>
              </a:ext>
            </a:extLst>
          </p:cNvPr>
          <p:cNvSpPr txBox="1">
            <a:spLocks noChangeArrowheads="1"/>
          </p:cNvSpPr>
          <p:nvPr/>
        </p:nvSpPr>
        <p:spPr bwMode="auto">
          <a:xfrm flipV="1">
            <a:off x="2284413" y="7088188"/>
            <a:ext cx="67833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pPr>
              <a:spcBef>
                <a:spcPct val="0"/>
              </a:spcBef>
              <a:buClrTx/>
              <a:buFontTx/>
              <a:buNone/>
            </a:pPr>
            <a:r>
              <a:rPr lang="en-US" altLang="en-US" sz="900">
                <a:latin typeface="Times" panose="02020603050405020304" pitchFamily="18" charset="0"/>
                <a:hlinkClick r:id="rId3" tooltip="http://simplydesigning.net/raspberry-pomegranate-jelly"/>
              </a:rPr>
              <a:t>This Photo</a:t>
            </a:r>
            <a:r>
              <a:rPr lang="en-US" altLang="en-US" sz="900">
                <a:latin typeface="Times" panose="02020603050405020304" pitchFamily="18" charset="0"/>
              </a:rPr>
              <a:t> by Unknown Author is licensed under </a:t>
            </a:r>
            <a:r>
              <a:rPr lang="en-US" altLang="en-US" sz="900">
                <a:latin typeface="Times" panose="02020603050405020304" pitchFamily="18" charset="0"/>
                <a:hlinkClick r:id="rId4" tooltip="https://creativecommons.org/licenses/by-nc-sa/3.0/"/>
              </a:rPr>
              <a:t>CC BY-SA-NC</a:t>
            </a:r>
            <a:endParaRPr lang="en-US" altLang="en-US" sz="900">
              <a:latin typeface="Times" panose="02020603050405020304" pitchFamily="18" charset="0"/>
            </a:endParaRPr>
          </a:p>
        </p:txBody>
      </p:sp>
      <p:pic>
        <p:nvPicPr>
          <p:cNvPr id="29703" name="Picture 6">
            <a:extLst>
              <a:ext uri="{FF2B5EF4-FFF2-40B4-BE49-F238E27FC236}">
                <a16:creationId xmlns:a16="http://schemas.microsoft.com/office/drawing/2014/main" id="{B35282D1-520F-B3A3-EABF-3EBF8105D5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E6572A3-EB02-2D40-58DE-3D9AD53AEF89}"/>
              </a:ext>
            </a:extLst>
          </p:cNvPr>
          <p:cNvSpPr>
            <a:spLocks noGrp="1" noChangeArrowheads="1"/>
          </p:cNvSpPr>
          <p:nvPr>
            <p:ph type="title"/>
          </p:nvPr>
        </p:nvSpPr>
        <p:spPr>
          <a:solidFill>
            <a:schemeClr val="accent5"/>
          </a:solidFill>
        </p:spPr>
        <p:txBody>
          <a:bodyPr/>
          <a:lstStyle/>
          <a:p>
            <a:pPr>
              <a:defRPr/>
            </a:pPr>
            <a:r>
              <a:rPr lang="en-US" b="1">
                <a:solidFill>
                  <a:srgbClr val="663300"/>
                </a:solidFill>
                <a:latin typeface="Calibri"/>
                <a:ea typeface="Calibri"/>
                <a:cs typeface="Calibri"/>
              </a:rPr>
              <a:t>STEAM CANNERS</a:t>
            </a:r>
            <a:endParaRPr lang="en-US" b="1">
              <a:solidFill>
                <a:schemeClr val="tx1"/>
              </a:solidFill>
              <a:latin typeface="Calibri"/>
              <a:ea typeface="Calibri"/>
              <a:cs typeface="Calibri"/>
            </a:endParaRPr>
          </a:p>
        </p:txBody>
      </p:sp>
      <p:sp>
        <p:nvSpPr>
          <p:cNvPr id="26627" name="Rectangle 3">
            <a:extLst>
              <a:ext uri="{FF2B5EF4-FFF2-40B4-BE49-F238E27FC236}">
                <a16:creationId xmlns:a16="http://schemas.microsoft.com/office/drawing/2014/main" id="{F22DF1BC-F9C0-25FB-6F3A-54E8EFAE5B5A}"/>
              </a:ext>
            </a:extLst>
          </p:cNvPr>
          <p:cNvSpPr>
            <a:spLocks noGrp="1" noChangeArrowheads="1"/>
          </p:cNvSpPr>
          <p:nvPr>
            <p:ph type="body" idx="1"/>
          </p:nvPr>
        </p:nvSpPr>
        <p:spPr>
          <a:xfrm>
            <a:off x="381000" y="1676400"/>
            <a:ext cx="8382000" cy="3733800"/>
          </a:xfrm>
        </p:spPr>
        <p:txBody>
          <a:bodyPr/>
          <a:lstStyle/>
          <a:p>
            <a:pPr marL="0" indent="0">
              <a:buNone/>
            </a:pPr>
            <a:r>
              <a:rPr lang="en-US" altLang="en-US" sz="2400" b="1">
                <a:solidFill>
                  <a:srgbClr val="FF0000"/>
                </a:solidFill>
                <a:latin typeface="Calibri"/>
                <a:cs typeface="Calibri"/>
              </a:rPr>
              <a:t>     Not</a:t>
            </a:r>
            <a:r>
              <a:rPr lang="en-US" altLang="en-US" sz="2400">
                <a:latin typeface="Calibri"/>
                <a:cs typeface="Calibri"/>
              </a:rPr>
              <a:t> recommended in WASHINGTON</a:t>
            </a:r>
            <a:endParaRPr lang="en-US" altLang="en-US" sz="2400">
              <a:latin typeface="Calibri"/>
              <a:ea typeface="Calibri"/>
              <a:cs typeface="Calibri"/>
            </a:endParaRPr>
          </a:p>
          <a:p>
            <a:pPr lvl="1"/>
            <a:r>
              <a:rPr lang="en-US" altLang="en-US" sz="2400">
                <a:latin typeface="Calibri"/>
                <a:cs typeface="Calibri"/>
              </a:rPr>
              <a:t>Cold Spots </a:t>
            </a:r>
          </a:p>
          <a:p>
            <a:pPr lvl="1"/>
            <a:r>
              <a:rPr lang="en-US" altLang="en-US" sz="2400">
                <a:latin typeface="Calibri"/>
                <a:cs typeface="Calibri"/>
              </a:rPr>
              <a:t>Release of Steam </a:t>
            </a:r>
          </a:p>
          <a:p>
            <a:pPr lvl="1"/>
            <a:r>
              <a:rPr lang="en-US" altLang="en-US" sz="2400">
                <a:latin typeface="Calibri"/>
                <a:cs typeface="Calibri"/>
              </a:rPr>
              <a:t>Jar Breakage </a:t>
            </a:r>
          </a:p>
          <a:p>
            <a:pPr lvl="1"/>
            <a:r>
              <a:rPr lang="en-US" altLang="en-US" sz="2400">
                <a:latin typeface="Calibri"/>
                <a:cs typeface="Calibri"/>
              </a:rPr>
              <a:t>Under processing </a:t>
            </a:r>
          </a:p>
          <a:p>
            <a:pPr lvl="1"/>
            <a:r>
              <a:rPr lang="en-US" altLang="en-US" sz="2400">
                <a:latin typeface="Calibri"/>
                <a:cs typeface="Calibri"/>
              </a:rPr>
              <a:t>Uneven cooking </a:t>
            </a:r>
          </a:p>
          <a:p>
            <a:pPr lvl="1"/>
            <a:r>
              <a:rPr lang="en-US" altLang="en-US" sz="2400">
                <a:latin typeface="Calibri"/>
                <a:cs typeface="Calibri"/>
              </a:rPr>
              <a:t>Steam Burns</a:t>
            </a:r>
          </a:p>
          <a:p>
            <a:pPr lvl="1"/>
            <a:r>
              <a:rPr lang="en-US" altLang="en-US" sz="2400">
                <a:latin typeface="Calibri"/>
                <a:cs typeface="Calibri"/>
              </a:rPr>
              <a:t>No Researched processing times</a:t>
            </a:r>
          </a:p>
        </p:txBody>
      </p:sp>
      <p:pic>
        <p:nvPicPr>
          <p:cNvPr id="26628" name="Picture 5" descr="steam canner">
            <a:extLst>
              <a:ext uri="{FF2B5EF4-FFF2-40B4-BE49-F238E27FC236}">
                <a16:creationId xmlns:a16="http://schemas.microsoft.com/office/drawing/2014/main" id="{5C27AA96-D8DC-A64F-FA80-DDF55283C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3048000" cy="228123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 Box 6">
            <a:extLst>
              <a:ext uri="{FF2B5EF4-FFF2-40B4-BE49-F238E27FC236}">
                <a16:creationId xmlns:a16="http://schemas.microsoft.com/office/drawing/2014/main" id="{17177DBC-F01A-AF68-C711-7D59656240AB}"/>
              </a:ext>
            </a:extLst>
          </p:cNvPr>
          <p:cNvSpPr txBox="1">
            <a:spLocks noChangeArrowheads="1"/>
          </p:cNvSpPr>
          <p:nvPr/>
        </p:nvSpPr>
        <p:spPr bwMode="auto">
          <a:xfrm>
            <a:off x="304800" y="5651500"/>
            <a:ext cx="8610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pPr algn="ctr">
              <a:lnSpc>
                <a:spcPct val="90000"/>
              </a:lnSpc>
              <a:buFontTx/>
              <a:buNone/>
            </a:pPr>
            <a:r>
              <a:rPr lang="en-US" altLang="en-US" sz="2400" b="1">
                <a:solidFill>
                  <a:schemeClr val="folHlink"/>
                </a:solidFill>
                <a:latin typeface="Stone Sans Semibold" pitchFamily="48" charset="0"/>
              </a:rPr>
              <a:t>WSU Cooperative Extension</a:t>
            </a:r>
            <a:br>
              <a:rPr lang="en-US" altLang="en-US" sz="2400" b="1">
                <a:solidFill>
                  <a:schemeClr val="folHlink"/>
                </a:solidFill>
                <a:latin typeface="Stone Sans Semibold" pitchFamily="48" charset="0"/>
              </a:rPr>
            </a:br>
            <a:r>
              <a:rPr lang="en-US" altLang="en-US" sz="2400" b="1">
                <a:solidFill>
                  <a:schemeClr val="folHlink"/>
                </a:solidFill>
                <a:latin typeface="Stone Sans Semibold" pitchFamily="48" charset="0"/>
              </a:rPr>
              <a:t>does not recommend  using steam canners</a:t>
            </a:r>
          </a:p>
        </p:txBody>
      </p:sp>
      <p:pic>
        <p:nvPicPr>
          <p:cNvPr id="26630" name="Picture 5">
            <a:extLst>
              <a:ext uri="{FF2B5EF4-FFF2-40B4-BE49-F238E27FC236}">
                <a16:creationId xmlns:a16="http://schemas.microsoft.com/office/drawing/2014/main" id="{A0D618F8-0797-3EFB-FD0D-EF816A0995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6932-0728-E466-7228-1372BD949E10}"/>
              </a:ext>
            </a:extLst>
          </p:cNvPr>
          <p:cNvSpPr>
            <a:spLocks noGrp="1"/>
          </p:cNvSpPr>
          <p:nvPr>
            <p:ph type="title"/>
          </p:nvPr>
        </p:nvSpPr>
        <p:spPr/>
        <p:txBody>
          <a:bodyPr/>
          <a:lstStyle/>
          <a:p>
            <a:r>
              <a:rPr lang="en-US"/>
              <a:t>Check out these videos</a:t>
            </a:r>
          </a:p>
        </p:txBody>
      </p:sp>
      <p:sp>
        <p:nvSpPr>
          <p:cNvPr id="3" name="Content Placeholder 2">
            <a:extLst>
              <a:ext uri="{FF2B5EF4-FFF2-40B4-BE49-F238E27FC236}">
                <a16:creationId xmlns:a16="http://schemas.microsoft.com/office/drawing/2014/main" id="{AB18CE5B-0C14-0744-F0F1-FED092969030}"/>
              </a:ext>
            </a:extLst>
          </p:cNvPr>
          <p:cNvSpPr>
            <a:spLocks noGrp="1"/>
          </p:cNvSpPr>
          <p:nvPr>
            <p:ph idx="1"/>
          </p:nvPr>
        </p:nvSpPr>
        <p:spPr/>
        <p:txBody>
          <a:bodyPr/>
          <a:lstStyle/>
          <a:p>
            <a:r>
              <a:rPr lang="en-US">
                <a:ea typeface="+mn-lt"/>
                <a:cs typeface="+mn-lt"/>
              </a:rPr>
              <a:t>Steam canning Tutorial</a:t>
            </a:r>
          </a:p>
          <a:p>
            <a:r>
              <a:rPr lang="en-US">
                <a:ea typeface="+mn-lt"/>
                <a:cs typeface="+mn-lt"/>
                <a:hlinkClick r:id="rId2"/>
              </a:rPr>
              <a:t>https://www.youtube.com/watch?v=FCtNeVh5Gcw</a:t>
            </a:r>
            <a:endParaRPr lang="en-US">
              <a:ea typeface="+mn-lt"/>
              <a:cs typeface="+mn-lt"/>
            </a:endParaRPr>
          </a:p>
          <a:p>
            <a:pPr marL="0" indent="0">
              <a:buNone/>
            </a:pPr>
            <a:endParaRPr lang="en-US">
              <a:latin typeface="Stone Sans"/>
            </a:endParaRPr>
          </a:p>
          <a:p>
            <a:r>
              <a:rPr lang="en-US">
                <a:latin typeface="Stone Sans"/>
              </a:rPr>
              <a:t>Steam Canning Approved Atmospheric Steam Canner</a:t>
            </a:r>
          </a:p>
          <a:p>
            <a:r>
              <a:rPr lang="en-US">
                <a:ea typeface="+mn-lt"/>
                <a:cs typeface="+mn-lt"/>
                <a:hlinkClick r:id="rId3"/>
              </a:rPr>
              <a:t>https://www.youtube.com/watch?v=oLzraNT0FLA</a:t>
            </a:r>
            <a:endParaRPr lang="en-US">
              <a:ea typeface="+mn-lt"/>
              <a:cs typeface="+mn-lt"/>
            </a:endParaRPr>
          </a:p>
          <a:p>
            <a:endParaRPr lang="en-US">
              <a:latin typeface="Stone Sans"/>
            </a:endParaRPr>
          </a:p>
        </p:txBody>
      </p:sp>
    </p:spTree>
    <p:extLst>
      <p:ext uri="{BB962C8B-B14F-4D97-AF65-F5344CB8AC3E}">
        <p14:creationId xmlns:p14="http://schemas.microsoft.com/office/powerpoint/2010/main" val="56689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Thoughts Images – Browse 5,334,631 Stock Photos, Vectors ...">
            <a:extLst>
              <a:ext uri="{FF2B5EF4-FFF2-40B4-BE49-F238E27FC236}">
                <a16:creationId xmlns:a16="http://schemas.microsoft.com/office/drawing/2014/main" id="{6BB8B86E-3A3B-9687-934C-B0A339555E12}"/>
              </a:ext>
            </a:extLst>
          </p:cNvPr>
          <p:cNvPicPr>
            <a:picLocks noGrp="1" noChangeAspect="1"/>
          </p:cNvPicPr>
          <p:nvPr>
            <p:ph idx="1"/>
          </p:nvPr>
        </p:nvPicPr>
        <p:blipFill>
          <a:blip r:embed="rId2"/>
          <a:srcRect l="7083" r="1900" b="-1"/>
          <a:stretch/>
        </p:blipFill>
        <p:spPr>
          <a:xfrm>
            <a:off x="20" y="1282"/>
            <a:ext cx="9143980" cy="6856718"/>
          </a:xfrm>
          <a:prstGeom prst="rect">
            <a:avLst/>
          </a:prstGeom>
        </p:spPr>
      </p:pic>
    </p:spTree>
    <p:extLst>
      <p:ext uri="{BB962C8B-B14F-4D97-AF65-F5344CB8AC3E}">
        <p14:creationId xmlns:p14="http://schemas.microsoft.com/office/powerpoint/2010/main" val="128663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36" name="Rectangle 3073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8" name="Oval 3073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5B06C7AE-63CF-8C34-BBCE-2C7A72D588B6}"/>
              </a:ext>
            </a:extLst>
          </p:cNvPr>
          <p:cNvSpPr>
            <a:spLocks noGrp="1" noChangeArrowheads="1"/>
          </p:cNvSpPr>
          <p:nvPr>
            <p:ph type="title"/>
          </p:nvPr>
        </p:nvSpPr>
        <p:spPr>
          <a:xfrm>
            <a:off x="878305" y="1396686"/>
            <a:ext cx="2430380" cy="4064628"/>
          </a:xfrm>
        </p:spPr>
        <p:txBody>
          <a:bodyPr>
            <a:normAutofit/>
          </a:bodyPr>
          <a:lstStyle/>
          <a:p>
            <a:pPr>
              <a:defRPr/>
            </a:pPr>
            <a:r>
              <a:rPr lang="en-US" sz="3200" b="1">
                <a:solidFill>
                  <a:srgbClr val="FFFFFF"/>
                </a:solidFill>
                <a:latin typeface="Calibri"/>
                <a:cs typeface="Calibri"/>
              </a:rPr>
              <a:t>OPEN KETTLE CANNING</a:t>
            </a:r>
          </a:p>
        </p:txBody>
      </p:sp>
      <p:sp>
        <p:nvSpPr>
          <p:cNvPr id="30740" name="Arc 3073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742" name="Oval 3074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723" name="Rectangle 3">
            <a:extLst>
              <a:ext uri="{FF2B5EF4-FFF2-40B4-BE49-F238E27FC236}">
                <a16:creationId xmlns:a16="http://schemas.microsoft.com/office/drawing/2014/main" id="{25EA33CF-1DEC-BF72-3D8F-8417C766A52C}"/>
              </a:ext>
            </a:extLst>
          </p:cNvPr>
          <p:cNvSpPr>
            <a:spLocks noGrp="1" noChangeArrowheads="1"/>
          </p:cNvSpPr>
          <p:nvPr>
            <p:ph type="body" idx="1"/>
          </p:nvPr>
        </p:nvSpPr>
        <p:spPr>
          <a:xfrm>
            <a:off x="4027614" y="1526033"/>
            <a:ext cx="4152298" cy="3935281"/>
          </a:xfrm>
        </p:spPr>
        <p:txBody>
          <a:bodyPr>
            <a:normAutofit/>
          </a:bodyPr>
          <a:lstStyle/>
          <a:p>
            <a:pPr>
              <a:lnSpc>
                <a:spcPct val="90000"/>
              </a:lnSpc>
            </a:pPr>
            <a:r>
              <a:rPr lang="en-US" altLang="en-US" sz="2400">
                <a:latin typeface="Calibri"/>
                <a:cs typeface="Calibri"/>
              </a:rPr>
              <a:t>“Open Kettle” canning is when food is heated only</a:t>
            </a:r>
            <a:endParaRPr lang="en-US" altLang="en-US" sz="2400">
              <a:latin typeface="Calibri"/>
              <a:ea typeface="Calibri"/>
              <a:cs typeface="Calibri"/>
            </a:endParaRPr>
          </a:p>
          <a:p>
            <a:pPr>
              <a:lnSpc>
                <a:spcPct val="90000"/>
              </a:lnSpc>
            </a:pPr>
            <a:r>
              <a:rPr lang="en-US" altLang="en-US" sz="2400">
                <a:solidFill>
                  <a:srgbClr val="FF0000"/>
                </a:solidFill>
                <a:latin typeface="Calibri"/>
                <a:cs typeface="Calibri"/>
              </a:rPr>
              <a:t>NOT RECOMMENDED.</a:t>
            </a:r>
            <a:r>
              <a:rPr lang="en-US" altLang="en-US" sz="2400">
                <a:latin typeface="Calibri"/>
                <a:cs typeface="Calibri"/>
              </a:rPr>
              <a:t> </a:t>
            </a:r>
            <a:endParaRPr lang="en-US" altLang="en-US" sz="2400">
              <a:latin typeface="Calibri"/>
              <a:ea typeface="Calibri"/>
              <a:cs typeface="Calibri"/>
            </a:endParaRPr>
          </a:p>
          <a:p>
            <a:pPr>
              <a:lnSpc>
                <a:spcPct val="90000"/>
              </a:lnSpc>
            </a:pPr>
            <a:r>
              <a:rPr lang="en-US" altLang="en-US" sz="2400">
                <a:latin typeface="Calibri"/>
                <a:cs typeface="Calibri"/>
              </a:rPr>
              <a:t>Temperature doesn’t kill spoilage organisms. </a:t>
            </a:r>
            <a:endParaRPr lang="en-US" altLang="en-US" sz="2400">
              <a:latin typeface="Calibri"/>
              <a:ea typeface="Calibri"/>
              <a:cs typeface="Calibri"/>
            </a:endParaRPr>
          </a:p>
          <a:p>
            <a:pPr>
              <a:lnSpc>
                <a:spcPct val="90000"/>
              </a:lnSpc>
            </a:pPr>
            <a:r>
              <a:rPr lang="en-US" altLang="en-US" sz="2400">
                <a:latin typeface="Calibri"/>
                <a:cs typeface="Calibri"/>
              </a:rPr>
              <a:t>Bacteria may be transferred into jar. </a:t>
            </a:r>
            <a:endParaRPr lang="en-US" altLang="en-US" sz="2400">
              <a:latin typeface="Calibri"/>
              <a:ea typeface="Calibri"/>
              <a:cs typeface="Calibri"/>
            </a:endParaRPr>
          </a:p>
          <a:p>
            <a:pPr>
              <a:lnSpc>
                <a:spcPct val="90000"/>
              </a:lnSpc>
            </a:pPr>
            <a:r>
              <a:rPr lang="en-US" altLang="en-US" sz="2400">
                <a:latin typeface="Calibri"/>
                <a:cs typeface="Calibri"/>
              </a:rPr>
              <a:t>Air remains in jar and can cause spoilage.</a:t>
            </a:r>
            <a:endParaRPr lang="en-US" altLang="en-US" sz="2400">
              <a:latin typeface="Calibri"/>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t's talk. Vector lettering banner. Let's talk. Speech bubble. Vector hand drawn illustration. lets review stock illustrations">
            <a:extLst>
              <a:ext uri="{FF2B5EF4-FFF2-40B4-BE49-F238E27FC236}">
                <a16:creationId xmlns:a16="http://schemas.microsoft.com/office/drawing/2014/main" id="{491299A5-BAB9-F6BE-A198-B2121B357032}"/>
              </a:ext>
            </a:extLst>
          </p:cNvPr>
          <p:cNvPicPr>
            <a:picLocks noChangeAspect="1"/>
          </p:cNvPicPr>
          <p:nvPr/>
        </p:nvPicPr>
        <p:blipFill>
          <a:blip r:embed="rId2"/>
          <a:srcRect r="3" b="5438"/>
          <a:stretch/>
        </p:blipFill>
        <p:spPr>
          <a:xfrm>
            <a:off x="18758" y="796362"/>
            <a:ext cx="5547081" cy="5255917"/>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400ADA-566A-D6EB-8611-06A82B4F5C5E}"/>
              </a:ext>
            </a:extLst>
          </p:cNvPr>
          <p:cNvSpPr>
            <a:spLocks noGrp="1"/>
          </p:cNvSpPr>
          <p:nvPr>
            <p:ph type="title"/>
          </p:nvPr>
        </p:nvSpPr>
        <p:spPr>
          <a:xfrm>
            <a:off x="5648707" y="365125"/>
            <a:ext cx="2866642" cy="1899912"/>
          </a:xfrm>
        </p:spPr>
        <p:txBody>
          <a:bodyPr>
            <a:normAutofit/>
          </a:bodyPr>
          <a:lstStyle/>
          <a:p>
            <a:r>
              <a:rPr lang="en-US" sz="3500">
                <a:latin typeface="Calibri"/>
                <a:ea typeface="Calibri"/>
                <a:cs typeface="Calibri"/>
              </a:rPr>
              <a:t>LET'S REVIEW</a:t>
            </a:r>
          </a:p>
        </p:txBody>
      </p:sp>
      <p:sp>
        <p:nvSpPr>
          <p:cNvPr id="3" name="Content Placeholder 2">
            <a:extLst>
              <a:ext uri="{FF2B5EF4-FFF2-40B4-BE49-F238E27FC236}">
                <a16:creationId xmlns:a16="http://schemas.microsoft.com/office/drawing/2014/main" id="{C1638F54-A7B1-8513-7576-A63B5C7A8C4A}"/>
              </a:ext>
            </a:extLst>
          </p:cNvPr>
          <p:cNvSpPr>
            <a:spLocks noGrp="1"/>
          </p:cNvSpPr>
          <p:nvPr>
            <p:ph idx="1"/>
          </p:nvPr>
        </p:nvSpPr>
        <p:spPr>
          <a:xfrm>
            <a:off x="5564387" y="1319308"/>
            <a:ext cx="3297609" cy="3742762"/>
          </a:xfrm>
        </p:spPr>
        <p:txBody>
          <a:bodyPr vert="horz" wrap="square" lIns="91440" tIns="45720" rIns="91440" bIns="45720" numCol="1" anchor="t" anchorCtr="0" compatLnSpc="1">
            <a:prstTxWarp prst="textNoShape">
              <a:avLst/>
            </a:prstTxWarp>
            <a:noAutofit/>
          </a:bodyPr>
          <a:lstStyle/>
          <a:p>
            <a:r>
              <a:rPr lang="en-US" sz="2400">
                <a:latin typeface="Calibri"/>
                <a:ea typeface="Calibri"/>
                <a:cs typeface="Calibri"/>
              </a:rPr>
              <a:t>OSU video...anything new? </a:t>
            </a:r>
          </a:p>
          <a:p>
            <a:pPr marL="0" indent="0">
              <a:buNone/>
            </a:pPr>
            <a:endParaRPr lang="en-US" sz="2400">
              <a:latin typeface="Calibri"/>
              <a:ea typeface="Calibri"/>
              <a:cs typeface="Calibri"/>
            </a:endParaRPr>
          </a:p>
          <a:p>
            <a:r>
              <a:rPr lang="en-US" sz="2400">
                <a:latin typeface="Calibri"/>
                <a:ea typeface="Calibri"/>
                <a:cs typeface="Calibri"/>
              </a:rPr>
              <a:t>New Questions – put in the chat please? </a:t>
            </a:r>
          </a:p>
          <a:p>
            <a:pPr marL="0" indent="0">
              <a:buNone/>
            </a:pPr>
            <a:endParaRPr lang="en-US" sz="2400">
              <a:latin typeface="Calibri"/>
              <a:ea typeface="Calibri"/>
              <a:cs typeface="Calibri"/>
            </a:endParaRPr>
          </a:p>
          <a:p>
            <a:r>
              <a:rPr lang="en-US" sz="2400">
                <a:latin typeface="Calibri"/>
                <a:ea typeface="Calibri"/>
                <a:cs typeface="Calibri"/>
              </a:rPr>
              <a:t>Study Questions..... break out groups </a:t>
            </a:r>
          </a:p>
        </p:txBody>
      </p:sp>
    </p:spTree>
    <p:extLst>
      <p:ext uri="{BB962C8B-B14F-4D97-AF65-F5344CB8AC3E}">
        <p14:creationId xmlns:p14="http://schemas.microsoft.com/office/powerpoint/2010/main" val="122587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7" name="Rectangle 32776">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779" name="Freeform: Shape 32778">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781" name="Freeform: Shape 32780">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4027"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Rectangle 2">
            <a:extLst>
              <a:ext uri="{FF2B5EF4-FFF2-40B4-BE49-F238E27FC236}">
                <a16:creationId xmlns:a16="http://schemas.microsoft.com/office/drawing/2014/main" id="{B1F3863E-F175-0B7C-A0F7-AA6DD0B2B944}"/>
              </a:ext>
            </a:extLst>
          </p:cNvPr>
          <p:cNvSpPr>
            <a:spLocks noGrp="1" noChangeArrowheads="1"/>
          </p:cNvSpPr>
          <p:nvPr>
            <p:ph type="title"/>
          </p:nvPr>
        </p:nvSpPr>
        <p:spPr>
          <a:xfrm>
            <a:off x="329184" y="859536"/>
            <a:ext cx="3624602" cy="1170432"/>
          </a:xfrm>
        </p:spPr>
        <p:txBody>
          <a:bodyPr anchor="b">
            <a:normAutofit/>
          </a:bodyPr>
          <a:lstStyle/>
          <a:p>
            <a:pPr>
              <a:defRPr/>
            </a:pPr>
            <a:r>
              <a:rPr lang="en-US" sz="3000" b="1">
                <a:latin typeface="Calibri"/>
                <a:cs typeface="Calibri"/>
              </a:rPr>
              <a:t>OVEN CANNING</a:t>
            </a:r>
          </a:p>
        </p:txBody>
      </p:sp>
      <p:sp>
        <p:nvSpPr>
          <p:cNvPr id="32783" name="Rectangle 32782">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8283"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785" name="Rectangle 3278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19" y="2185062"/>
            <a:ext cx="37033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1" name="Rectangle 3">
            <a:extLst>
              <a:ext uri="{FF2B5EF4-FFF2-40B4-BE49-F238E27FC236}">
                <a16:creationId xmlns:a16="http://schemas.microsoft.com/office/drawing/2014/main" id="{EAEEF6A5-8497-A96C-8B51-8726E6AEB1D3}"/>
              </a:ext>
            </a:extLst>
          </p:cNvPr>
          <p:cNvSpPr>
            <a:spLocks noGrp="1" noChangeArrowheads="1"/>
          </p:cNvSpPr>
          <p:nvPr>
            <p:ph type="body" idx="1"/>
          </p:nvPr>
        </p:nvSpPr>
        <p:spPr>
          <a:xfrm>
            <a:off x="338328" y="2512611"/>
            <a:ext cx="4081802" cy="3664351"/>
          </a:xfrm>
        </p:spPr>
        <p:txBody>
          <a:bodyPr>
            <a:normAutofit/>
          </a:bodyPr>
          <a:lstStyle/>
          <a:p>
            <a:r>
              <a:rPr lang="en-US" altLang="en-US">
                <a:latin typeface="Calibri"/>
                <a:cs typeface="Calibri"/>
              </a:rPr>
              <a:t>Oven canning is </a:t>
            </a:r>
            <a:r>
              <a:rPr lang="en-US" altLang="en-US">
                <a:solidFill>
                  <a:srgbClr val="FF0000"/>
                </a:solidFill>
                <a:latin typeface="Calibri"/>
                <a:cs typeface="Calibri"/>
              </a:rPr>
              <a:t>not recommended</a:t>
            </a:r>
            <a:r>
              <a:rPr lang="en-US" altLang="en-US">
                <a:latin typeface="Calibri"/>
                <a:cs typeface="Calibri"/>
              </a:rPr>
              <a:t> for the following reasons:</a:t>
            </a:r>
          </a:p>
          <a:p>
            <a:pPr lvl="1"/>
            <a:r>
              <a:rPr lang="en-US" altLang="en-US">
                <a:latin typeface="Calibri"/>
                <a:cs typeface="Calibri"/>
              </a:rPr>
              <a:t>Jars may explode.</a:t>
            </a:r>
          </a:p>
          <a:p>
            <a:pPr lvl="1"/>
            <a:r>
              <a:rPr lang="en-US" altLang="en-US">
                <a:latin typeface="Calibri"/>
                <a:cs typeface="Calibri"/>
              </a:rPr>
              <a:t>Temperature not hot enough to safely preserve food.</a:t>
            </a:r>
          </a:p>
          <a:p>
            <a:endParaRPr lang="en-US" altLang="en-US" sz="1600">
              <a:latin typeface="Calibri"/>
              <a:cs typeface="Calibri"/>
            </a:endParaRPr>
          </a:p>
        </p:txBody>
      </p:sp>
      <p:pic>
        <p:nvPicPr>
          <p:cNvPr id="2" name="Picture 1" descr="I love oven canning! This is... - Canning Simple Recipes ...">
            <a:extLst>
              <a:ext uri="{FF2B5EF4-FFF2-40B4-BE49-F238E27FC236}">
                <a16:creationId xmlns:a16="http://schemas.microsoft.com/office/drawing/2014/main" id="{300441E1-D0A4-F724-A0E9-D674FD9598F4}"/>
              </a:ext>
            </a:extLst>
          </p:cNvPr>
          <p:cNvPicPr>
            <a:picLocks noChangeAspect="1"/>
          </p:cNvPicPr>
          <p:nvPr/>
        </p:nvPicPr>
        <p:blipFill>
          <a:blip r:embed="rId3"/>
          <a:stretch>
            <a:fillRect/>
          </a:stretch>
        </p:blipFill>
        <p:spPr>
          <a:xfrm rot="-360000">
            <a:off x="4937760" y="2186177"/>
            <a:ext cx="3854196" cy="2158390"/>
          </a:xfrm>
          <a:prstGeom prst="rect">
            <a:avLst/>
          </a:prstGeom>
        </p:spPr>
      </p:pic>
      <p:pic>
        <p:nvPicPr>
          <p:cNvPr id="32772" name="Picture 3">
            <a:extLst>
              <a:ext uri="{FF2B5EF4-FFF2-40B4-BE49-F238E27FC236}">
                <a16:creationId xmlns:a16="http://schemas.microsoft.com/office/drawing/2014/main" id="{7D8297A7-110E-E921-C800-DCA9654A9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10312" y="93708"/>
            <a:ext cx="3854196" cy="1165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27" name="Group 34826">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91644" y="2227167"/>
            <a:ext cx="3252126"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34828" name="Freeform: Shape 34827">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4829" name="Freeform: Shape 34828">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4830" name="Freeform: Shape 34829">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4831" name="Freeform: Shape 34830">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4833" name="Group 34832">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834244" y="0"/>
            <a:ext cx="3512956" cy="3456291"/>
            <a:chOff x="4345582" y="0"/>
            <a:chExt cx="5069918" cy="3741104"/>
          </a:xfrm>
          <a:solidFill>
            <a:schemeClr val="accent5">
              <a:alpha val="5000"/>
            </a:schemeClr>
          </a:solidFill>
        </p:grpSpPr>
        <p:sp>
          <p:nvSpPr>
            <p:cNvPr id="34834" name="Freeform: Shape 34833">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5" name="Freeform: Shape 34834">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6" name="Freeform: Shape 34835">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7" name="Freeform: Shape 34836">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86" name="Rectangle 2">
            <a:extLst>
              <a:ext uri="{FF2B5EF4-FFF2-40B4-BE49-F238E27FC236}">
                <a16:creationId xmlns:a16="http://schemas.microsoft.com/office/drawing/2014/main" id="{3A1FE041-678C-310C-3CC5-4C6D93386B22}"/>
              </a:ext>
            </a:extLst>
          </p:cNvPr>
          <p:cNvSpPr>
            <a:spLocks noGrp="1" noChangeArrowheads="1"/>
          </p:cNvSpPr>
          <p:nvPr>
            <p:ph type="title"/>
          </p:nvPr>
        </p:nvSpPr>
        <p:spPr>
          <a:xfrm>
            <a:off x="381953" y="269219"/>
            <a:ext cx="3858768" cy="1454051"/>
          </a:xfrm>
        </p:spPr>
        <p:txBody>
          <a:bodyPr anchor="b">
            <a:normAutofit/>
          </a:bodyPr>
          <a:lstStyle/>
          <a:p>
            <a:pPr>
              <a:lnSpc>
                <a:spcPct val="90000"/>
              </a:lnSpc>
              <a:defRPr/>
            </a:pPr>
            <a:r>
              <a:rPr lang="en-US" sz="3100">
                <a:solidFill>
                  <a:schemeClr val="tx2"/>
                </a:solidFill>
                <a:latin typeface="Calibri"/>
                <a:cs typeface="Calibri"/>
              </a:rPr>
              <a:t>MICROWAVE CANNING</a:t>
            </a:r>
          </a:p>
        </p:txBody>
      </p:sp>
      <p:pic>
        <p:nvPicPr>
          <p:cNvPr id="34820" name="Picture 3">
            <a:extLst>
              <a:ext uri="{FF2B5EF4-FFF2-40B4-BE49-F238E27FC236}">
                <a16:creationId xmlns:a16="http://schemas.microsoft.com/office/drawing/2014/main" id="{ED6D65AD-4180-59F5-2288-E3E06AD84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49139" y="832072"/>
            <a:ext cx="1972029" cy="596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06FDA6ED-E216-06F7-157F-18EFAA66FC5B}"/>
              </a:ext>
            </a:extLst>
          </p:cNvPr>
          <p:cNvSpPr>
            <a:spLocks noGrp="1" noChangeArrowheads="1"/>
          </p:cNvSpPr>
          <p:nvPr>
            <p:ph type="body" idx="1"/>
          </p:nvPr>
        </p:nvSpPr>
        <p:spPr>
          <a:xfrm>
            <a:off x="381953" y="2401541"/>
            <a:ext cx="4815228" cy="3639289"/>
          </a:xfrm>
        </p:spPr>
        <p:txBody>
          <a:bodyPr vert="horz" wrap="square" lIns="91440" tIns="45720" rIns="91440" bIns="45720" numCol="1" anchor="ctr" anchorCtr="0" compatLnSpc="1">
            <a:prstTxWarp prst="textNoShape">
              <a:avLst/>
            </a:prstTxWarp>
            <a:noAutofit/>
          </a:bodyPr>
          <a:lstStyle/>
          <a:p>
            <a:r>
              <a:rPr lang="en-US" altLang="en-US" sz="2000">
                <a:solidFill>
                  <a:schemeClr val="tx2"/>
                </a:solidFill>
                <a:latin typeface="Calibri"/>
                <a:cs typeface="Calibri"/>
              </a:rPr>
              <a:t>Some Jams and Jellies have specific recipes developed for using a microwave oven. </a:t>
            </a:r>
          </a:p>
          <a:p>
            <a:r>
              <a:rPr lang="en-US" altLang="en-US" sz="2000">
                <a:solidFill>
                  <a:schemeClr val="tx2"/>
                </a:solidFill>
                <a:latin typeface="Calibri"/>
                <a:cs typeface="Calibri"/>
              </a:rPr>
              <a:t>Herbs can be dried in the microwave. </a:t>
            </a:r>
          </a:p>
          <a:p>
            <a:r>
              <a:rPr lang="en-US" altLang="en-US" sz="2000">
                <a:solidFill>
                  <a:schemeClr val="tx2"/>
                </a:solidFill>
                <a:latin typeface="Calibri"/>
                <a:cs typeface="Calibri"/>
              </a:rPr>
              <a:t>Small amounts of vegetables can be blanched. </a:t>
            </a:r>
          </a:p>
          <a:p>
            <a:r>
              <a:rPr lang="en-US" altLang="en-US" sz="2000">
                <a:solidFill>
                  <a:schemeClr val="tx2"/>
                </a:solidFill>
                <a:latin typeface="Calibri"/>
                <a:cs typeface="Calibri"/>
              </a:rPr>
              <a:t>Used to heat pickling or canning liquids to boiling. </a:t>
            </a:r>
          </a:p>
          <a:p>
            <a:r>
              <a:rPr lang="en-US" altLang="en-US" sz="2000">
                <a:solidFill>
                  <a:schemeClr val="tx2"/>
                </a:solidFill>
                <a:latin typeface="Calibri"/>
                <a:cs typeface="Calibri"/>
              </a:rPr>
              <a:t>Regular Canning </a:t>
            </a:r>
            <a:r>
              <a:rPr lang="en-US" altLang="en-US" sz="2000">
                <a:solidFill>
                  <a:srgbClr val="FF0000"/>
                </a:solidFill>
                <a:latin typeface="Calibri"/>
                <a:cs typeface="Calibri"/>
              </a:rPr>
              <a:t>not recommended</a:t>
            </a:r>
            <a:r>
              <a:rPr lang="en-US" altLang="en-US" sz="2000">
                <a:solidFill>
                  <a:schemeClr val="tx2"/>
                </a:solidFill>
                <a:latin typeface="Calibri"/>
                <a:cs typeface="Calibri"/>
              </a:rPr>
              <a:t> because:</a:t>
            </a:r>
            <a:endParaRPr lang="en-US" altLang="en-US" sz="2000">
              <a:solidFill>
                <a:schemeClr val="tx2"/>
              </a:solidFill>
              <a:latin typeface="Calibri"/>
              <a:ea typeface="Calibri"/>
              <a:cs typeface="Calibri"/>
            </a:endParaRPr>
          </a:p>
          <a:p>
            <a:pPr lvl="1"/>
            <a:r>
              <a:rPr lang="en-US" altLang="en-US" sz="2000">
                <a:solidFill>
                  <a:schemeClr val="tx2"/>
                </a:solidFill>
                <a:latin typeface="Calibri"/>
                <a:cs typeface="Calibri"/>
              </a:rPr>
              <a:t>Temperatures not high enough </a:t>
            </a:r>
          </a:p>
          <a:p>
            <a:pPr lvl="1"/>
            <a:r>
              <a:rPr lang="en-US" altLang="en-US" sz="2000">
                <a:solidFill>
                  <a:schemeClr val="tx2"/>
                </a:solidFill>
                <a:latin typeface="Calibri"/>
                <a:cs typeface="Calibri"/>
              </a:rPr>
              <a:t>Pressure not possible </a:t>
            </a:r>
          </a:p>
          <a:p>
            <a:pPr lvl="1"/>
            <a:r>
              <a:rPr lang="en-US" altLang="en-US" sz="2000">
                <a:solidFill>
                  <a:schemeClr val="tx2"/>
                </a:solidFill>
                <a:latin typeface="Calibri"/>
                <a:cs typeface="Calibri"/>
              </a:rPr>
              <a:t>Jars break</a:t>
            </a:r>
          </a:p>
          <a:p>
            <a:endParaRPr lang="en-US" altLang="en-US" sz="1500">
              <a:solidFill>
                <a:schemeClr val="tx2"/>
              </a:solidFill>
            </a:endParaRPr>
          </a:p>
        </p:txBody>
      </p:sp>
      <p:pic>
        <p:nvPicPr>
          <p:cNvPr id="2" name="Picture 1" descr="Microwave Images – Browse 183,541 Stock Photos, Vectors, and ...">
            <a:extLst>
              <a:ext uri="{FF2B5EF4-FFF2-40B4-BE49-F238E27FC236}">
                <a16:creationId xmlns:a16="http://schemas.microsoft.com/office/drawing/2014/main" id="{AFB2AAE0-E76A-954D-B331-B2F2009371D2}"/>
              </a:ext>
            </a:extLst>
          </p:cNvPr>
          <p:cNvPicPr>
            <a:picLocks noChangeAspect="1"/>
          </p:cNvPicPr>
          <p:nvPr/>
        </p:nvPicPr>
        <p:blipFill>
          <a:blip r:embed="rId4"/>
          <a:stretch>
            <a:fillRect/>
          </a:stretch>
        </p:blipFill>
        <p:spPr>
          <a:xfrm>
            <a:off x="6896966" y="4056347"/>
            <a:ext cx="2153929" cy="16100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21" name="Rectangle 3892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33"/>
            <a:ext cx="6483094"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8923" name="Picture 3892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1" y="1"/>
            <a:ext cx="9144000" cy="6858000"/>
          </a:xfrm>
          <a:prstGeom prst="rect">
            <a:avLst/>
          </a:prstGeom>
        </p:spPr>
      </p:pic>
      <p:sp>
        <p:nvSpPr>
          <p:cNvPr id="38925"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5428" y="4444"/>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8916" name="Picture 3">
            <a:extLst>
              <a:ext uri="{FF2B5EF4-FFF2-40B4-BE49-F238E27FC236}">
                <a16:creationId xmlns:a16="http://schemas.microsoft.com/office/drawing/2014/main" id="{05238137-4DF8-8384-0495-4C2257327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31138" y="408370"/>
            <a:ext cx="2789568" cy="8438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a:extLst>
              <a:ext uri="{FF2B5EF4-FFF2-40B4-BE49-F238E27FC236}">
                <a16:creationId xmlns:a16="http://schemas.microsoft.com/office/drawing/2014/main" id="{1A883B30-E003-7CA7-7AA5-20EF7F376774}"/>
              </a:ext>
            </a:extLst>
          </p:cNvPr>
          <p:cNvSpPr>
            <a:spLocks noGrp="1" noChangeArrowheads="1"/>
          </p:cNvSpPr>
          <p:nvPr>
            <p:ph type="title"/>
          </p:nvPr>
        </p:nvSpPr>
        <p:spPr>
          <a:xfrm>
            <a:off x="5661507" y="404035"/>
            <a:ext cx="3733482" cy="1091997"/>
          </a:xfrm>
        </p:spPr>
        <p:txBody>
          <a:bodyPr>
            <a:normAutofit/>
          </a:bodyPr>
          <a:lstStyle/>
          <a:p>
            <a:r>
              <a:rPr lang="en-US" altLang="en-US" sz="3000" b="1">
                <a:solidFill>
                  <a:srgbClr val="000000"/>
                </a:solidFill>
                <a:latin typeface="Calibri"/>
                <a:cs typeface="Calibri"/>
              </a:rPr>
              <a:t>Pouch Canning </a:t>
            </a:r>
          </a:p>
        </p:txBody>
      </p:sp>
      <p:sp>
        <p:nvSpPr>
          <p:cNvPr id="3892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90"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Retort Pouches Bags For Retort Pressure Canning (100, 1/2 PINT 6 X 8 Inch)">
            <a:extLst>
              <a:ext uri="{FF2B5EF4-FFF2-40B4-BE49-F238E27FC236}">
                <a16:creationId xmlns:a16="http://schemas.microsoft.com/office/drawing/2014/main" id="{B1C2E468-B2CD-A733-9674-7A8ED35C8500}"/>
              </a:ext>
            </a:extLst>
          </p:cNvPr>
          <p:cNvPicPr>
            <a:picLocks noChangeAspect="1"/>
          </p:cNvPicPr>
          <p:nvPr/>
        </p:nvPicPr>
        <p:blipFill>
          <a:blip r:embed="rId4"/>
          <a:stretch>
            <a:fillRect/>
          </a:stretch>
        </p:blipFill>
        <p:spPr>
          <a:xfrm>
            <a:off x="901314" y="3953379"/>
            <a:ext cx="2670429" cy="2670429"/>
          </a:xfrm>
          <a:prstGeom prst="rect">
            <a:avLst/>
          </a:prstGeom>
        </p:spPr>
      </p:pic>
      <p:sp>
        <p:nvSpPr>
          <p:cNvPr id="38915" name="Content Placeholder 2">
            <a:extLst>
              <a:ext uri="{FF2B5EF4-FFF2-40B4-BE49-F238E27FC236}">
                <a16:creationId xmlns:a16="http://schemas.microsoft.com/office/drawing/2014/main" id="{8ADDFBDF-A784-A79F-B058-3273908B87C6}"/>
              </a:ext>
            </a:extLst>
          </p:cNvPr>
          <p:cNvSpPr>
            <a:spLocks noGrp="1" noChangeArrowheads="1"/>
          </p:cNvSpPr>
          <p:nvPr>
            <p:ph idx="1"/>
          </p:nvPr>
        </p:nvSpPr>
        <p:spPr>
          <a:xfrm>
            <a:off x="4955960" y="2674509"/>
            <a:ext cx="4070461" cy="2729467"/>
          </a:xfrm>
        </p:spPr>
        <p:txBody>
          <a:bodyPr vert="horz" wrap="square" lIns="91440" tIns="45720" rIns="91440" bIns="45720" numCol="1" anchor="ctr" anchorCtr="0" compatLnSpc="1">
            <a:prstTxWarp prst="textNoShape">
              <a:avLst/>
            </a:prstTxWarp>
            <a:noAutofit/>
          </a:bodyPr>
          <a:lstStyle/>
          <a:p>
            <a:r>
              <a:rPr lang="en-US" altLang="en-US" sz="2000">
                <a:solidFill>
                  <a:srgbClr val="000000"/>
                </a:solidFill>
                <a:latin typeface="Calibri"/>
                <a:cs typeface="Calibri"/>
              </a:rPr>
              <a:t>Special pouches are put in canners to process several at a time </a:t>
            </a:r>
          </a:p>
          <a:p>
            <a:r>
              <a:rPr lang="en-US" altLang="en-US" sz="2000">
                <a:solidFill>
                  <a:srgbClr val="000000"/>
                </a:solidFill>
                <a:latin typeface="Calibri"/>
                <a:cs typeface="Calibri"/>
              </a:rPr>
              <a:t>No research on processing times</a:t>
            </a:r>
          </a:p>
          <a:p>
            <a:r>
              <a:rPr lang="en-US" altLang="en-US" sz="2000">
                <a:solidFill>
                  <a:srgbClr val="000000"/>
                </a:solidFill>
                <a:latin typeface="Calibri"/>
                <a:cs typeface="Calibri"/>
              </a:rPr>
              <a:t>Heat penetration different than jars</a:t>
            </a:r>
          </a:p>
          <a:p>
            <a:r>
              <a:rPr lang="en-US" altLang="en-US" sz="2000">
                <a:solidFill>
                  <a:srgbClr val="000000"/>
                </a:solidFill>
                <a:latin typeface="Calibri"/>
                <a:cs typeface="Calibri"/>
              </a:rPr>
              <a:t>Often cold spots move around </a:t>
            </a:r>
          </a:p>
          <a:p>
            <a:r>
              <a:rPr lang="en-US" altLang="en-US" sz="2000">
                <a:solidFill>
                  <a:srgbClr val="000000"/>
                </a:solidFill>
                <a:latin typeface="Calibri"/>
                <a:cs typeface="Calibri"/>
              </a:rPr>
              <a:t>When over filled, they can burst </a:t>
            </a:r>
          </a:p>
          <a:p>
            <a:r>
              <a:rPr lang="en-US" altLang="en-US" sz="2000">
                <a:solidFill>
                  <a:srgbClr val="000000"/>
                </a:solidFill>
                <a:latin typeface="Calibri"/>
                <a:cs typeface="Calibri"/>
              </a:rPr>
              <a:t>Move around during processing </a:t>
            </a:r>
          </a:p>
          <a:p>
            <a:r>
              <a:rPr lang="en-US" altLang="en-US" sz="2000" b="1">
                <a:solidFill>
                  <a:srgbClr val="FF0000"/>
                </a:solidFill>
                <a:latin typeface="Calibri"/>
                <a:cs typeface="Calibri"/>
              </a:rPr>
              <a:t>NOT RECOMMENDED </a:t>
            </a:r>
          </a:p>
          <a:p>
            <a:endParaRPr lang="en-US" altLang="en-US" sz="15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92087E1F-9A8F-F07C-BC9B-30FEB156F565}"/>
              </a:ext>
            </a:extLst>
          </p:cNvPr>
          <p:cNvSpPr>
            <a:spLocks noGrp="1"/>
          </p:cNvSpPr>
          <p:nvPr>
            <p:ph type="title"/>
          </p:nvPr>
        </p:nvSpPr>
        <p:spPr>
          <a:xfrm>
            <a:off x="4135552" y="256171"/>
            <a:ext cx="3250360" cy="1454051"/>
          </a:xfrm>
        </p:spPr>
        <p:txBody>
          <a:bodyPr anchor="b">
            <a:normAutofit/>
          </a:bodyPr>
          <a:lstStyle/>
          <a:p>
            <a:pPr>
              <a:defRPr/>
            </a:pPr>
            <a:r>
              <a:rPr lang="en-US" sz="3100" b="1">
                <a:solidFill>
                  <a:srgbClr val="663300"/>
                </a:solidFill>
                <a:latin typeface="Calibri"/>
                <a:cs typeface="Calibri"/>
              </a:rPr>
              <a:t>DISHWASHER “CANNING”</a:t>
            </a:r>
            <a:r>
              <a:rPr lang="en-US" sz="3100">
                <a:solidFill>
                  <a:schemeClr val="tx2"/>
                </a:solidFill>
              </a:rPr>
              <a:t> 	</a:t>
            </a:r>
          </a:p>
        </p:txBody>
      </p:sp>
      <p:pic>
        <p:nvPicPr>
          <p:cNvPr id="3" name="Picture 2" descr="I'm sure this is an FAQ - can I sterilize my mason jars in ...">
            <a:extLst>
              <a:ext uri="{FF2B5EF4-FFF2-40B4-BE49-F238E27FC236}">
                <a16:creationId xmlns:a16="http://schemas.microsoft.com/office/drawing/2014/main" id="{F44F0847-ED24-D18E-9925-C310F4DC8164}"/>
              </a:ext>
            </a:extLst>
          </p:cNvPr>
          <p:cNvPicPr>
            <a:picLocks noChangeAspect="1"/>
          </p:cNvPicPr>
          <p:nvPr/>
        </p:nvPicPr>
        <p:blipFill>
          <a:blip r:embed="rId2">
            <a:alphaModFix/>
          </a:blip>
          <a:srcRect l="15093" r="16019" b="2"/>
          <a:stretch/>
        </p:blipFill>
        <p:spPr>
          <a:xfrm>
            <a:off x="65810" y="420016"/>
            <a:ext cx="3334096"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2" name="Picture 1" descr="3,100+ Full Dishwasher Stock Photos, Pictures &amp; Royalty-Free ...">
            <a:extLst>
              <a:ext uri="{FF2B5EF4-FFF2-40B4-BE49-F238E27FC236}">
                <a16:creationId xmlns:a16="http://schemas.microsoft.com/office/drawing/2014/main" id="{C0AE5BB6-48FE-862D-019C-8E956E91CD12}"/>
              </a:ext>
            </a:extLst>
          </p:cNvPr>
          <p:cNvPicPr>
            <a:picLocks noChangeAspect="1"/>
          </p:cNvPicPr>
          <p:nvPr/>
        </p:nvPicPr>
        <p:blipFill>
          <a:blip r:embed="rId3">
            <a:alphaModFix/>
          </a:blip>
          <a:srcRect l="10823" r="6858" b="2"/>
          <a:stretch/>
        </p:blipFill>
        <p:spPr>
          <a:xfrm>
            <a:off x="128228" y="3758009"/>
            <a:ext cx="2580440"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39947" name="Group 39946">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0320"/>
            <a:ext cx="3464506" cy="3993680"/>
            <a:chOff x="6642" y="0"/>
            <a:chExt cx="4656944" cy="4026189"/>
          </a:xfrm>
        </p:grpSpPr>
        <p:sp>
          <p:nvSpPr>
            <p:cNvPr id="39948" name="Freeform: Shape 39947">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949" name="Freeform: Shape 39948">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950" name="Freeform: Shape 39949">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9951" name="Freeform: Shape 39950">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53"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44453" y="2543765"/>
            <a:ext cx="2531355" cy="3326212"/>
            <a:chOff x="3414665" y="738154"/>
            <a:chExt cx="5366579" cy="5378461"/>
          </a:xfrm>
          <a:solidFill>
            <a:schemeClr val="bg1">
              <a:alpha val="30000"/>
            </a:schemeClr>
          </a:solidFill>
        </p:grpSpPr>
        <p:sp>
          <p:nvSpPr>
            <p:cNvPr id="39954" name="Freeform: Shape 39953">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endParaRPr lang="en-US"/>
            </a:p>
          </p:txBody>
        </p:sp>
        <p:sp>
          <p:nvSpPr>
            <p:cNvPr id="39955" name="Freeform: Shape 39954">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endParaRPr lang="en-US"/>
            </a:p>
          </p:txBody>
        </p:sp>
        <p:sp useBgFill="1">
          <p:nvSpPr>
            <p:cNvPr id="39956" name="Freeform: Shape 39955">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endParaRPr lang="en-US"/>
            </a:p>
          </p:txBody>
        </p:sp>
      </p:grpSp>
      <p:grpSp>
        <p:nvGrpSpPr>
          <p:cNvPr id="39958" name="Group 39957">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9" y="3757558"/>
            <a:ext cx="2705034" cy="3109922"/>
            <a:chOff x="6642" y="3804226"/>
            <a:chExt cx="3664532" cy="3063253"/>
          </a:xfrm>
        </p:grpSpPr>
        <p:sp>
          <p:nvSpPr>
            <p:cNvPr id="39959" name="Freeform: Shape 39958">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960" name="Freeform: Shape 39959">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9961" name="Freeform: Shape 39960">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9939" name="Content Placeholder 2">
            <a:extLst>
              <a:ext uri="{FF2B5EF4-FFF2-40B4-BE49-F238E27FC236}">
                <a16:creationId xmlns:a16="http://schemas.microsoft.com/office/drawing/2014/main" id="{588E93A9-930A-2495-87F0-7468DDBC9B4B}"/>
              </a:ext>
            </a:extLst>
          </p:cNvPr>
          <p:cNvSpPr>
            <a:spLocks noGrp="1" noChangeArrowheads="1"/>
          </p:cNvSpPr>
          <p:nvPr>
            <p:ph idx="1"/>
          </p:nvPr>
        </p:nvSpPr>
        <p:spPr>
          <a:xfrm>
            <a:off x="3992333" y="1968586"/>
            <a:ext cx="4346256" cy="3901617"/>
          </a:xfrm>
        </p:spPr>
        <p:txBody>
          <a:bodyPr anchor="ctr">
            <a:normAutofit fontScale="92500"/>
          </a:bodyPr>
          <a:lstStyle/>
          <a:p>
            <a:r>
              <a:rPr lang="en-US">
                <a:latin typeface="Calibri"/>
                <a:cs typeface="Calibri"/>
              </a:rPr>
              <a:t>Processing in a dishwashing cycle is </a:t>
            </a:r>
            <a:r>
              <a:rPr lang="en-US" b="1">
                <a:solidFill>
                  <a:srgbClr val="FF0000"/>
                </a:solidFill>
                <a:latin typeface="Calibri"/>
                <a:cs typeface="Calibri"/>
              </a:rPr>
              <a:t>NOT</a:t>
            </a:r>
            <a:r>
              <a:rPr lang="en-US">
                <a:latin typeface="Calibri"/>
                <a:cs typeface="Calibri"/>
              </a:rPr>
              <a:t> </a:t>
            </a:r>
            <a:r>
              <a:rPr lang="en-US">
                <a:solidFill>
                  <a:srgbClr val="FF0000"/>
                </a:solidFill>
                <a:latin typeface="Calibri"/>
                <a:cs typeface="Calibri"/>
              </a:rPr>
              <a:t>recommended</a:t>
            </a:r>
            <a:r>
              <a:rPr lang="en-US">
                <a:latin typeface="Calibri"/>
                <a:cs typeface="Calibri"/>
              </a:rPr>
              <a:t>. </a:t>
            </a:r>
          </a:p>
          <a:p>
            <a:r>
              <a:rPr lang="en-US">
                <a:latin typeface="Calibri"/>
                <a:cs typeface="Calibri"/>
              </a:rPr>
              <a:t>Temperature of the water during the cleaning and rinsing cycle is far below what is required to kill organisms</a:t>
            </a:r>
          </a:p>
          <a:p>
            <a:r>
              <a:rPr lang="en-US">
                <a:latin typeface="Calibri"/>
                <a:cs typeface="Calibri"/>
              </a:rPr>
              <a:t>Results in under processing</a:t>
            </a:r>
            <a:r>
              <a:rPr lang="en-US" altLang="en-US" sz="1600">
                <a:solidFill>
                  <a:schemeClr val="tx2"/>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6876" name="Rectangle 3687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Rectangle 2">
            <a:extLst>
              <a:ext uri="{FF2B5EF4-FFF2-40B4-BE49-F238E27FC236}">
                <a16:creationId xmlns:a16="http://schemas.microsoft.com/office/drawing/2014/main" id="{571A55ED-08D6-470C-BB50-B0C0B77221B5}"/>
              </a:ext>
            </a:extLst>
          </p:cNvPr>
          <p:cNvSpPr>
            <a:spLocks noGrp="1" noChangeArrowheads="1"/>
          </p:cNvSpPr>
          <p:nvPr>
            <p:ph type="title"/>
          </p:nvPr>
        </p:nvSpPr>
        <p:spPr>
          <a:xfrm>
            <a:off x="571352" y="350196"/>
            <a:ext cx="3485178" cy="1624520"/>
          </a:xfrm>
        </p:spPr>
        <p:txBody>
          <a:bodyPr anchor="ctr">
            <a:normAutofit/>
          </a:bodyPr>
          <a:lstStyle/>
          <a:p>
            <a:pPr>
              <a:lnSpc>
                <a:spcPct val="90000"/>
              </a:lnSpc>
              <a:defRPr/>
            </a:pPr>
            <a:r>
              <a:rPr lang="en-US" sz="3500" b="1">
                <a:solidFill>
                  <a:schemeClr val="tx2">
                    <a:lumMod val="90000"/>
                    <a:lumOff val="10000"/>
                  </a:schemeClr>
                </a:solidFill>
                <a:latin typeface="Calibri"/>
                <a:cs typeface="Calibri"/>
              </a:rPr>
              <a:t>VACUUM PACKAGING MACHINES</a:t>
            </a:r>
          </a:p>
        </p:txBody>
      </p:sp>
      <p:sp>
        <p:nvSpPr>
          <p:cNvPr id="36867" name="Rectangle 3">
            <a:extLst>
              <a:ext uri="{FF2B5EF4-FFF2-40B4-BE49-F238E27FC236}">
                <a16:creationId xmlns:a16="http://schemas.microsoft.com/office/drawing/2014/main" id="{59A30C17-1382-3377-CFAD-853C643B5B02}"/>
              </a:ext>
            </a:extLst>
          </p:cNvPr>
          <p:cNvSpPr>
            <a:spLocks noGrp="1" noChangeArrowheads="1"/>
          </p:cNvSpPr>
          <p:nvPr>
            <p:ph type="body" idx="1"/>
          </p:nvPr>
        </p:nvSpPr>
        <p:spPr>
          <a:xfrm>
            <a:off x="571351" y="2743200"/>
            <a:ext cx="3485179" cy="3613149"/>
          </a:xfrm>
        </p:spPr>
        <p:txBody>
          <a:bodyPr anchor="ctr">
            <a:normAutofit/>
          </a:bodyPr>
          <a:lstStyle/>
          <a:p>
            <a:r>
              <a:rPr lang="en-US" altLang="en-US" sz="2000">
                <a:latin typeface="Calibri"/>
                <a:cs typeface="Calibri"/>
              </a:rPr>
              <a:t>Not a substitute for heat processing of home-canned foods! </a:t>
            </a:r>
          </a:p>
          <a:p>
            <a:r>
              <a:rPr lang="en-US" altLang="en-US" sz="2000">
                <a:latin typeface="Calibri"/>
                <a:cs typeface="Calibri"/>
              </a:rPr>
              <a:t>Extends storage time of refrigerated, dried and frozen foods.</a:t>
            </a:r>
          </a:p>
          <a:p>
            <a:r>
              <a:rPr lang="en-US" altLang="en-US" sz="2000">
                <a:latin typeface="Calibri"/>
                <a:cs typeface="Calibri"/>
              </a:rPr>
              <a:t>Vacuum packaged foods MUST be refrigerated or frozen.</a:t>
            </a:r>
          </a:p>
          <a:p>
            <a:endParaRPr lang="en-US" altLang="en-US" sz="1700"/>
          </a:p>
        </p:txBody>
      </p:sp>
      <p:pic>
        <p:nvPicPr>
          <p:cNvPr id="36868" name="Picture 2" descr="A picture containing text, table, indoor&#10;&#10;Description automatically generated">
            <a:extLst>
              <a:ext uri="{FF2B5EF4-FFF2-40B4-BE49-F238E27FC236}">
                <a16:creationId xmlns:a16="http://schemas.microsoft.com/office/drawing/2014/main" id="{14491AB1-63A4-C8A7-FDB0-5FD934D94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905" r="33553"/>
          <a:stretch/>
        </p:blipFill>
        <p:spPr bwMode="auto">
          <a:xfrm>
            <a:off x="4572000" y="1"/>
            <a:ext cx="4577118"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a:extLst>
              <a:ext uri="{FF2B5EF4-FFF2-40B4-BE49-F238E27FC236}">
                <a16:creationId xmlns:a16="http://schemas.microsoft.com/office/drawing/2014/main" id="{A9CB966B-1867-A20D-F2AB-FEFFAF45B050}"/>
              </a:ext>
            </a:extLst>
          </p:cNvPr>
          <p:cNvSpPr txBox="1">
            <a:spLocks noChangeArrowheads="1"/>
          </p:cNvSpPr>
          <p:nvPr/>
        </p:nvSpPr>
        <p:spPr bwMode="auto">
          <a:xfrm>
            <a:off x="6836958" y="6870700"/>
            <a:ext cx="2307042" cy="2000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pPr algn="r">
              <a:spcBef>
                <a:spcPct val="0"/>
              </a:spcBef>
              <a:spcAft>
                <a:spcPts val="600"/>
              </a:spcAft>
              <a:buClrTx/>
              <a:buFontTx/>
              <a:buNone/>
            </a:pPr>
            <a:r>
              <a:rPr lang="en-US" altLang="en-US" sz="700">
                <a:solidFill>
                  <a:srgbClr val="FFFFFF"/>
                </a:solidFill>
                <a:latin typeface="+mn-lt"/>
                <a:hlinkClick r:id="rId4" tooltip="https://en.wikipedia.org/wiki/Vacuum_packing">
                  <a:extLst>
                    <a:ext uri="{A12FA001-AC4F-418D-AE19-62706E023703}">
                      <ahyp:hlinkClr xmlns:ahyp="http://schemas.microsoft.com/office/drawing/2018/hyperlinkcolor" val="tx"/>
                    </a:ext>
                  </a:extLst>
                </a:hlinkClick>
              </a:rPr>
              <a:t>This Photo</a:t>
            </a:r>
            <a:r>
              <a:rPr lang="en-US" altLang="en-US" sz="700">
                <a:solidFill>
                  <a:srgbClr val="FFFFFF"/>
                </a:solidFill>
                <a:latin typeface="+mn-lt"/>
              </a:rPr>
              <a:t> by Unknown Author is licensed under </a:t>
            </a:r>
            <a:r>
              <a:rPr lang="en-US" altLang="en-US" sz="700">
                <a:solidFill>
                  <a:srgbClr val="FFFFFF"/>
                </a:solidFill>
                <a:latin typeface="+mn-lt"/>
                <a:hlinkClick r:id="rId5" tooltip="https://creativecommons.org/licenses/by-sa/3.0/">
                  <a:extLst>
                    <a:ext uri="{A12FA001-AC4F-418D-AE19-62706E023703}">
                      <ahyp:hlinkClr xmlns:ahyp="http://schemas.microsoft.com/office/drawing/2018/hyperlinkcolor" val="tx"/>
                    </a:ext>
                  </a:extLst>
                </a:hlinkClick>
              </a:rPr>
              <a:t>CC BY-SA</a:t>
            </a:r>
            <a:endParaRPr lang="en-US" altLang="en-US" sz="700">
              <a:solidFill>
                <a:srgbClr val="FFFFFF"/>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7782-18C0-BA0C-9354-70CE94CDD166}"/>
              </a:ext>
            </a:extLst>
          </p:cNvPr>
          <p:cNvSpPr>
            <a:spLocks noGrp="1"/>
          </p:cNvSpPr>
          <p:nvPr>
            <p:ph type="title"/>
          </p:nvPr>
        </p:nvSpPr>
        <p:spPr/>
        <p:txBody>
          <a:bodyPr/>
          <a:lstStyle/>
          <a:p>
            <a:r>
              <a:rPr lang="en-US"/>
              <a:t>DRY CANNING – Dried grains and flours</a:t>
            </a:r>
          </a:p>
        </p:txBody>
      </p:sp>
      <p:sp>
        <p:nvSpPr>
          <p:cNvPr id="3" name="Content Placeholder 2">
            <a:extLst>
              <a:ext uri="{FF2B5EF4-FFF2-40B4-BE49-F238E27FC236}">
                <a16:creationId xmlns:a16="http://schemas.microsoft.com/office/drawing/2014/main" id="{0E2F217B-CD71-93DB-19E0-510776AB3D08}"/>
              </a:ext>
            </a:extLst>
          </p:cNvPr>
          <p:cNvSpPr>
            <a:spLocks noGrp="1"/>
          </p:cNvSpPr>
          <p:nvPr>
            <p:ph idx="1"/>
          </p:nvPr>
        </p:nvSpPr>
        <p:spPr/>
        <p:txBody>
          <a:bodyPr/>
          <a:lstStyle/>
          <a:p>
            <a:pPr marL="457200" indent="-457200">
              <a:buFont typeface="Arial"/>
              <a:buChar char="•"/>
            </a:pPr>
            <a:r>
              <a:rPr lang="en-US"/>
              <a:t> Putting dried foods into jars </a:t>
            </a:r>
          </a:p>
          <a:p>
            <a:pPr marL="457200" indent="-457200">
              <a:buFont typeface="Arial"/>
              <a:buChar char="•"/>
            </a:pPr>
            <a:r>
              <a:rPr lang="en-US"/>
              <a:t>Lids applied before or after heating</a:t>
            </a:r>
          </a:p>
          <a:p>
            <a:pPr marL="457200" indent="-457200">
              <a:buFont typeface="Arial"/>
              <a:buChar char="•"/>
            </a:pPr>
            <a:r>
              <a:rPr lang="en-US"/>
              <a:t>Heated in the oven at 200 Degrees F </a:t>
            </a:r>
          </a:p>
          <a:p>
            <a:pPr marL="457200" indent="-457200">
              <a:buFont typeface="Arial"/>
              <a:buChar char="•"/>
            </a:pPr>
            <a:endParaRPr lang="en-US"/>
          </a:p>
          <a:p>
            <a:pPr marL="457200" indent="-457200">
              <a:buFont typeface="Arial"/>
              <a:buChar char="•"/>
            </a:pPr>
            <a:r>
              <a:rPr lang="en-US"/>
              <a:t>Not a preservation method, but a packaging method </a:t>
            </a:r>
          </a:p>
          <a:p>
            <a:pPr marL="457200" indent="-457200">
              <a:buFont typeface="Arial"/>
              <a:buChar char="•"/>
            </a:pPr>
            <a:endParaRPr lang="en-US"/>
          </a:p>
          <a:p>
            <a:pPr marL="457200" indent="-457200">
              <a:buFont typeface="Arial"/>
              <a:buChar char="•"/>
            </a:pPr>
            <a:r>
              <a:rPr lang="en-US">
                <a:solidFill>
                  <a:srgbClr val="FF0000"/>
                </a:solidFill>
              </a:rPr>
              <a:t>NOT RECOMMENDED</a:t>
            </a:r>
            <a:r>
              <a:rPr lang="en-US"/>
              <a:t> </a:t>
            </a:r>
          </a:p>
          <a:p>
            <a:pPr marL="457200" indent="-457200">
              <a:buFont typeface="Arial"/>
              <a:buChar char="•"/>
            </a:pPr>
            <a:endParaRPr lang="en-US"/>
          </a:p>
        </p:txBody>
      </p:sp>
    </p:spTree>
    <p:extLst>
      <p:ext uri="{BB962C8B-B14F-4D97-AF65-F5344CB8AC3E}">
        <p14:creationId xmlns:p14="http://schemas.microsoft.com/office/powerpoint/2010/main" val="4284300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818F-1B6E-00EF-55CA-69ED36DFF490}"/>
              </a:ext>
            </a:extLst>
          </p:cNvPr>
          <p:cNvSpPr>
            <a:spLocks noGrp="1"/>
          </p:cNvSpPr>
          <p:nvPr>
            <p:ph type="title"/>
          </p:nvPr>
        </p:nvSpPr>
        <p:spPr/>
        <p:txBody>
          <a:bodyPr/>
          <a:lstStyle/>
          <a:p>
            <a:r>
              <a:rPr lang="en-US"/>
              <a:t>WHAT IS THE CONCERN?  </a:t>
            </a:r>
          </a:p>
        </p:txBody>
      </p:sp>
      <p:sp>
        <p:nvSpPr>
          <p:cNvPr id="3" name="Content Placeholder 2">
            <a:extLst>
              <a:ext uri="{FF2B5EF4-FFF2-40B4-BE49-F238E27FC236}">
                <a16:creationId xmlns:a16="http://schemas.microsoft.com/office/drawing/2014/main" id="{984F7C4C-4E27-97C4-A916-0EB7D7D18924}"/>
              </a:ext>
            </a:extLst>
          </p:cNvPr>
          <p:cNvSpPr>
            <a:spLocks noGrp="1"/>
          </p:cNvSpPr>
          <p:nvPr>
            <p:ph idx="1"/>
          </p:nvPr>
        </p:nvSpPr>
        <p:spPr/>
        <p:txBody>
          <a:bodyPr/>
          <a:lstStyle/>
          <a:p>
            <a:r>
              <a:rPr lang="en-US"/>
              <a:t>Unknown if food is sterilized </a:t>
            </a:r>
          </a:p>
          <a:p>
            <a:r>
              <a:rPr lang="en-US"/>
              <a:t>May cause a vacuum seal </a:t>
            </a:r>
          </a:p>
          <a:p>
            <a:r>
              <a:rPr lang="en-US"/>
              <a:t>Enough heat and time to kill bacterial or mold spores – questionable </a:t>
            </a:r>
          </a:p>
          <a:p>
            <a:r>
              <a:rPr lang="en-US"/>
              <a:t>Does not remove all the oxygen from the jar </a:t>
            </a:r>
          </a:p>
          <a:p>
            <a:r>
              <a:rPr lang="en-US"/>
              <a:t>May trap some condensation moisture in jar </a:t>
            </a:r>
          </a:p>
          <a:p>
            <a:r>
              <a:rPr lang="en-US"/>
              <a:t>Heating could reduce the quality of the food</a:t>
            </a:r>
          </a:p>
          <a:p>
            <a:endParaRPr lang="en-US"/>
          </a:p>
        </p:txBody>
      </p:sp>
    </p:spTree>
    <p:extLst>
      <p:ext uri="{BB962C8B-B14F-4D97-AF65-F5344CB8AC3E}">
        <p14:creationId xmlns:p14="http://schemas.microsoft.com/office/powerpoint/2010/main" val="157503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B5040-46DD-D774-1C51-A7307F2288D5}"/>
              </a:ext>
            </a:extLst>
          </p:cNvPr>
          <p:cNvSpPr>
            <a:spLocks noGrp="1"/>
          </p:cNvSpPr>
          <p:nvPr>
            <p:ph type="title"/>
          </p:nvPr>
        </p:nvSpPr>
        <p:spPr>
          <a:xfrm>
            <a:off x="429369" y="238539"/>
            <a:ext cx="8263890" cy="1434415"/>
          </a:xfrm>
        </p:spPr>
        <p:txBody>
          <a:bodyPr anchor="b">
            <a:normAutofit/>
          </a:bodyPr>
          <a:lstStyle/>
          <a:p>
            <a:pPr>
              <a:lnSpc>
                <a:spcPct val="90000"/>
              </a:lnSpc>
            </a:pPr>
            <a:r>
              <a:rPr lang="en-US" sz="4700" b="1">
                <a:solidFill>
                  <a:srgbClr val="663300"/>
                </a:solidFill>
                <a:latin typeface="Calibri"/>
                <a:ea typeface="Calibri"/>
                <a:cs typeface="Calibri"/>
              </a:rPr>
              <a:t>DRY CANNING VEGETABLES AND MEATS</a:t>
            </a:r>
            <a:r>
              <a:rPr lang="en-US" sz="4700"/>
              <a:t>?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46C38F-140D-00D9-2BD8-86071CEC535C}"/>
              </a:ext>
            </a:extLst>
          </p:cNvPr>
          <p:cNvSpPr>
            <a:spLocks noGrp="1"/>
          </p:cNvSpPr>
          <p:nvPr>
            <p:ph idx="1"/>
          </p:nvPr>
        </p:nvSpPr>
        <p:spPr>
          <a:xfrm>
            <a:off x="429369" y="2071316"/>
            <a:ext cx="5035164" cy="4119172"/>
          </a:xfrm>
        </p:spPr>
        <p:txBody>
          <a:bodyPr anchor="t">
            <a:normAutofit/>
          </a:bodyPr>
          <a:lstStyle/>
          <a:p>
            <a:r>
              <a:rPr lang="en-US" sz="2000">
                <a:latin typeface="Calibri"/>
                <a:ea typeface="Calibri"/>
                <a:cs typeface="Calibri"/>
              </a:rPr>
              <a:t>Product put into jars without any liquid </a:t>
            </a:r>
          </a:p>
          <a:p>
            <a:r>
              <a:rPr lang="en-US" sz="2000">
                <a:latin typeface="Calibri"/>
                <a:ea typeface="Calibri"/>
                <a:cs typeface="Calibri"/>
              </a:rPr>
              <a:t>Processed for same time as with liquid </a:t>
            </a:r>
          </a:p>
          <a:p>
            <a:r>
              <a:rPr lang="en-US" sz="2000">
                <a:latin typeface="Calibri"/>
                <a:ea typeface="Calibri"/>
                <a:cs typeface="Calibri"/>
              </a:rPr>
              <a:t>Produces a better-quality product </a:t>
            </a:r>
          </a:p>
          <a:p>
            <a:r>
              <a:rPr lang="en-US" sz="2000">
                <a:latin typeface="Calibri"/>
                <a:ea typeface="Calibri"/>
                <a:cs typeface="Calibri"/>
              </a:rPr>
              <a:t>BUT is it safe?</a:t>
            </a:r>
          </a:p>
          <a:p>
            <a:r>
              <a:rPr lang="en-US" sz="2000">
                <a:latin typeface="Calibri"/>
                <a:ea typeface="Calibri"/>
                <a:cs typeface="Calibri"/>
              </a:rPr>
              <a:t>Liquid over the food is REQUIRED for the expected heat penetration during processing. </a:t>
            </a:r>
          </a:p>
          <a:p>
            <a:r>
              <a:rPr lang="en-US" sz="2000">
                <a:latin typeface="Calibri"/>
                <a:ea typeface="Calibri"/>
                <a:cs typeface="Calibri"/>
              </a:rPr>
              <a:t>Bacteria and spores </a:t>
            </a:r>
            <a:r>
              <a:rPr lang="en-US" sz="2000" err="1">
                <a:latin typeface="Calibri"/>
                <a:ea typeface="Calibri"/>
                <a:cs typeface="Calibri"/>
              </a:rPr>
              <a:t>ar</a:t>
            </a:r>
            <a:r>
              <a:rPr lang="en-US" sz="2000">
                <a:latin typeface="Calibri"/>
                <a:ea typeface="Calibri"/>
                <a:cs typeface="Calibri"/>
              </a:rPr>
              <a:t> </a:t>
            </a:r>
            <a:r>
              <a:rPr lang="en-US" sz="2000" err="1">
                <a:latin typeface="Calibri"/>
                <a:ea typeface="Calibri"/>
                <a:cs typeface="Calibri"/>
              </a:rPr>
              <a:t>emore</a:t>
            </a:r>
            <a:r>
              <a:rPr lang="en-US" sz="2000">
                <a:latin typeface="Calibri"/>
                <a:ea typeface="Calibri"/>
                <a:cs typeface="Calibri"/>
              </a:rPr>
              <a:t> </a:t>
            </a:r>
            <a:r>
              <a:rPr lang="en-US" sz="2000" err="1">
                <a:latin typeface="Calibri"/>
                <a:ea typeface="Calibri"/>
                <a:cs typeface="Calibri"/>
              </a:rPr>
              <a:t>ensitive</a:t>
            </a:r>
            <a:r>
              <a:rPr lang="en-US" sz="2000">
                <a:latin typeface="Calibri"/>
                <a:ea typeface="Calibri"/>
                <a:cs typeface="Calibri"/>
              </a:rPr>
              <a:t> to wet heat than dry heat</a:t>
            </a:r>
          </a:p>
          <a:p>
            <a:r>
              <a:rPr lang="en-US" sz="2000" b="1">
                <a:latin typeface="Calibri"/>
                <a:ea typeface="Calibri"/>
                <a:cs typeface="Calibri"/>
              </a:rPr>
              <a:t>Risk of Botulism is very high using this method!!! </a:t>
            </a:r>
          </a:p>
          <a:p>
            <a:pPr marL="0" indent="0">
              <a:buNone/>
            </a:pPr>
            <a:endParaRPr lang="en-US" sz="2000">
              <a:latin typeface="Calibri"/>
              <a:ea typeface="Calibri"/>
              <a:cs typeface="Calibri"/>
            </a:endParaRPr>
          </a:p>
          <a:p>
            <a:endParaRPr lang="en-US" sz="1900"/>
          </a:p>
        </p:txBody>
      </p:sp>
      <p:pic>
        <p:nvPicPr>
          <p:cNvPr id="4" name="Picture 3" descr="A person making a cross with her hands&#10;&#10;Description automatically generated">
            <a:extLst>
              <a:ext uri="{FF2B5EF4-FFF2-40B4-BE49-F238E27FC236}">
                <a16:creationId xmlns:a16="http://schemas.microsoft.com/office/drawing/2014/main" id="{A6E7BD6D-E024-B177-F332-1A69959A3366}"/>
              </a:ext>
            </a:extLst>
          </p:cNvPr>
          <p:cNvPicPr>
            <a:picLocks noChangeAspect="1"/>
          </p:cNvPicPr>
          <p:nvPr/>
        </p:nvPicPr>
        <p:blipFill>
          <a:blip r:embed="rId2"/>
          <a:srcRect l="17652" r="10585" b="-1"/>
          <a:stretch/>
        </p:blipFill>
        <p:spPr>
          <a:xfrm>
            <a:off x="5756743" y="2093976"/>
            <a:ext cx="2955798" cy="4096512"/>
          </a:xfrm>
          <a:prstGeom prst="rect">
            <a:avLst/>
          </a:prstGeom>
        </p:spPr>
      </p:pic>
    </p:spTree>
    <p:extLst>
      <p:ext uri="{BB962C8B-B14F-4D97-AF65-F5344CB8AC3E}">
        <p14:creationId xmlns:p14="http://schemas.microsoft.com/office/powerpoint/2010/main" val="378784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9167-A56D-B639-AE9B-9BEB560CCE35}"/>
              </a:ext>
            </a:extLst>
          </p:cNvPr>
          <p:cNvSpPr>
            <a:spLocks noGrp="1"/>
          </p:cNvSpPr>
          <p:nvPr>
            <p:ph type="title"/>
          </p:nvPr>
        </p:nvSpPr>
        <p:spPr/>
        <p:txBody>
          <a:bodyPr/>
          <a:lstStyle/>
          <a:p>
            <a:r>
              <a:rPr lang="en-US" sz="3200" b="1">
                <a:latin typeface="Calibri"/>
                <a:cs typeface="Calibri"/>
              </a:rPr>
              <a:t>Dry Canning</a:t>
            </a:r>
            <a:r>
              <a:rPr lang="en-US"/>
              <a:t> </a:t>
            </a:r>
          </a:p>
        </p:txBody>
      </p:sp>
      <p:sp>
        <p:nvSpPr>
          <p:cNvPr id="3" name="Content Placeholder 2">
            <a:extLst>
              <a:ext uri="{FF2B5EF4-FFF2-40B4-BE49-F238E27FC236}">
                <a16:creationId xmlns:a16="http://schemas.microsoft.com/office/drawing/2014/main" id="{BE4812C8-7DC9-3195-CB1F-EF79B0DC520C}"/>
              </a:ext>
            </a:extLst>
          </p:cNvPr>
          <p:cNvSpPr>
            <a:spLocks noGrp="1"/>
          </p:cNvSpPr>
          <p:nvPr>
            <p:ph idx="1"/>
          </p:nvPr>
        </p:nvSpPr>
        <p:spPr/>
        <p:txBody>
          <a:bodyPr/>
          <a:lstStyle/>
          <a:p>
            <a:pPr marL="0" indent="0">
              <a:buNone/>
            </a:pPr>
            <a:endParaRPr lang="en-US"/>
          </a:p>
          <a:p>
            <a:pPr marL="0" indent="0">
              <a:buNone/>
            </a:pPr>
            <a:r>
              <a:rPr lang="en-US"/>
              <a:t> </a:t>
            </a:r>
            <a:r>
              <a:rPr lang="en-US">
                <a:ea typeface="+mn-lt"/>
                <a:cs typeface="+mn-lt"/>
                <a:hlinkClick r:id="rId2"/>
              </a:rPr>
              <a:t>https://www.youtube.com/watch?v=uZ86oKostBM</a:t>
            </a:r>
          </a:p>
          <a:p>
            <a:pPr marL="0" indent="0">
              <a:buNone/>
            </a:pPr>
            <a:endParaRPr lang="en-US"/>
          </a:p>
          <a:p>
            <a:pPr marL="0" indent="0">
              <a:buNone/>
            </a:pPr>
            <a:r>
              <a:rPr lang="en-US"/>
              <a:t>Take some notes for Discussion groups: </a:t>
            </a:r>
          </a:p>
          <a:p>
            <a:pPr marL="457200" indent="-457200">
              <a:buFont typeface="Arial"/>
              <a:buChar char="•"/>
            </a:pPr>
            <a:r>
              <a:rPr lang="en-US"/>
              <a:t>Any misinformation or questionable information</a:t>
            </a:r>
          </a:p>
          <a:p>
            <a:pPr marL="457200" indent="-457200">
              <a:buFont typeface="Arial"/>
              <a:buChar char="•"/>
            </a:pPr>
            <a:r>
              <a:rPr lang="en-US"/>
              <a:t>Anything that can be confusing? </a:t>
            </a:r>
          </a:p>
          <a:p>
            <a:pPr marL="457200" indent="-457200">
              <a:buFont typeface="Arial"/>
              <a:buChar char="•"/>
            </a:pPr>
            <a:r>
              <a:rPr lang="en-US"/>
              <a:t>Thoughts and Ideas about her messages? </a:t>
            </a:r>
          </a:p>
          <a:p>
            <a:pPr marL="0" indent="0">
              <a:buNone/>
            </a:pPr>
            <a:endParaRPr lang="en-US"/>
          </a:p>
        </p:txBody>
      </p:sp>
    </p:spTree>
    <p:extLst>
      <p:ext uri="{BB962C8B-B14F-4D97-AF65-F5344CB8AC3E}">
        <p14:creationId xmlns:p14="http://schemas.microsoft.com/office/powerpoint/2010/main" val="1087946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9" name="Rectangle 4096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1" name="Rectangle 4097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7" y="-1"/>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C5ECC3B6-C3E1-555F-C895-7CBEC59FF938}"/>
              </a:ext>
            </a:extLst>
          </p:cNvPr>
          <p:cNvSpPr>
            <a:spLocks noGrp="1"/>
          </p:cNvSpPr>
          <p:nvPr>
            <p:ph type="title"/>
          </p:nvPr>
        </p:nvSpPr>
        <p:spPr>
          <a:xfrm>
            <a:off x="852774" y="670559"/>
            <a:ext cx="3512491" cy="2148841"/>
          </a:xfrm>
        </p:spPr>
        <p:txBody>
          <a:bodyPr anchor="t">
            <a:normAutofit/>
          </a:bodyPr>
          <a:lstStyle/>
          <a:p>
            <a:pPr>
              <a:defRPr/>
            </a:pPr>
            <a:r>
              <a:rPr lang="en-US" sz="3200">
                <a:solidFill>
                  <a:srgbClr val="663300"/>
                </a:solidFill>
                <a:latin typeface="Calibri"/>
                <a:cs typeface="Calibri"/>
              </a:rPr>
              <a:t>CANNERS ON SMOOTH TOP STOVES  </a:t>
            </a:r>
          </a:p>
        </p:txBody>
      </p:sp>
      <p:pic>
        <p:nvPicPr>
          <p:cNvPr id="40964" name="Picture 3" descr="A picture containing indoor, kitchenware, kitchen appliance, silver&#10;&#10;Description automatically generated">
            <a:extLst>
              <a:ext uri="{FF2B5EF4-FFF2-40B4-BE49-F238E27FC236}">
                <a16:creationId xmlns:a16="http://schemas.microsoft.com/office/drawing/2014/main" id="{E5F8807A-F311-444B-B324-64F87E12D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11" r="4845" b="-1"/>
          <a:stretch/>
        </p:blipFill>
        <p:spPr bwMode="auto">
          <a:xfrm>
            <a:off x="20" y="3105151"/>
            <a:ext cx="4836298"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BBC2C0D-4481-C587-BC3B-E4A6E3FCB47B}"/>
              </a:ext>
            </a:extLst>
          </p:cNvPr>
          <p:cNvSpPr>
            <a:spLocks noGrp="1"/>
          </p:cNvSpPr>
          <p:nvPr>
            <p:ph idx="1"/>
          </p:nvPr>
        </p:nvSpPr>
        <p:spPr>
          <a:xfrm>
            <a:off x="4120916" y="670559"/>
            <a:ext cx="4393673" cy="5445076"/>
          </a:xfrm>
        </p:spPr>
        <p:txBody>
          <a:bodyPr anchor="t">
            <a:normAutofit/>
          </a:bodyPr>
          <a:lstStyle/>
          <a:p>
            <a:pPr marL="457200" lvl="1" indent="0">
              <a:buFontTx/>
              <a:buNone/>
              <a:defRPr/>
            </a:pPr>
            <a:r>
              <a:rPr lang="en-US" b="1">
                <a:latin typeface="Calibri"/>
                <a:cs typeface="Calibri"/>
              </a:rPr>
              <a:t>YES or NO?</a:t>
            </a:r>
            <a:r>
              <a:rPr lang="en-US">
                <a:latin typeface="Calibri"/>
                <a:cs typeface="Calibri"/>
              </a:rPr>
              <a:t> </a:t>
            </a:r>
          </a:p>
          <a:p>
            <a:pPr marL="457200" lvl="1" indent="0">
              <a:buFontTx/>
              <a:buNone/>
              <a:defRPr/>
            </a:pPr>
            <a:endParaRPr lang="en-US" sz="1700">
              <a:latin typeface="Calibri"/>
              <a:cs typeface="Calibri"/>
            </a:endParaRPr>
          </a:p>
          <a:p>
            <a:pPr>
              <a:defRPr/>
            </a:pPr>
            <a:r>
              <a:rPr lang="en-US" sz="2400">
                <a:latin typeface="Calibri"/>
                <a:cs typeface="Calibri"/>
              </a:rPr>
              <a:t>Flat bottom pot contact</a:t>
            </a:r>
          </a:p>
          <a:p>
            <a:pPr>
              <a:defRPr/>
            </a:pPr>
            <a:r>
              <a:rPr lang="en-US" sz="2400">
                <a:latin typeface="Calibri"/>
                <a:cs typeface="Calibri"/>
              </a:rPr>
              <a:t>Potential Issues: </a:t>
            </a:r>
          </a:p>
          <a:p>
            <a:pPr lvl="1">
              <a:defRPr/>
            </a:pPr>
            <a:r>
              <a:rPr lang="en-US" sz="2400">
                <a:latin typeface="Calibri"/>
                <a:cs typeface="Calibri"/>
              </a:rPr>
              <a:t>Damage to the cooktop </a:t>
            </a:r>
          </a:p>
          <a:p>
            <a:pPr lvl="1">
              <a:defRPr/>
            </a:pPr>
            <a:r>
              <a:rPr lang="en-US" sz="2400">
                <a:latin typeface="Calibri"/>
                <a:cs typeface="Calibri"/>
              </a:rPr>
              <a:t>Maintaining consistent heat temperatures </a:t>
            </a:r>
          </a:p>
          <a:p>
            <a:pPr lvl="1">
              <a:defRPr/>
            </a:pPr>
            <a:r>
              <a:rPr lang="en-US" sz="2400">
                <a:latin typeface="Calibri"/>
                <a:cs typeface="Calibri"/>
              </a:rPr>
              <a:t>Limitations on size and design of canners</a:t>
            </a:r>
          </a:p>
          <a:p>
            <a:pPr lvl="1">
              <a:defRPr/>
            </a:pPr>
            <a:r>
              <a:rPr lang="en-US" sz="2400">
                <a:latin typeface="Calibri"/>
                <a:cs typeface="Calibri"/>
              </a:rPr>
              <a:t>All-American canners may be too heavy for glass stove tops.  </a:t>
            </a:r>
          </a:p>
          <a:p>
            <a:pPr lvl="1">
              <a:defRPr/>
            </a:pPr>
            <a:endParaRPr lang="en-US" sz="2400">
              <a:latin typeface="Calibri"/>
              <a:cs typeface="Calibri"/>
            </a:endParaRPr>
          </a:p>
          <a:p>
            <a:pPr marL="0" indent="0">
              <a:buFontTx/>
              <a:buNone/>
              <a:defRPr/>
            </a:pPr>
            <a:endParaRPr lang="en-US"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9" name="Rectangle 718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191" name="Rectangle 7190">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a:extLst>
              <a:ext uri="{FF2B5EF4-FFF2-40B4-BE49-F238E27FC236}">
                <a16:creationId xmlns:a16="http://schemas.microsoft.com/office/drawing/2014/main" id="{278FDD4D-DC34-DF36-56FF-8A7944446083}"/>
              </a:ext>
            </a:extLst>
          </p:cNvPr>
          <p:cNvSpPr>
            <a:spLocks noGrp="1"/>
          </p:cNvSpPr>
          <p:nvPr>
            <p:ph type="title"/>
          </p:nvPr>
        </p:nvSpPr>
        <p:spPr>
          <a:xfrm>
            <a:off x="884682" y="1608070"/>
            <a:ext cx="7372350" cy="932389"/>
          </a:xfrm>
        </p:spPr>
        <p:txBody>
          <a:bodyPr anchor="b">
            <a:normAutofit/>
          </a:bodyPr>
          <a:lstStyle/>
          <a:p>
            <a:pPr algn="ctr">
              <a:defRPr/>
            </a:pPr>
            <a:r>
              <a:rPr lang="en-US" sz="3100">
                <a:solidFill>
                  <a:schemeClr val="tx2"/>
                </a:solidFill>
                <a:latin typeface="Calibri"/>
                <a:ea typeface="Calibri"/>
                <a:cs typeface="Calibri"/>
              </a:rPr>
              <a:t>PRESERVATION HISTORY</a:t>
            </a:r>
            <a:r>
              <a:rPr lang="en-US" sz="3100">
                <a:solidFill>
                  <a:schemeClr val="tx2"/>
                </a:solidFill>
              </a:rPr>
              <a:t> </a:t>
            </a:r>
          </a:p>
        </p:txBody>
      </p:sp>
      <p:grpSp>
        <p:nvGrpSpPr>
          <p:cNvPr id="7193" name="Group 7192">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1"/>
            <a:ext cx="2521551" cy="2522849"/>
            <a:chOff x="-305" y="-1"/>
            <a:chExt cx="3832880" cy="2876136"/>
          </a:xfrm>
        </p:grpSpPr>
        <p:sp>
          <p:nvSpPr>
            <p:cNvPr id="7194" name="Freeform: Shape 7193">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5" name="Freeform: Shape 7194">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6" name="Freeform: Shape 7195">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7" name="Freeform: Shape 7196">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C1E49B7-B6F6-F976-CD29-A0E800D68C1D}"/>
              </a:ext>
            </a:extLst>
          </p:cNvPr>
          <p:cNvSpPr>
            <a:spLocks noGrp="1"/>
          </p:cNvSpPr>
          <p:nvPr>
            <p:ph idx="1"/>
          </p:nvPr>
        </p:nvSpPr>
        <p:spPr>
          <a:xfrm>
            <a:off x="453604" y="2818050"/>
            <a:ext cx="7395964" cy="3536798"/>
          </a:xfrm>
        </p:spPr>
        <p:txBody>
          <a:bodyPr vert="horz" wrap="square" lIns="91440" tIns="45720" rIns="91440" bIns="45720" numCol="1" anchor="ctr" anchorCtr="0" compatLnSpc="1">
            <a:prstTxWarp prst="textNoShape">
              <a:avLst/>
            </a:prstTxWarp>
            <a:noAutofit/>
          </a:bodyPr>
          <a:lstStyle/>
          <a:p>
            <a:pPr>
              <a:defRPr/>
            </a:pPr>
            <a:r>
              <a:rPr lang="en-US" sz="2000">
                <a:solidFill>
                  <a:schemeClr val="tx2"/>
                </a:solidFill>
                <a:latin typeface="Calibri"/>
                <a:cs typeface="Calibri"/>
              </a:rPr>
              <a:t>Canning as a food preservation method started in: </a:t>
            </a:r>
          </a:p>
          <a:p>
            <a:pPr marL="0" indent="0">
              <a:buFontTx/>
              <a:buNone/>
              <a:defRPr/>
            </a:pPr>
            <a:endParaRPr lang="en-US" sz="2000">
              <a:solidFill>
                <a:schemeClr val="tx2"/>
              </a:solidFill>
              <a:latin typeface="Calibri"/>
              <a:cs typeface="Calibri"/>
            </a:endParaRPr>
          </a:p>
          <a:p>
            <a:pPr marL="857250" lvl="2" indent="0">
              <a:buNone/>
              <a:defRPr/>
            </a:pPr>
            <a:r>
              <a:rPr lang="en-US">
                <a:solidFill>
                  <a:schemeClr val="tx2"/>
                </a:solidFill>
                <a:latin typeface="Calibri"/>
                <a:cs typeface="Calibri"/>
              </a:rPr>
              <a:t>1809    1820 	1790  1831   1920</a:t>
            </a:r>
            <a:endParaRPr lang="en-US">
              <a:solidFill>
                <a:schemeClr val="tx2"/>
              </a:solidFill>
              <a:latin typeface="Calibri"/>
              <a:ea typeface="Calibri"/>
              <a:cs typeface="Calibri"/>
            </a:endParaRPr>
          </a:p>
          <a:p>
            <a:pPr marL="0" indent="0">
              <a:buFontTx/>
              <a:buNone/>
              <a:defRPr/>
            </a:pPr>
            <a:endParaRPr lang="en-US" sz="2000">
              <a:solidFill>
                <a:schemeClr val="tx2"/>
              </a:solidFill>
              <a:latin typeface="Calibri"/>
              <a:cs typeface="Calibri"/>
            </a:endParaRPr>
          </a:p>
          <a:p>
            <a:pPr>
              <a:defRPr/>
            </a:pPr>
            <a:r>
              <a:rPr lang="en-US" sz="2000">
                <a:solidFill>
                  <a:schemeClr val="tx2"/>
                </a:solidFill>
                <a:latin typeface="Calibri"/>
                <a:cs typeface="Calibri"/>
              </a:rPr>
              <a:t>27% of people preserve foods at home </a:t>
            </a:r>
          </a:p>
          <a:p>
            <a:pPr>
              <a:defRPr/>
            </a:pPr>
            <a:r>
              <a:rPr lang="en-US" sz="2000">
                <a:solidFill>
                  <a:schemeClr val="tx2"/>
                </a:solidFill>
                <a:latin typeface="Calibri"/>
                <a:cs typeface="Calibri"/>
              </a:rPr>
              <a:t>Nearly ½ of home canners get information from family and friends </a:t>
            </a:r>
          </a:p>
          <a:p>
            <a:pPr>
              <a:defRPr/>
            </a:pPr>
            <a:r>
              <a:rPr lang="en-US" sz="2000">
                <a:solidFill>
                  <a:schemeClr val="tx2"/>
                </a:solidFill>
                <a:latin typeface="Calibri"/>
                <a:cs typeface="Calibri"/>
              </a:rPr>
              <a:t>Recipes developed before 1988 are NOT recommended. </a:t>
            </a:r>
          </a:p>
        </p:txBody>
      </p:sp>
      <p:grpSp>
        <p:nvGrpSpPr>
          <p:cNvPr id="7199" name="Group 719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370340" y="5084569"/>
            <a:ext cx="2151670" cy="1395192"/>
            <a:chOff x="-305" y="-4155"/>
            <a:chExt cx="2514948" cy="2174333"/>
          </a:xfrm>
        </p:grpSpPr>
        <p:sp>
          <p:nvSpPr>
            <p:cNvPr id="7200" name="Freeform: Shape 7199">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1" name="Freeform: Shape 7200">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2" name="Freeform: Shape 7201">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7203" name="Freeform: Shape 7202">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3" name="Picture 4">
            <a:extLst>
              <a:ext uri="{FF2B5EF4-FFF2-40B4-BE49-F238E27FC236}">
                <a16:creationId xmlns:a16="http://schemas.microsoft.com/office/drawing/2014/main" id="{9334A3AF-00E9-6C2D-1D08-C67C2C2A3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456648" y="136789"/>
            <a:ext cx="4381208" cy="13208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3" name="Rectangle 41992">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995" name="Group 41994">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91644" y="2227167"/>
            <a:ext cx="3252126"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41996" name="Freeform: Shape 41995">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997" name="Freeform: Shape 41996">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998" name="Freeform: Shape 41997">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999" name="Freeform: Shape 41998">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2001" name="Group 42000">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834244" y="0"/>
            <a:ext cx="3512956" cy="3456291"/>
            <a:chOff x="4345582" y="0"/>
            <a:chExt cx="5069918" cy="3741104"/>
          </a:xfrm>
          <a:solidFill>
            <a:schemeClr val="accent5">
              <a:alpha val="5000"/>
            </a:schemeClr>
          </a:solidFill>
        </p:grpSpPr>
        <p:sp>
          <p:nvSpPr>
            <p:cNvPr id="42002" name="Freeform: Shape 42001">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3" name="Freeform: Shape 42002">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4" name="Freeform: Shape 42003">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05" name="Freeform: Shape 42004">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58" name="Title 1">
            <a:extLst>
              <a:ext uri="{FF2B5EF4-FFF2-40B4-BE49-F238E27FC236}">
                <a16:creationId xmlns:a16="http://schemas.microsoft.com/office/drawing/2014/main" id="{54474825-5091-873F-3194-4131945196F8}"/>
              </a:ext>
            </a:extLst>
          </p:cNvPr>
          <p:cNvSpPr>
            <a:spLocks noGrp="1"/>
          </p:cNvSpPr>
          <p:nvPr>
            <p:ph type="title"/>
          </p:nvPr>
        </p:nvSpPr>
        <p:spPr>
          <a:xfrm>
            <a:off x="4430288" y="108091"/>
            <a:ext cx="3073271" cy="1454051"/>
          </a:xfrm>
        </p:spPr>
        <p:txBody>
          <a:bodyPr anchor="b">
            <a:normAutofit/>
          </a:bodyPr>
          <a:lstStyle/>
          <a:p>
            <a:pPr>
              <a:defRPr/>
            </a:pPr>
            <a:r>
              <a:rPr lang="en-US" sz="3100" b="1">
                <a:solidFill>
                  <a:schemeClr val="tx2"/>
                </a:solidFill>
                <a:latin typeface="Calibri"/>
                <a:cs typeface="Calibri"/>
              </a:rPr>
              <a:t>DAMAGE TO </a:t>
            </a:r>
            <a:br>
              <a:rPr lang="en-US" sz="3100" b="1">
                <a:solidFill>
                  <a:schemeClr val="tx2"/>
                </a:solidFill>
                <a:latin typeface="Calibri"/>
                <a:cs typeface="Calibri"/>
              </a:rPr>
            </a:br>
            <a:r>
              <a:rPr lang="en-US" sz="3100" b="1">
                <a:solidFill>
                  <a:schemeClr val="tx2"/>
                </a:solidFill>
                <a:latin typeface="Calibri"/>
                <a:cs typeface="Calibri"/>
              </a:rPr>
              <a:t>THE COOKTOP</a:t>
            </a:r>
            <a:r>
              <a:rPr lang="en-US" sz="3100">
                <a:solidFill>
                  <a:schemeClr val="tx2"/>
                </a:solidFill>
              </a:rPr>
              <a:t> </a:t>
            </a:r>
          </a:p>
        </p:txBody>
      </p:sp>
      <p:pic>
        <p:nvPicPr>
          <p:cNvPr id="41988" name="Picture 3">
            <a:extLst>
              <a:ext uri="{FF2B5EF4-FFF2-40B4-BE49-F238E27FC236}">
                <a16:creationId xmlns:a16="http://schemas.microsoft.com/office/drawing/2014/main" id="{58D0C3DC-79B7-7020-F197-69EFAE629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8831" y="237913"/>
            <a:ext cx="1972029" cy="596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BBA2CA5-A5B7-845E-986A-E83199C48F64}"/>
              </a:ext>
            </a:extLst>
          </p:cNvPr>
          <p:cNvSpPr>
            <a:spLocks noGrp="1"/>
          </p:cNvSpPr>
          <p:nvPr>
            <p:ph idx="1"/>
          </p:nvPr>
        </p:nvSpPr>
        <p:spPr>
          <a:xfrm>
            <a:off x="230896" y="2421682"/>
            <a:ext cx="4986426" cy="3639289"/>
          </a:xfrm>
        </p:spPr>
        <p:txBody>
          <a:bodyPr vert="horz" wrap="square" lIns="91440" tIns="45720" rIns="91440" bIns="45720" numCol="1" anchor="ctr" anchorCtr="0" compatLnSpc="1">
            <a:prstTxWarp prst="textNoShape">
              <a:avLst/>
            </a:prstTxWarp>
            <a:noAutofit/>
          </a:bodyPr>
          <a:lstStyle/>
          <a:p>
            <a:pPr>
              <a:lnSpc>
                <a:spcPct val="90000"/>
              </a:lnSpc>
              <a:defRPr/>
            </a:pPr>
            <a:r>
              <a:rPr lang="en-US" sz="2400">
                <a:solidFill>
                  <a:schemeClr val="tx2"/>
                </a:solidFill>
                <a:latin typeface="Calibri"/>
                <a:cs typeface="Calibri"/>
              </a:rPr>
              <a:t>Excessive heat reflects down on the surface</a:t>
            </a:r>
          </a:p>
          <a:p>
            <a:pPr lvl="1">
              <a:lnSpc>
                <a:spcPct val="90000"/>
              </a:lnSpc>
              <a:defRPr/>
            </a:pPr>
            <a:r>
              <a:rPr lang="en-US" sz="2400">
                <a:solidFill>
                  <a:schemeClr val="tx2"/>
                </a:solidFill>
                <a:latin typeface="Calibri"/>
                <a:cs typeface="Calibri"/>
              </a:rPr>
              <a:t>especially when canner is larger than burner </a:t>
            </a:r>
          </a:p>
          <a:p>
            <a:pPr marL="0" indent="0">
              <a:lnSpc>
                <a:spcPct val="90000"/>
              </a:lnSpc>
              <a:buFontTx/>
              <a:buNone/>
              <a:defRPr/>
            </a:pPr>
            <a:endParaRPr lang="en-US" sz="2400">
              <a:solidFill>
                <a:schemeClr val="tx2"/>
              </a:solidFill>
              <a:latin typeface="Calibri"/>
              <a:cs typeface="Calibri"/>
            </a:endParaRPr>
          </a:p>
          <a:p>
            <a:pPr>
              <a:lnSpc>
                <a:spcPct val="90000"/>
              </a:lnSpc>
              <a:defRPr/>
            </a:pPr>
            <a:r>
              <a:rPr lang="en-US" sz="2400">
                <a:solidFill>
                  <a:schemeClr val="tx2"/>
                </a:solidFill>
                <a:latin typeface="Calibri"/>
                <a:cs typeface="Calibri"/>
              </a:rPr>
              <a:t>Range of damage </a:t>
            </a:r>
          </a:p>
          <a:p>
            <a:pPr lvl="1">
              <a:lnSpc>
                <a:spcPct val="90000"/>
              </a:lnSpc>
              <a:defRPr/>
            </a:pPr>
            <a:r>
              <a:rPr lang="en-US" sz="2400">
                <a:solidFill>
                  <a:schemeClr val="tx2"/>
                </a:solidFill>
                <a:latin typeface="Calibri"/>
                <a:cs typeface="Calibri"/>
              </a:rPr>
              <a:t>Discoloration of white tops</a:t>
            </a:r>
          </a:p>
          <a:p>
            <a:pPr lvl="1">
              <a:lnSpc>
                <a:spcPct val="90000"/>
              </a:lnSpc>
              <a:defRPr/>
            </a:pPr>
            <a:r>
              <a:rPr lang="en-US" sz="2400">
                <a:solidFill>
                  <a:schemeClr val="tx2"/>
                </a:solidFill>
                <a:latin typeface="Calibri"/>
                <a:cs typeface="Calibri"/>
              </a:rPr>
              <a:t>Burner damage </a:t>
            </a:r>
          </a:p>
          <a:p>
            <a:pPr lvl="1">
              <a:lnSpc>
                <a:spcPct val="90000"/>
              </a:lnSpc>
              <a:defRPr/>
            </a:pPr>
            <a:r>
              <a:rPr lang="en-US" sz="2400">
                <a:solidFill>
                  <a:schemeClr val="tx2"/>
                </a:solidFill>
                <a:latin typeface="Calibri"/>
                <a:cs typeface="Calibri"/>
              </a:rPr>
              <a:t>Cracking of the burner/cooktop</a:t>
            </a:r>
          </a:p>
          <a:p>
            <a:pPr lvl="1">
              <a:lnSpc>
                <a:spcPct val="90000"/>
              </a:lnSpc>
              <a:defRPr/>
            </a:pPr>
            <a:r>
              <a:rPr lang="en-US" sz="2400">
                <a:solidFill>
                  <a:schemeClr val="tx2"/>
                </a:solidFill>
                <a:latin typeface="Calibri"/>
                <a:cs typeface="Calibri"/>
              </a:rPr>
              <a:t>Scratching when slid or pulled across the cooktop</a:t>
            </a:r>
          </a:p>
          <a:p>
            <a:pPr lvl="1">
              <a:lnSpc>
                <a:spcPct val="90000"/>
              </a:lnSpc>
              <a:defRPr/>
            </a:pPr>
            <a:r>
              <a:rPr lang="en-US" sz="2400">
                <a:solidFill>
                  <a:schemeClr val="tx2"/>
                </a:solidFill>
                <a:latin typeface="Calibri"/>
                <a:cs typeface="Calibri"/>
              </a:rPr>
              <a:t>Some pressure canners not able to build up pressure </a:t>
            </a:r>
          </a:p>
          <a:p>
            <a:pPr marL="0" indent="0">
              <a:lnSpc>
                <a:spcPct val="90000"/>
              </a:lnSpc>
              <a:buFontTx/>
              <a:buNone/>
              <a:defRPr/>
            </a:pPr>
            <a:endParaRPr lang="en-US" sz="2400">
              <a:solidFill>
                <a:schemeClr val="tx2"/>
              </a:solidFill>
              <a:latin typeface="Calibri"/>
              <a:cs typeface="Calibri"/>
            </a:endParaRPr>
          </a:p>
        </p:txBody>
      </p:sp>
      <p:pic>
        <p:nvPicPr>
          <p:cNvPr id="2" name="Picture 1" descr="landlord wants to charge me for a new stovetop because of ...">
            <a:extLst>
              <a:ext uri="{FF2B5EF4-FFF2-40B4-BE49-F238E27FC236}">
                <a16:creationId xmlns:a16="http://schemas.microsoft.com/office/drawing/2014/main" id="{408B1485-E9F2-E778-B480-FA55E3338FE1}"/>
              </a:ext>
            </a:extLst>
          </p:cNvPr>
          <p:cNvPicPr>
            <a:picLocks noChangeAspect="1"/>
          </p:cNvPicPr>
          <p:nvPr/>
        </p:nvPicPr>
        <p:blipFill>
          <a:blip r:embed="rId3"/>
          <a:stretch>
            <a:fillRect/>
          </a:stretch>
        </p:blipFill>
        <p:spPr>
          <a:xfrm>
            <a:off x="6361451" y="3248871"/>
            <a:ext cx="2610660" cy="26106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7" name="Rectangle 43016">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9" name="Freeform: Shape 43018">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0482" name="Title 1">
            <a:extLst>
              <a:ext uri="{FF2B5EF4-FFF2-40B4-BE49-F238E27FC236}">
                <a16:creationId xmlns:a16="http://schemas.microsoft.com/office/drawing/2014/main" id="{2DBE267A-A25D-CD18-326A-681067A10AD4}"/>
              </a:ext>
            </a:extLst>
          </p:cNvPr>
          <p:cNvSpPr>
            <a:spLocks noGrp="1"/>
          </p:cNvSpPr>
          <p:nvPr>
            <p:ph type="title"/>
          </p:nvPr>
        </p:nvSpPr>
        <p:spPr>
          <a:xfrm>
            <a:off x="4144617" y="365125"/>
            <a:ext cx="4370732" cy="1433433"/>
          </a:xfrm>
        </p:spPr>
        <p:txBody>
          <a:bodyPr anchor="b">
            <a:normAutofit/>
          </a:bodyPr>
          <a:lstStyle/>
          <a:p>
            <a:pPr>
              <a:defRPr/>
            </a:pPr>
            <a:r>
              <a:rPr lang="en-US" b="1">
                <a:latin typeface="Calibri"/>
                <a:cs typeface="Calibri"/>
              </a:rPr>
              <a:t>OVER-HEAT PROTECTIONS </a:t>
            </a:r>
          </a:p>
        </p:txBody>
      </p:sp>
      <p:pic>
        <p:nvPicPr>
          <p:cNvPr id="43012" name="Picture 3">
            <a:extLst>
              <a:ext uri="{FF2B5EF4-FFF2-40B4-BE49-F238E27FC236}">
                <a16:creationId xmlns:a16="http://schemas.microsoft.com/office/drawing/2014/main" id="{8E0E0841-5C51-B731-174A-340CC1290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2099" y="5597037"/>
            <a:ext cx="3232150" cy="9777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0D57180-4313-3766-6D11-C53FB5954E60}"/>
              </a:ext>
            </a:extLst>
          </p:cNvPr>
          <p:cNvSpPr>
            <a:spLocks noGrp="1"/>
          </p:cNvSpPr>
          <p:nvPr>
            <p:ph idx="1"/>
          </p:nvPr>
        </p:nvSpPr>
        <p:spPr>
          <a:xfrm>
            <a:off x="4144617" y="2055813"/>
            <a:ext cx="4370733" cy="4121149"/>
          </a:xfrm>
        </p:spPr>
        <p:txBody>
          <a:bodyPr anchor="t">
            <a:normAutofit/>
          </a:bodyPr>
          <a:lstStyle/>
          <a:p>
            <a:pPr>
              <a:defRPr/>
            </a:pPr>
            <a:r>
              <a:rPr lang="en-US" sz="2000">
                <a:latin typeface="Calibri"/>
                <a:cs typeface="Calibri"/>
              </a:rPr>
              <a:t>Many cooktops have automatic cut off when heat is excessive</a:t>
            </a:r>
          </a:p>
          <a:p>
            <a:pPr marL="0" indent="0">
              <a:buFontTx/>
              <a:buNone/>
              <a:defRPr/>
            </a:pPr>
            <a:endParaRPr lang="en-US" sz="2000">
              <a:latin typeface="Calibri"/>
              <a:cs typeface="Calibri"/>
            </a:endParaRPr>
          </a:p>
          <a:p>
            <a:pPr>
              <a:defRPr/>
            </a:pPr>
            <a:r>
              <a:rPr lang="en-US" sz="2000">
                <a:latin typeface="Calibri"/>
                <a:cs typeface="Calibri"/>
              </a:rPr>
              <a:t>Product will be under processed and cannot be salvaged </a:t>
            </a:r>
          </a:p>
          <a:p>
            <a:pPr marL="0" indent="0">
              <a:buFontTx/>
              <a:buNone/>
              <a:defRPr/>
            </a:pPr>
            <a:endParaRPr lang="en-US" sz="2000">
              <a:latin typeface="Calibri"/>
              <a:cs typeface="Calibri"/>
            </a:endParaRPr>
          </a:p>
          <a:p>
            <a:pPr>
              <a:defRPr/>
            </a:pPr>
            <a:r>
              <a:rPr lang="en-US" sz="2000">
                <a:latin typeface="Calibri"/>
                <a:cs typeface="Calibri"/>
              </a:rPr>
              <a:t>Processing time must be continuous </a:t>
            </a:r>
          </a:p>
          <a:p>
            <a:pPr marL="0" indent="0">
              <a:buFontTx/>
              <a:buNone/>
              <a:defRPr/>
            </a:pPr>
            <a:endParaRPr lang="en-US" sz="1700"/>
          </a:p>
          <a:p>
            <a:pPr>
              <a:defRPr/>
            </a:pPr>
            <a:endParaRPr lang="en-US" sz="1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1" name="Rectangle 4404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3" name="Rectangle 4404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a:extLst>
              <a:ext uri="{FF2B5EF4-FFF2-40B4-BE49-F238E27FC236}">
                <a16:creationId xmlns:a16="http://schemas.microsoft.com/office/drawing/2014/main" id="{67F8AF94-1574-AC51-70B2-0258548CFCC5}"/>
              </a:ext>
            </a:extLst>
          </p:cNvPr>
          <p:cNvSpPr>
            <a:spLocks noGrp="1"/>
          </p:cNvSpPr>
          <p:nvPr>
            <p:ph type="title"/>
          </p:nvPr>
        </p:nvSpPr>
        <p:spPr>
          <a:xfrm>
            <a:off x="884682" y="1163848"/>
            <a:ext cx="7372350" cy="1325880"/>
          </a:xfrm>
        </p:spPr>
        <p:txBody>
          <a:bodyPr anchor="b">
            <a:normAutofit/>
          </a:bodyPr>
          <a:lstStyle/>
          <a:p>
            <a:pPr algn="ctr">
              <a:defRPr/>
            </a:pPr>
            <a:r>
              <a:rPr lang="en-US" sz="3100" b="1">
                <a:solidFill>
                  <a:schemeClr val="tx2"/>
                </a:solidFill>
                <a:latin typeface="Calibri"/>
                <a:cs typeface="Calibri"/>
              </a:rPr>
              <a:t>MANUFACTURER RECOMMENDATIONS </a:t>
            </a:r>
          </a:p>
        </p:txBody>
      </p:sp>
      <p:grpSp>
        <p:nvGrpSpPr>
          <p:cNvPr id="44045" name="Group 4404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1"/>
            <a:ext cx="2521551" cy="2522848"/>
            <a:chOff x="-305" y="-1"/>
            <a:chExt cx="3832880" cy="2876136"/>
          </a:xfrm>
        </p:grpSpPr>
        <p:sp>
          <p:nvSpPr>
            <p:cNvPr id="44046" name="Freeform: Shape 4404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7" name="Freeform: Shape 4404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8" name="Freeform: Shape 4404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9" name="Freeform: Shape 4404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036" name="Picture 3">
            <a:extLst>
              <a:ext uri="{FF2B5EF4-FFF2-40B4-BE49-F238E27FC236}">
                <a16:creationId xmlns:a16="http://schemas.microsoft.com/office/drawing/2014/main" id="{F6015244-D850-855A-BD86-C6C400F8B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20860" y="38044"/>
            <a:ext cx="3716020" cy="11240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Content Placeholder 2">
            <a:extLst>
              <a:ext uri="{FF2B5EF4-FFF2-40B4-BE49-F238E27FC236}">
                <a16:creationId xmlns:a16="http://schemas.microsoft.com/office/drawing/2014/main" id="{A3B106E1-8DF6-7AC1-C43C-E9C7B5B8326E}"/>
              </a:ext>
            </a:extLst>
          </p:cNvPr>
          <p:cNvSpPr>
            <a:spLocks noGrp="1" noChangeArrowheads="1"/>
          </p:cNvSpPr>
          <p:nvPr>
            <p:ph idx="1"/>
          </p:nvPr>
        </p:nvSpPr>
        <p:spPr>
          <a:xfrm>
            <a:off x="2035653" y="2827419"/>
            <a:ext cx="5495471" cy="3227626"/>
          </a:xfrm>
        </p:spPr>
        <p:txBody>
          <a:bodyPr vert="horz" wrap="square" lIns="91440" tIns="45720" rIns="91440" bIns="45720" numCol="1" anchor="ctr" anchorCtr="0" compatLnSpc="1">
            <a:prstTxWarp prst="textNoShape">
              <a:avLst/>
            </a:prstTxWarp>
            <a:noAutofit/>
          </a:bodyPr>
          <a:lstStyle/>
          <a:p>
            <a:r>
              <a:rPr lang="en-US" altLang="en-US" sz="2400">
                <a:solidFill>
                  <a:schemeClr val="tx2"/>
                </a:solidFill>
                <a:latin typeface="Calibri"/>
                <a:cs typeface="Calibri"/>
              </a:rPr>
              <a:t>Contact manufacturer</a:t>
            </a:r>
          </a:p>
          <a:p>
            <a:r>
              <a:rPr lang="en-US" altLang="en-US" sz="2400">
                <a:solidFill>
                  <a:schemeClr val="tx2"/>
                </a:solidFill>
                <a:latin typeface="Calibri"/>
                <a:cs typeface="Calibri"/>
              </a:rPr>
              <a:t>They may have suggestions for equipment</a:t>
            </a:r>
          </a:p>
          <a:p>
            <a:r>
              <a:rPr lang="en-US" altLang="en-US" sz="2400">
                <a:solidFill>
                  <a:schemeClr val="tx2"/>
                </a:solidFill>
                <a:latin typeface="Calibri"/>
                <a:cs typeface="Calibri"/>
              </a:rPr>
              <a:t>Describe </a:t>
            </a:r>
          </a:p>
          <a:p>
            <a:pPr lvl="1"/>
            <a:r>
              <a:rPr lang="en-US" altLang="en-US" sz="2400">
                <a:solidFill>
                  <a:schemeClr val="tx2"/>
                </a:solidFill>
                <a:latin typeface="Calibri"/>
                <a:cs typeface="Calibri"/>
              </a:rPr>
              <a:t>the size of canner needed to be used</a:t>
            </a:r>
          </a:p>
          <a:p>
            <a:pPr lvl="1"/>
            <a:r>
              <a:rPr lang="en-US" altLang="en-US" sz="2400">
                <a:solidFill>
                  <a:schemeClr val="tx2"/>
                </a:solidFill>
                <a:latin typeface="Calibri"/>
                <a:cs typeface="Calibri"/>
              </a:rPr>
              <a:t>how long it must stay on high heat</a:t>
            </a:r>
          </a:p>
          <a:p>
            <a:pPr lvl="1"/>
            <a:r>
              <a:rPr lang="en-US" altLang="en-US" sz="2400">
                <a:solidFill>
                  <a:schemeClr val="tx2"/>
                </a:solidFill>
                <a:latin typeface="Calibri"/>
                <a:cs typeface="Calibri"/>
              </a:rPr>
              <a:t>how long it must sit to cool </a:t>
            </a:r>
          </a:p>
          <a:p>
            <a:pPr lvl="1"/>
            <a:r>
              <a:rPr lang="en-US" altLang="en-US" sz="2400">
                <a:solidFill>
                  <a:schemeClr val="tx2"/>
                </a:solidFill>
                <a:latin typeface="Calibri"/>
                <a:cs typeface="Calibri"/>
              </a:rPr>
              <a:t>what material the canner is made of </a:t>
            </a:r>
          </a:p>
        </p:txBody>
      </p:sp>
      <p:grpSp>
        <p:nvGrpSpPr>
          <p:cNvPr id="44051" name="Group 4405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7370569" y="5084569"/>
            <a:ext cx="2151670" cy="1395192"/>
            <a:chOff x="-305" y="-4155"/>
            <a:chExt cx="2514948" cy="2174333"/>
          </a:xfrm>
        </p:grpSpPr>
        <p:sp>
          <p:nvSpPr>
            <p:cNvPr id="44052" name="Freeform: Shape 4405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53" name="Freeform: Shape 4405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54" name="Freeform: Shape 4405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055" name="Freeform: Shape 4405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65" name="Rectangle 45064">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33"/>
            <a:ext cx="6483094"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067" name="Picture 45066">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5000"/>
          <a:stretch/>
        </p:blipFill>
        <p:spPr>
          <a:xfrm>
            <a:off x="-1" y="1"/>
            <a:ext cx="9144000" cy="6858000"/>
          </a:xfrm>
          <a:prstGeom prst="rect">
            <a:avLst/>
          </a:prstGeom>
        </p:spPr>
      </p:pic>
      <p:sp>
        <p:nvSpPr>
          <p:cNvPr id="45069"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5428" y="4444"/>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5060" name="Picture 3">
            <a:extLst>
              <a:ext uri="{FF2B5EF4-FFF2-40B4-BE49-F238E27FC236}">
                <a16:creationId xmlns:a16="http://schemas.microsoft.com/office/drawing/2014/main" id="{4BE4DEA6-B71E-69FA-00FF-DB097D659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31138" y="408370"/>
            <a:ext cx="2789568" cy="8438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itle 1">
            <a:extLst>
              <a:ext uri="{FF2B5EF4-FFF2-40B4-BE49-F238E27FC236}">
                <a16:creationId xmlns:a16="http://schemas.microsoft.com/office/drawing/2014/main" id="{6F739946-1419-0D21-AC67-085B90E04B66}"/>
              </a:ext>
            </a:extLst>
          </p:cNvPr>
          <p:cNvSpPr>
            <a:spLocks noGrp="1" noChangeArrowheads="1"/>
          </p:cNvSpPr>
          <p:nvPr>
            <p:ph type="title"/>
          </p:nvPr>
        </p:nvSpPr>
        <p:spPr>
          <a:xfrm>
            <a:off x="5521569" y="926609"/>
            <a:ext cx="3733482" cy="1091997"/>
          </a:xfrm>
        </p:spPr>
        <p:txBody>
          <a:bodyPr>
            <a:normAutofit/>
          </a:bodyPr>
          <a:lstStyle/>
          <a:p>
            <a:r>
              <a:rPr lang="en-US" altLang="en-US" sz="3000">
                <a:solidFill>
                  <a:srgbClr val="000000"/>
                </a:solidFill>
              </a:rPr>
              <a:t>Solid Element Burners </a:t>
            </a:r>
          </a:p>
        </p:txBody>
      </p:sp>
      <p:sp>
        <p:nvSpPr>
          <p:cNvPr id="45071"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90"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GE Monogram White 36&quot; Electric Solid Disc Element Cooktop | eBay">
            <a:extLst>
              <a:ext uri="{FF2B5EF4-FFF2-40B4-BE49-F238E27FC236}">
                <a16:creationId xmlns:a16="http://schemas.microsoft.com/office/drawing/2014/main" id="{93D7BC4A-6D24-E6B6-9D27-6BC3FB9EEC3A}"/>
              </a:ext>
            </a:extLst>
          </p:cNvPr>
          <p:cNvPicPr>
            <a:picLocks noChangeAspect="1"/>
          </p:cNvPicPr>
          <p:nvPr/>
        </p:nvPicPr>
        <p:blipFill>
          <a:blip r:embed="rId4"/>
          <a:stretch>
            <a:fillRect/>
          </a:stretch>
        </p:blipFill>
        <p:spPr>
          <a:xfrm>
            <a:off x="314903" y="3953379"/>
            <a:ext cx="3843252" cy="2670429"/>
          </a:xfrm>
          <a:prstGeom prst="rect">
            <a:avLst/>
          </a:prstGeom>
        </p:spPr>
      </p:pic>
      <p:sp>
        <p:nvSpPr>
          <p:cNvPr id="45059" name="Content Placeholder 2">
            <a:extLst>
              <a:ext uri="{FF2B5EF4-FFF2-40B4-BE49-F238E27FC236}">
                <a16:creationId xmlns:a16="http://schemas.microsoft.com/office/drawing/2014/main" id="{520E899B-77BD-116D-1DE0-72D3A0C8203B}"/>
              </a:ext>
            </a:extLst>
          </p:cNvPr>
          <p:cNvSpPr>
            <a:spLocks noGrp="1" noChangeArrowheads="1"/>
          </p:cNvSpPr>
          <p:nvPr>
            <p:ph idx="1"/>
          </p:nvPr>
        </p:nvSpPr>
        <p:spPr>
          <a:xfrm>
            <a:off x="4965328" y="2674509"/>
            <a:ext cx="3869255" cy="2729467"/>
          </a:xfrm>
        </p:spPr>
        <p:txBody>
          <a:bodyPr vert="horz" wrap="square" lIns="91440" tIns="45720" rIns="91440" bIns="45720" numCol="1" anchor="ctr" anchorCtr="0" compatLnSpc="1">
            <a:prstTxWarp prst="textNoShape">
              <a:avLst/>
            </a:prstTxWarp>
            <a:noAutofit/>
          </a:bodyPr>
          <a:lstStyle/>
          <a:p>
            <a:pPr>
              <a:lnSpc>
                <a:spcPct val="90000"/>
              </a:lnSpc>
            </a:pPr>
            <a:r>
              <a:rPr lang="en-US" altLang="en-US" sz="2000">
                <a:solidFill>
                  <a:srgbClr val="000000"/>
                </a:solidFill>
                <a:latin typeface="Calibri"/>
                <a:cs typeface="Calibri"/>
              </a:rPr>
              <a:t>Requires heavy gauge, flat, smooth-bottomed canners </a:t>
            </a:r>
          </a:p>
          <a:p>
            <a:pPr>
              <a:lnSpc>
                <a:spcPct val="90000"/>
              </a:lnSpc>
            </a:pPr>
            <a:r>
              <a:rPr lang="en-US" altLang="en-US" sz="2000">
                <a:solidFill>
                  <a:srgbClr val="000000"/>
                </a:solidFill>
                <a:latin typeface="Calibri"/>
                <a:cs typeface="Calibri"/>
              </a:rPr>
              <a:t>No more than 1-2 inches overhang beyond the element </a:t>
            </a:r>
          </a:p>
          <a:p>
            <a:pPr>
              <a:lnSpc>
                <a:spcPct val="90000"/>
              </a:lnSpc>
            </a:pPr>
            <a:r>
              <a:rPr lang="en-US" altLang="en-US" sz="2000">
                <a:solidFill>
                  <a:srgbClr val="000000"/>
                </a:solidFill>
                <a:latin typeface="Calibri"/>
                <a:cs typeface="Calibri"/>
              </a:rPr>
              <a:t>Some pressure canners are too large </a:t>
            </a:r>
          </a:p>
          <a:p>
            <a:pPr>
              <a:lnSpc>
                <a:spcPct val="90000"/>
              </a:lnSpc>
            </a:pPr>
            <a:r>
              <a:rPr lang="en-US" altLang="en-US" sz="2000">
                <a:solidFill>
                  <a:srgbClr val="000000"/>
                </a:solidFill>
                <a:latin typeface="Calibri"/>
                <a:cs typeface="Calibri"/>
              </a:rPr>
              <a:t>Measure the concavity of canner. </a:t>
            </a:r>
          </a:p>
          <a:p>
            <a:pPr lvl="1">
              <a:lnSpc>
                <a:spcPct val="90000"/>
              </a:lnSpc>
            </a:pPr>
            <a:r>
              <a:rPr lang="en-US" altLang="en-US" sz="2000">
                <a:solidFill>
                  <a:srgbClr val="000000"/>
                </a:solidFill>
                <a:latin typeface="Calibri"/>
                <a:cs typeface="Calibri"/>
              </a:rPr>
              <a:t>Place straight edge across the canner bottom</a:t>
            </a:r>
          </a:p>
          <a:p>
            <a:pPr lvl="1">
              <a:lnSpc>
                <a:spcPct val="90000"/>
              </a:lnSpc>
            </a:pPr>
            <a:r>
              <a:rPr lang="en-US" altLang="en-US" sz="2000">
                <a:solidFill>
                  <a:srgbClr val="000000"/>
                </a:solidFill>
                <a:latin typeface="Calibri"/>
                <a:cs typeface="Calibri"/>
              </a:rPr>
              <a:t>Measure the distance to the canner bottom </a:t>
            </a:r>
          </a:p>
          <a:p>
            <a:pPr lvl="1">
              <a:lnSpc>
                <a:spcPct val="90000"/>
              </a:lnSpc>
            </a:pPr>
            <a:r>
              <a:rPr lang="en-US" altLang="en-US" sz="2000">
                <a:solidFill>
                  <a:srgbClr val="000000"/>
                </a:solidFill>
                <a:latin typeface="Calibri"/>
                <a:cs typeface="Calibri"/>
              </a:rPr>
              <a:t>No more that 1/8</a:t>
            </a:r>
            <a:r>
              <a:rPr lang="en-US" altLang="en-US" sz="2000" baseline="30000">
                <a:solidFill>
                  <a:srgbClr val="000000"/>
                </a:solidFill>
                <a:latin typeface="Calibri"/>
                <a:cs typeface="Calibri"/>
              </a:rPr>
              <a:t>th</a:t>
            </a:r>
            <a:r>
              <a:rPr lang="en-US" altLang="en-US" sz="2000">
                <a:solidFill>
                  <a:srgbClr val="000000"/>
                </a:solidFill>
                <a:latin typeface="Calibri"/>
                <a:cs typeface="Calibri"/>
              </a:rPr>
              <a:t> inch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1" name="Rectangle 46090">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3" name="Freeform: Shape 46092">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75089"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082" name="Title 1">
            <a:extLst>
              <a:ext uri="{FF2B5EF4-FFF2-40B4-BE49-F238E27FC236}">
                <a16:creationId xmlns:a16="http://schemas.microsoft.com/office/drawing/2014/main" id="{C1DA24FF-F26B-93F6-A264-7B3A1A8D58B8}"/>
              </a:ext>
            </a:extLst>
          </p:cNvPr>
          <p:cNvSpPr>
            <a:spLocks noGrp="1" noChangeArrowheads="1"/>
          </p:cNvSpPr>
          <p:nvPr>
            <p:ph type="title"/>
          </p:nvPr>
        </p:nvSpPr>
        <p:spPr>
          <a:xfrm>
            <a:off x="480060" y="329184"/>
            <a:ext cx="4681176" cy="1783080"/>
          </a:xfrm>
        </p:spPr>
        <p:txBody>
          <a:bodyPr anchor="b">
            <a:normAutofit/>
          </a:bodyPr>
          <a:lstStyle/>
          <a:p>
            <a:r>
              <a:rPr lang="en-US" altLang="en-US" sz="4700" b="1">
                <a:solidFill>
                  <a:srgbClr val="FFFFFF"/>
                </a:solidFill>
                <a:latin typeface="Calibri"/>
                <a:cs typeface="Calibri"/>
              </a:rPr>
              <a:t>Induction cooktops</a:t>
            </a:r>
            <a:r>
              <a:rPr lang="en-US" altLang="en-US" sz="4700">
                <a:solidFill>
                  <a:srgbClr val="FFFFFF"/>
                </a:solidFill>
              </a:rPr>
              <a:t> </a:t>
            </a:r>
          </a:p>
        </p:txBody>
      </p:sp>
      <p:sp>
        <p:nvSpPr>
          <p:cNvPr id="46095"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106" y="2362200"/>
            <a:ext cx="3042412" cy="18288"/>
          </a:xfrm>
          <a:custGeom>
            <a:avLst/>
            <a:gdLst>
              <a:gd name="connsiteX0" fmla="*/ 0 w 3042412"/>
              <a:gd name="connsiteY0" fmla="*/ 0 h 18288"/>
              <a:gd name="connsiteX1" fmla="*/ 608482 w 3042412"/>
              <a:gd name="connsiteY1" fmla="*/ 0 h 18288"/>
              <a:gd name="connsiteX2" fmla="*/ 1216965 w 3042412"/>
              <a:gd name="connsiteY2" fmla="*/ 0 h 18288"/>
              <a:gd name="connsiteX3" fmla="*/ 1825447 w 3042412"/>
              <a:gd name="connsiteY3" fmla="*/ 0 h 18288"/>
              <a:gd name="connsiteX4" fmla="*/ 2373081 w 3042412"/>
              <a:gd name="connsiteY4" fmla="*/ 0 h 18288"/>
              <a:gd name="connsiteX5" fmla="*/ 3042412 w 3042412"/>
              <a:gd name="connsiteY5" fmla="*/ 0 h 18288"/>
              <a:gd name="connsiteX6" fmla="*/ 3042412 w 3042412"/>
              <a:gd name="connsiteY6" fmla="*/ 18288 h 18288"/>
              <a:gd name="connsiteX7" fmla="*/ 2494778 w 3042412"/>
              <a:gd name="connsiteY7" fmla="*/ 18288 h 18288"/>
              <a:gd name="connsiteX8" fmla="*/ 1977568 w 3042412"/>
              <a:gd name="connsiteY8" fmla="*/ 18288 h 18288"/>
              <a:gd name="connsiteX9" fmla="*/ 1369085 w 3042412"/>
              <a:gd name="connsiteY9" fmla="*/ 18288 h 18288"/>
              <a:gd name="connsiteX10" fmla="*/ 821451 w 3042412"/>
              <a:gd name="connsiteY10" fmla="*/ 18288 h 18288"/>
              <a:gd name="connsiteX11" fmla="*/ 0 w 3042412"/>
              <a:gd name="connsiteY11" fmla="*/ 18288 h 18288"/>
              <a:gd name="connsiteX12" fmla="*/ 0 w 304241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2412" h="18288" fill="none" extrusionOk="0">
                <a:moveTo>
                  <a:pt x="0" y="0"/>
                </a:moveTo>
                <a:cubicBezTo>
                  <a:pt x="247021" y="406"/>
                  <a:pt x="311375" y="-28103"/>
                  <a:pt x="608482" y="0"/>
                </a:cubicBezTo>
                <a:cubicBezTo>
                  <a:pt x="905589" y="28103"/>
                  <a:pt x="941513" y="26984"/>
                  <a:pt x="1216965" y="0"/>
                </a:cubicBezTo>
                <a:cubicBezTo>
                  <a:pt x="1492417" y="-26984"/>
                  <a:pt x="1661512" y="20769"/>
                  <a:pt x="1825447" y="0"/>
                </a:cubicBezTo>
                <a:cubicBezTo>
                  <a:pt x="1989382" y="-20769"/>
                  <a:pt x="2140981" y="8352"/>
                  <a:pt x="2373081" y="0"/>
                </a:cubicBezTo>
                <a:cubicBezTo>
                  <a:pt x="2605181" y="-8352"/>
                  <a:pt x="2830372" y="-14633"/>
                  <a:pt x="3042412" y="0"/>
                </a:cubicBezTo>
                <a:cubicBezTo>
                  <a:pt x="3042854" y="4516"/>
                  <a:pt x="3041585" y="12266"/>
                  <a:pt x="3042412" y="18288"/>
                </a:cubicBezTo>
                <a:cubicBezTo>
                  <a:pt x="2922119" y="39475"/>
                  <a:pt x="2679586" y="-798"/>
                  <a:pt x="2494778" y="18288"/>
                </a:cubicBezTo>
                <a:cubicBezTo>
                  <a:pt x="2309970" y="37374"/>
                  <a:pt x="2104493" y="36554"/>
                  <a:pt x="1977568" y="18288"/>
                </a:cubicBezTo>
                <a:cubicBezTo>
                  <a:pt x="1850643" y="23"/>
                  <a:pt x="1545734" y="34278"/>
                  <a:pt x="1369085" y="18288"/>
                </a:cubicBezTo>
                <a:cubicBezTo>
                  <a:pt x="1192436" y="2298"/>
                  <a:pt x="1048764" y="-2260"/>
                  <a:pt x="821451" y="18288"/>
                </a:cubicBezTo>
                <a:cubicBezTo>
                  <a:pt x="594138" y="38836"/>
                  <a:pt x="213550" y="54130"/>
                  <a:pt x="0" y="18288"/>
                </a:cubicBezTo>
                <a:cubicBezTo>
                  <a:pt x="-306" y="11477"/>
                  <a:pt x="485" y="4355"/>
                  <a:pt x="0" y="0"/>
                </a:cubicBezTo>
                <a:close/>
              </a:path>
              <a:path w="3042412" h="18288" stroke="0" extrusionOk="0">
                <a:moveTo>
                  <a:pt x="0" y="0"/>
                </a:moveTo>
                <a:cubicBezTo>
                  <a:pt x="254249" y="43"/>
                  <a:pt x="299528" y="-14916"/>
                  <a:pt x="547634" y="0"/>
                </a:cubicBezTo>
                <a:cubicBezTo>
                  <a:pt x="795740" y="14916"/>
                  <a:pt x="855495" y="-10692"/>
                  <a:pt x="1064844" y="0"/>
                </a:cubicBezTo>
                <a:cubicBezTo>
                  <a:pt x="1274193" y="10692"/>
                  <a:pt x="1405125" y="19931"/>
                  <a:pt x="1612478" y="0"/>
                </a:cubicBezTo>
                <a:cubicBezTo>
                  <a:pt x="1819831" y="-19931"/>
                  <a:pt x="1987615" y="-25056"/>
                  <a:pt x="2220961" y="0"/>
                </a:cubicBezTo>
                <a:cubicBezTo>
                  <a:pt x="2454307" y="25056"/>
                  <a:pt x="2867952" y="-30598"/>
                  <a:pt x="3042412" y="0"/>
                </a:cubicBezTo>
                <a:cubicBezTo>
                  <a:pt x="3042989" y="4624"/>
                  <a:pt x="3043231" y="11191"/>
                  <a:pt x="3042412" y="18288"/>
                </a:cubicBezTo>
                <a:cubicBezTo>
                  <a:pt x="2909174" y="44498"/>
                  <a:pt x="2715419" y="-8999"/>
                  <a:pt x="2433930" y="18288"/>
                </a:cubicBezTo>
                <a:cubicBezTo>
                  <a:pt x="2152441" y="45575"/>
                  <a:pt x="1986593" y="28277"/>
                  <a:pt x="1764599" y="18288"/>
                </a:cubicBezTo>
                <a:cubicBezTo>
                  <a:pt x="1542605" y="8299"/>
                  <a:pt x="1467397" y="18704"/>
                  <a:pt x="1247389" y="18288"/>
                </a:cubicBezTo>
                <a:cubicBezTo>
                  <a:pt x="1027381" y="17873"/>
                  <a:pt x="870240" y="28275"/>
                  <a:pt x="578058" y="18288"/>
                </a:cubicBezTo>
                <a:cubicBezTo>
                  <a:pt x="285876" y="8301"/>
                  <a:pt x="157187" y="20360"/>
                  <a:pt x="0" y="18288"/>
                </a:cubicBezTo>
                <a:cubicBezTo>
                  <a:pt x="-171" y="12755"/>
                  <a:pt x="-690" y="793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Content Placeholder 2">
            <a:extLst>
              <a:ext uri="{FF2B5EF4-FFF2-40B4-BE49-F238E27FC236}">
                <a16:creationId xmlns:a16="http://schemas.microsoft.com/office/drawing/2014/main" id="{83CE6630-CDF4-3E6D-D609-F7FDA44A69FF}"/>
              </a:ext>
            </a:extLst>
          </p:cNvPr>
          <p:cNvSpPr>
            <a:spLocks noGrp="1" noChangeArrowheads="1"/>
          </p:cNvSpPr>
          <p:nvPr>
            <p:ph idx="1"/>
          </p:nvPr>
        </p:nvSpPr>
        <p:spPr>
          <a:xfrm>
            <a:off x="480060" y="2706624"/>
            <a:ext cx="4681176" cy="3483864"/>
          </a:xfrm>
        </p:spPr>
        <p:txBody>
          <a:bodyPr>
            <a:normAutofit/>
          </a:bodyPr>
          <a:lstStyle/>
          <a:p>
            <a:pPr>
              <a:lnSpc>
                <a:spcPct val="90000"/>
              </a:lnSpc>
            </a:pPr>
            <a:r>
              <a:rPr lang="en-US" altLang="en-US" sz="1800">
                <a:solidFill>
                  <a:srgbClr val="FFFFFF"/>
                </a:solidFill>
                <a:latin typeface="Calibri"/>
                <a:cs typeface="Calibri"/>
              </a:rPr>
              <a:t>Elements appear as circular patterms on ceramic glass </a:t>
            </a:r>
          </a:p>
          <a:p>
            <a:pPr>
              <a:lnSpc>
                <a:spcPct val="90000"/>
              </a:lnSpc>
            </a:pPr>
            <a:r>
              <a:rPr lang="en-US" altLang="en-US" sz="1800">
                <a:solidFill>
                  <a:srgbClr val="FFFFFF"/>
                </a:solidFill>
                <a:latin typeface="Calibri"/>
                <a:cs typeface="Calibri"/>
              </a:rPr>
              <a:t>Magnetic field generates heat into a magnetic cooking pot </a:t>
            </a:r>
          </a:p>
          <a:p>
            <a:pPr>
              <a:lnSpc>
                <a:spcPct val="90000"/>
              </a:lnSpc>
            </a:pPr>
            <a:r>
              <a:rPr lang="en-US" altLang="en-US" sz="1800">
                <a:solidFill>
                  <a:srgbClr val="FFFFFF"/>
                </a:solidFill>
                <a:latin typeface="Calibri"/>
                <a:cs typeface="Calibri"/>
              </a:rPr>
              <a:t>Only pots made of </a:t>
            </a:r>
          </a:p>
          <a:p>
            <a:pPr lvl="1">
              <a:lnSpc>
                <a:spcPct val="90000"/>
              </a:lnSpc>
            </a:pPr>
            <a:r>
              <a:rPr lang="en-US" altLang="en-US" sz="1800">
                <a:solidFill>
                  <a:srgbClr val="FFFFFF"/>
                </a:solidFill>
                <a:latin typeface="Calibri"/>
                <a:cs typeface="Calibri"/>
              </a:rPr>
              <a:t>Cast iron </a:t>
            </a:r>
          </a:p>
          <a:p>
            <a:pPr lvl="1">
              <a:lnSpc>
                <a:spcPct val="90000"/>
              </a:lnSpc>
            </a:pPr>
            <a:r>
              <a:rPr lang="en-US" altLang="en-US" sz="1800">
                <a:solidFill>
                  <a:srgbClr val="FFFFFF"/>
                </a:solidFill>
                <a:latin typeface="Calibri"/>
                <a:cs typeface="Calibri"/>
              </a:rPr>
              <a:t>3-ply stainless steel that contains a carbon steel core</a:t>
            </a:r>
          </a:p>
          <a:p>
            <a:pPr lvl="1">
              <a:lnSpc>
                <a:spcPct val="90000"/>
              </a:lnSpc>
            </a:pPr>
            <a:r>
              <a:rPr lang="en-US" altLang="en-US" sz="1800">
                <a:solidFill>
                  <a:srgbClr val="FFFFFF"/>
                </a:solidFill>
                <a:latin typeface="Calibri"/>
                <a:cs typeface="Calibri"/>
              </a:rPr>
              <a:t>Enameled steel </a:t>
            </a:r>
          </a:p>
          <a:p>
            <a:pPr lvl="1">
              <a:lnSpc>
                <a:spcPct val="90000"/>
              </a:lnSpc>
            </a:pPr>
            <a:r>
              <a:rPr lang="en-US" altLang="en-US" sz="1800">
                <a:solidFill>
                  <a:srgbClr val="FFFFFF"/>
                </a:solidFill>
                <a:latin typeface="Calibri"/>
                <a:cs typeface="Calibri"/>
              </a:rPr>
              <a:t>Enamel coated cast iron </a:t>
            </a:r>
          </a:p>
          <a:p>
            <a:pPr>
              <a:lnSpc>
                <a:spcPct val="90000"/>
              </a:lnSpc>
            </a:pPr>
            <a:r>
              <a:rPr lang="en-US" altLang="en-US" sz="1800">
                <a:solidFill>
                  <a:srgbClr val="FFFFFF"/>
                </a:solidFill>
                <a:latin typeface="Calibri"/>
                <a:cs typeface="Calibri"/>
              </a:rPr>
              <a:t>If a magnet is strongly attracted to the bottom of the pan, it will work </a:t>
            </a:r>
          </a:p>
        </p:txBody>
      </p:sp>
      <p:pic>
        <p:nvPicPr>
          <p:cNvPr id="46084" name="Picture 2" descr="A picture containing text&#10;&#10;Description automatically generated">
            <a:extLst>
              <a:ext uri="{FF2B5EF4-FFF2-40B4-BE49-F238E27FC236}">
                <a16:creationId xmlns:a16="http://schemas.microsoft.com/office/drawing/2014/main" id="{4945DE3C-24B2-EEBA-8879-B0E79B5132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84799" y="2117684"/>
            <a:ext cx="3010662" cy="1806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a:extLst>
              <a:ext uri="{FF2B5EF4-FFF2-40B4-BE49-F238E27FC236}">
                <a16:creationId xmlns:a16="http://schemas.microsoft.com/office/drawing/2014/main" id="{B8D0E0E5-3DAE-63B9-6A9A-70B5A935D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57157" y="5538336"/>
            <a:ext cx="3010662" cy="9107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27" name="Rectangle 47126">
            <a:extLst>
              <a:ext uri="{FF2B5EF4-FFF2-40B4-BE49-F238E27FC236}">
                <a16:creationId xmlns:a16="http://schemas.microsoft.com/office/drawing/2014/main" id="{7D2AA9EB-ACE2-48F8-8185-792EE9413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83095" cy="685800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7128" name="Picture 47127">
            <a:extLst>
              <a:ext uri="{FF2B5EF4-FFF2-40B4-BE49-F238E27FC236}">
                <a16:creationId xmlns:a16="http://schemas.microsoft.com/office/drawing/2014/main" id="{59D7A164-22E7-4B37-B0E3-935FC9C314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000"/>
          <a:stretch/>
        </p:blipFill>
        <p:spPr>
          <a:xfrm flipH="1">
            <a:off x="0" y="0"/>
            <a:ext cx="9143999" cy="6858000"/>
          </a:xfrm>
          <a:prstGeom prst="rect">
            <a:avLst/>
          </a:prstGeom>
        </p:spPr>
      </p:pic>
      <p:sp>
        <p:nvSpPr>
          <p:cNvPr id="47121" name="Freeform 67">
            <a:extLst>
              <a:ext uri="{FF2B5EF4-FFF2-40B4-BE49-F238E27FC236}">
                <a16:creationId xmlns:a16="http://schemas.microsoft.com/office/drawing/2014/main" id="{730F02D6-D4A4-42E5-A722-43B088C7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51" y="4199595"/>
            <a:ext cx="3177287" cy="26508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7129" name="Oval 47128">
            <a:extLst>
              <a:ext uri="{FF2B5EF4-FFF2-40B4-BE49-F238E27FC236}">
                <a16:creationId xmlns:a16="http://schemas.microsoft.com/office/drawing/2014/main" id="{F2C965BE-B8BF-4344-8E81-62E0BFE4C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3391" y="2872080"/>
            <a:ext cx="2788232" cy="2788232"/>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106" name="Title 1">
            <a:extLst>
              <a:ext uri="{FF2B5EF4-FFF2-40B4-BE49-F238E27FC236}">
                <a16:creationId xmlns:a16="http://schemas.microsoft.com/office/drawing/2014/main" id="{768235EE-A18C-4865-CF39-0E7A63C24CC5}"/>
              </a:ext>
            </a:extLst>
          </p:cNvPr>
          <p:cNvSpPr>
            <a:spLocks noGrp="1" noChangeArrowheads="1"/>
          </p:cNvSpPr>
          <p:nvPr>
            <p:ph type="title"/>
          </p:nvPr>
        </p:nvSpPr>
        <p:spPr>
          <a:xfrm>
            <a:off x="4856662" y="428852"/>
            <a:ext cx="3250361" cy="1090538"/>
          </a:xfrm>
        </p:spPr>
        <p:txBody>
          <a:bodyPr>
            <a:normAutofit/>
          </a:bodyPr>
          <a:lstStyle/>
          <a:p>
            <a:r>
              <a:rPr lang="en-US" altLang="en-US" sz="3000">
                <a:solidFill>
                  <a:srgbClr val="FF0000"/>
                </a:solidFill>
              </a:rPr>
              <a:t>Liquid Propane or Gas Ranges </a:t>
            </a:r>
          </a:p>
        </p:txBody>
      </p:sp>
      <p:sp>
        <p:nvSpPr>
          <p:cNvPr id="47130" name="Freeform 65">
            <a:extLst>
              <a:ext uri="{FF2B5EF4-FFF2-40B4-BE49-F238E27FC236}">
                <a16:creationId xmlns:a16="http://schemas.microsoft.com/office/drawing/2014/main" id="{122DB9C1-63F1-47FD-BE8D-08903F853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90922" cy="3465907"/>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7112" name="Picture 7">
            <a:extLst>
              <a:ext uri="{FF2B5EF4-FFF2-40B4-BE49-F238E27FC236}">
                <a16:creationId xmlns:a16="http://schemas.microsoft.com/office/drawing/2014/main" id="{2977BF41-4718-5E11-40D7-ABBCAFDF7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09226" y="213971"/>
            <a:ext cx="3468851" cy="1049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a:extLst>
              <a:ext uri="{FF2B5EF4-FFF2-40B4-BE49-F238E27FC236}">
                <a16:creationId xmlns:a16="http://schemas.microsoft.com/office/drawing/2014/main" id="{56C079B6-6CC9-FC84-9649-AFC34F424D0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1823" y="4802657"/>
            <a:ext cx="1915839" cy="1915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descr="A picture containing stove, kitchen appliance, appliance&#10;&#10;Description automatically generated">
            <a:extLst>
              <a:ext uri="{FF2B5EF4-FFF2-40B4-BE49-F238E27FC236}">
                <a16:creationId xmlns:a16="http://schemas.microsoft.com/office/drawing/2014/main" id="{6DBE27F5-26C4-FABE-4BFB-79F6103989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11544" y="3321310"/>
            <a:ext cx="1529080" cy="19025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F7C3409-D1A6-B16B-C463-9C37A7E681CD}"/>
              </a:ext>
            </a:extLst>
          </p:cNvPr>
          <p:cNvSpPr>
            <a:spLocks noGrp="1"/>
          </p:cNvSpPr>
          <p:nvPr>
            <p:ph idx="1"/>
          </p:nvPr>
        </p:nvSpPr>
        <p:spPr>
          <a:xfrm>
            <a:off x="5891065" y="1728502"/>
            <a:ext cx="3250101" cy="3465907"/>
          </a:xfrm>
        </p:spPr>
        <p:txBody>
          <a:bodyPr anchor="ctr">
            <a:normAutofit/>
          </a:bodyPr>
          <a:lstStyle/>
          <a:p>
            <a:pPr>
              <a:defRPr/>
            </a:pPr>
            <a:endParaRPr lang="en-US" sz="1500">
              <a:solidFill>
                <a:srgbClr val="000000"/>
              </a:solidFill>
            </a:endParaRPr>
          </a:p>
          <a:p>
            <a:pPr>
              <a:defRPr/>
            </a:pPr>
            <a:r>
              <a:rPr lang="en-US" sz="2000">
                <a:solidFill>
                  <a:srgbClr val="000000"/>
                </a:solidFill>
                <a:latin typeface="Calibri"/>
                <a:cs typeface="Calibri"/>
              </a:rPr>
              <a:t>When heat source is too hot, the canners will warp </a:t>
            </a:r>
          </a:p>
          <a:p>
            <a:pPr marL="0" indent="0">
              <a:buFontTx/>
              <a:buNone/>
              <a:defRPr/>
            </a:pPr>
            <a:endParaRPr lang="en-US" sz="2000">
              <a:solidFill>
                <a:srgbClr val="000000"/>
              </a:solidFill>
              <a:latin typeface="Calibri"/>
              <a:cs typeface="Calibri"/>
            </a:endParaRPr>
          </a:p>
          <a:p>
            <a:pPr>
              <a:defRPr/>
            </a:pPr>
            <a:r>
              <a:rPr lang="en-US" sz="2000">
                <a:solidFill>
                  <a:srgbClr val="000000"/>
                </a:solidFill>
                <a:latin typeface="Calibri"/>
                <a:cs typeface="Calibri"/>
              </a:rPr>
              <a:t>Not recommended to use a liquid propane burner or gas range over 12,000 BTU’s </a:t>
            </a:r>
          </a:p>
          <a:p>
            <a:pPr marL="0" indent="0">
              <a:buFontTx/>
              <a:buNone/>
              <a:defRPr/>
            </a:pPr>
            <a:endParaRPr lang="en-US" sz="15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94B489B-B749-32B9-8003-28B0D6BF95DF}"/>
              </a:ext>
            </a:extLst>
          </p:cNvPr>
          <p:cNvSpPr>
            <a:spLocks noGrp="1" noChangeArrowheads="1"/>
          </p:cNvSpPr>
          <p:nvPr>
            <p:ph type="title"/>
          </p:nvPr>
        </p:nvSpPr>
        <p:spPr>
          <a:solidFill>
            <a:schemeClr val="accent5"/>
          </a:solidFill>
        </p:spPr>
        <p:txBody>
          <a:bodyPr/>
          <a:lstStyle/>
          <a:p>
            <a:pPr>
              <a:defRPr/>
            </a:pPr>
            <a:r>
              <a:rPr lang="en-US" sz="2800">
                <a:solidFill>
                  <a:schemeClr val="tx1"/>
                </a:solidFill>
                <a:latin typeface="Calibri"/>
                <a:ea typeface="Calibri"/>
                <a:cs typeface="Calibri"/>
              </a:rPr>
              <a:t>APPROPRIATE JARS &amp; LIDS FOR HOME CANNING</a:t>
            </a:r>
          </a:p>
        </p:txBody>
      </p:sp>
      <p:sp>
        <p:nvSpPr>
          <p:cNvPr id="49155" name="Rectangle 3">
            <a:extLst>
              <a:ext uri="{FF2B5EF4-FFF2-40B4-BE49-F238E27FC236}">
                <a16:creationId xmlns:a16="http://schemas.microsoft.com/office/drawing/2014/main" id="{6E7D6878-9D30-2044-75F5-CBDFCCA52DA4}"/>
              </a:ext>
            </a:extLst>
          </p:cNvPr>
          <p:cNvSpPr>
            <a:spLocks noGrp="1" noChangeArrowheads="1"/>
          </p:cNvSpPr>
          <p:nvPr>
            <p:ph type="body" idx="1"/>
          </p:nvPr>
        </p:nvSpPr>
        <p:spPr>
          <a:xfrm>
            <a:off x="381000" y="1676400"/>
            <a:ext cx="8382000" cy="4953000"/>
          </a:xfrm>
        </p:spPr>
        <p:txBody>
          <a:bodyPr/>
          <a:lstStyle/>
          <a:p>
            <a:r>
              <a:rPr lang="en-US" altLang="en-US">
                <a:latin typeface="Calibri"/>
                <a:ea typeface="Calibri"/>
                <a:cs typeface="Calibri"/>
              </a:rPr>
              <a:t>Mason-type, threaded, home canning jars are best.</a:t>
            </a:r>
          </a:p>
          <a:p>
            <a:pPr lvl="1"/>
            <a:r>
              <a:rPr lang="en-US" altLang="en-US">
                <a:latin typeface="Calibri"/>
                <a:ea typeface="Calibri"/>
                <a:cs typeface="Calibri"/>
              </a:rPr>
              <a:t>Sizes include: </a:t>
            </a:r>
          </a:p>
          <a:p>
            <a:pPr lvl="2"/>
            <a:r>
              <a:rPr lang="en-US" altLang="en-US">
                <a:latin typeface="Calibri"/>
                <a:ea typeface="Calibri"/>
                <a:cs typeface="Calibri"/>
              </a:rPr>
              <a:t>4-ounce, half-pint, pint, 1 ½ pint, quart, ½ gallon </a:t>
            </a:r>
          </a:p>
          <a:p>
            <a:pPr lvl="2"/>
            <a:r>
              <a:rPr lang="en-US" altLang="en-US">
                <a:latin typeface="Calibri"/>
                <a:ea typeface="Calibri"/>
                <a:cs typeface="Calibri"/>
              </a:rPr>
              <a:t>Half gallon only for juices </a:t>
            </a:r>
          </a:p>
          <a:p>
            <a:pPr lvl="1"/>
            <a:r>
              <a:rPr lang="en-US" altLang="en-US">
                <a:latin typeface="Calibri"/>
                <a:ea typeface="Calibri"/>
                <a:cs typeface="Calibri"/>
              </a:rPr>
              <a:t>Standard jar mouth size: </a:t>
            </a:r>
          </a:p>
          <a:p>
            <a:pPr lvl="2"/>
            <a:r>
              <a:rPr lang="en-US" altLang="en-US">
                <a:latin typeface="Calibri"/>
                <a:ea typeface="Calibri"/>
                <a:cs typeface="Calibri"/>
              </a:rPr>
              <a:t>Wide mouth – 3 inches </a:t>
            </a:r>
          </a:p>
          <a:p>
            <a:pPr lvl="2"/>
            <a:r>
              <a:rPr lang="en-US" altLang="en-US">
                <a:latin typeface="Calibri"/>
                <a:ea typeface="Calibri"/>
                <a:cs typeface="Calibri"/>
              </a:rPr>
              <a:t>Regular mouth – 2 3/8 inches </a:t>
            </a:r>
          </a:p>
          <a:p>
            <a:pPr lvl="2"/>
            <a:endParaRPr lang="en-US" altLang="en-US">
              <a:latin typeface="Calibri"/>
              <a:ea typeface="Calibri"/>
              <a:cs typeface="Calibri"/>
            </a:endParaRPr>
          </a:p>
          <a:p>
            <a:r>
              <a:rPr lang="en-US" altLang="en-US">
                <a:latin typeface="Calibri"/>
                <a:ea typeface="Calibri"/>
                <a:cs typeface="Calibri"/>
              </a:rPr>
              <a:t>Use only size specified in reliable instructions.</a:t>
            </a:r>
          </a:p>
          <a:p>
            <a:pPr lvl="1">
              <a:buFontTx/>
              <a:buNone/>
            </a:pPr>
            <a:endParaRPr lang="en-US" altLang="en-US"/>
          </a:p>
        </p:txBody>
      </p:sp>
      <p:pic>
        <p:nvPicPr>
          <p:cNvPr id="49156" name="Picture 3">
            <a:extLst>
              <a:ext uri="{FF2B5EF4-FFF2-40B4-BE49-F238E27FC236}">
                <a16:creationId xmlns:a16="http://schemas.microsoft.com/office/drawing/2014/main" id="{5DC69697-A031-A0E2-8A47-B68F2EC90A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77ECFE4-98E9-E782-2F97-AC4DFB6A988A}"/>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NOT RECOMMENDED FOR HOME CANNING</a:t>
            </a:r>
          </a:p>
        </p:txBody>
      </p:sp>
      <p:sp>
        <p:nvSpPr>
          <p:cNvPr id="51203" name="Rectangle 4">
            <a:extLst>
              <a:ext uri="{FF2B5EF4-FFF2-40B4-BE49-F238E27FC236}">
                <a16:creationId xmlns:a16="http://schemas.microsoft.com/office/drawing/2014/main" id="{5CB5FA95-78F3-4618-AC0E-C63005532CFA}"/>
              </a:ext>
            </a:extLst>
          </p:cNvPr>
          <p:cNvSpPr>
            <a:spLocks noGrp="1" noChangeArrowheads="1"/>
          </p:cNvSpPr>
          <p:nvPr>
            <p:ph type="body" sz="half" idx="1"/>
          </p:nvPr>
        </p:nvSpPr>
        <p:spPr/>
        <p:txBody>
          <a:bodyPr/>
          <a:lstStyle/>
          <a:p>
            <a:pPr>
              <a:buFontTx/>
              <a:buNone/>
            </a:pPr>
            <a:r>
              <a:rPr lang="en-US" altLang="en-US" sz="2400" b="1" u="sng">
                <a:latin typeface="Calibri"/>
                <a:ea typeface="Calibri"/>
                <a:cs typeface="Calibri"/>
              </a:rPr>
              <a:t>Metal Cans</a:t>
            </a:r>
          </a:p>
          <a:p>
            <a:r>
              <a:rPr lang="en-US" altLang="en-US" sz="2400">
                <a:latin typeface="Calibri"/>
                <a:ea typeface="Calibri"/>
                <a:cs typeface="Calibri"/>
              </a:rPr>
              <a:t>Not recommended for home canning. </a:t>
            </a:r>
          </a:p>
          <a:p>
            <a:r>
              <a:rPr lang="en-US" altLang="en-US" sz="2400">
                <a:latin typeface="Calibri"/>
                <a:ea typeface="Calibri"/>
                <a:cs typeface="Calibri"/>
              </a:rPr>
              <a:t>One-time use. </a:t>
            </a:r>
          </a:p>
          <a:p>
            <a:r>
              <a:rPr lang="en-US" altLang="en-US" sz="2400">
                <a:latin typeface="Calibri"/>
                <a:ea typeface="Calibri"/>
                <a:cs typeface="Calibri"/>
              </a:rPr>
              <a:t>Much more costly than jars. </a:t>
            </a:r>
          </a:p>
          <a:p>
            <a:r>
              <a:rPr lang="en-US" altLang="en-US" sz="2400">
                <a:latin typeface="Calibri"/>
                <a:ea typeface="Calibri"/>
                <a:cs typeface="Calibri"/>
              </a:rPr>
              <a:t>Require special sealing equipment not available to home canners. </a:t>
            </a:r>
          </a:p>
          <a:p>
            <a:endParaRPr lang="en-US" altLang="en-US" sz="2400">
              <a:latin typeface="Calibri"/>
              <a:ea typeface="Calibri"/>
              <a:cs typeface="Calibri"/>
            </a:endParaRPr>
          </a:p>
        </p:txBody>
      </p:sp>
      <p:sp>
        <p:nvSpPr>
          <p:cNvPr id="51204" name="Rectangle 5">
            <a:extLst>
              <a:ext uri="{FF2B5EF4-FFF2-40B4-BE49-F238E27FC236}">
                <a16:creationId xmlns:a16="http://schemas.microsoft.com/office/drawing/2014/main" id="{52E656AF-9C91-5585-80A7-F2A9EDC7852B}"/>
              </a:ext>
            </a:extLst>
          </p:cNvPr>
          <p:cNvSpPr>
            <a:spLocks noGrp="1" noChangeArrowheads="1"/>
          </p:cNvSpPr>
          <p:nvPr>
            <p:ph type="body" sz="half" idx="2"/>
          </p:nvPr>
        </p:nvSpPr>
        <p:spPr/>
        <p:txBody>
          <a:bodyPr/>
          <a:lstStyle/>
          <a:p>
            <a:pPr>
              <a:buFontTx/>
              <a:buNone/>
            </a:pPr>
            <a:r>
              <a:rPr lang="en-US" altLang="en-US" sz="2400" b="1" u="sng">
                <a:latin typeface="Calibri"/>
                <a:ea typeface="Calibri"/>
                <a:cs typeface="Calibri"/>
              </a:rPr>
              <a:t>One-trip Jars</a:t>
            </a:r>
          </a:p>
          <a:p>
            <a:r>
              <a:rPr lang="en-US" altLang="en-US" sz="2400">
                <a:latin typeface="Calibri"/>
                <a:ea typeface="Calibri"/>
                <a:cs typeface="Calibri"/>
              </a:rPr>
              <a:t>Made of thinner glass that is not tested for thermal shock. </a:t>
            </a:r>
          </a:p>
          <a:p>
            <a:r>
              <a:rPr lang="en-US" altLang="en-US" sz="2400">
                <a:latin typeface="Calibri"/>
                <a:ea typeface="Calibri"/>
                <a:cs typeface="Calibri"/>
              </a:rPr>
              <a:t>Length of threads on lip and rounded sealing edge make getting a good seal difficult. </a:t>
            </a:r>
          </a:p>
          <a:p>
            <a:r>
              <a:rPr lang="en-US" altLang="en-US" sz="2400">
                <a:latin typeface="Calibri"/>
                <a:ea typeface="Calibri"/>
                <a:cs typeface="Calibri"/>
              </a:rPr>
              <a:t>NEVER use for pressure canning.</a:t>
            </a:r>
          </a:p>
        </p:txBody>
      </p:sp>
      <p:pic>
        <p:nvPicPr>
          <p:cNvPr id="51205" name="Picture 4">
            <a:extLst>
              <a:ext uri="{FF2B5EF4-FFF2-40B4-BE49-F238E27FC236}">
                <a16:creationId xmlns:a16="http://schemas.microsoft.com/office/drawing/2014/main" id="{A54CC8D3-78DC-56D0-F24E-D288D2C7E2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EB72CFE-0C58-11B8-4168-ED4D6130EE53}"/>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PREPARATION OF JARS</a:t>
            </a:r>
          </a:p>
        </p:txBody>
      </p:sp>
      <p:sp>
        <p:nvSpPr>
          <p:cNvPr id="46083" name="Rectangle 3">
            <a:extLst>
              <a:ext uri="{FF2B5EF4-FFF2-40B4-BE49-F238E27FC236}">
                <a16:creationId xmlns:a16="http://schemas.microsoft.com/office/drawing/2014/main" id="{EEEDBE86-29E0-9DD7-45DE-7130A0E795D9}"/>
              </a:ext>
            </a:extLst>
          </p:cNvPr>
          <p:cNvSpPr>
            <a:spLocks noGrp="1" noChangeArrowheads="1"/>
          </p:cNvSpPr>
          <p:nvPr>
            <p:ph type="body" idx="1"/>
          </p:nvPr>
        </p:nvSpPr>
        <p:spPr/>
        <p:txBody>
          <a:bodyPr/>
          <a:lstStyle/>
          <a:p>
            <a:pPr>
              <a:lnSpc>
                <a:spcPct val="90000"/>
              </a:lnSpc>
              <a:defRPr/>
            </a:pPr>
            <a:endParaRPr lang="en-US" altLang="en-US"/>
          </a:p>
          <a:p>
            <a:pPr>
              <a:lnSpc>
                <a:spcPct val="90000"/>
              </a:lnSpc>
              <a:defRPr/>
            </a:pPr>
            <a:r>
              <a:rPr lang="en-US" altLang="en-US"/>
              <a:t>Check for cracks and chips; don’t use if nicked or scratched.</a:t>
            </a:r>
          </a:p>
          <a:p>
            <a:pPr>
              <a:lnSpc>
                <a:spcPct val="90000"/>
              </a:lnSpc>
              <a:defRPr/>
            </a:pPr>
            <a:r>
              <a:rPr lang="en-US" altLang="en-US"/>
              <a:t>Wash empty jars in hot water and soap; rinse well and keep hot until used. </a:t>
            </a:r>
          </a:p>
          <a:p>
            <a:pPr>
              <a:lnSpc>
                <a:spcPct val="90000"/>
              </a:lnSpc>
              <a:defRPr/>
            </a:pPr>
            <a:r>
              <a:rPr lang="en-US" altLang="en-US"/>
              <a:t>If jars have mineral deposits, soak them in vinegar water. (1 cup per gallon water)</a:t>
            </a:r>
          </a:p>
          <a:p>
            <a:pPr marL="0" indent="0">
              <a:lnSpc>
                <a:spcPct val="90000"/>
              </a:lnSpc>
              <a:buFontTx/>
              <a:buNone/>
              <a:defRPr/>
            </a:pPr>
            <a:endParaRPr lang="en-US" altLang="en-US"/>
          </a:p>
        </p:txBody>
      </p:sp>
      <p:pic>
        <p:nvPicPr>
          <p:cNvPr id="53252" name="Picture 3">
            <a:extLst>
              <a:ext uri="{FF2B5EF4-FFF2-40B4-BE49-F238E27FC236}">
                <a16:creationId xmlns:a16="http://schemas.microsoft.com/office/drawing/2014/main" id="{74EB6A52-DE33-667E-F311-C6F4C9C2C9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13CDE73-EC39-EB62-984B-50F2BEC7FDE2}"/>
              </a:ext>
            </a:extLst>
          </p:cNvPr>
          <p:cNvSpPr>
            <a:spLocks noGrp="1" noChangeArrowheads="1"/>
          </p:cNvSpPr>
          <p:nvPr>
            <p:ph type="title"/>
          </p:nvPr>
        </p:nvSpPr>
        <p:spPr/>
        <p:txBody>
          <a:bodyPr/>
          <a:lstStyle/>
          <a:p>
            <a:r>
              <a:rPr lang="en-US" altLang="en-US"/>
              <a:t>Heating Jars</a:t>
            </a:r>
          </a:p>
        </p:txBody>
      </p:sp>
      <p:sp>
        <p:nvSpPr>
          <p:cNvPr id="55299" name="Content Placeholder 2">
            <a:extLst>
              <a:ext uri="{FF2B5EF4-FFF2-40B4-BE49-F238E27FC236}">
                <a16:creationId xmlns:a16="http://schemas.microsoft.com/office/drawing/2014/main" id="{CC00677D-B834-2057-198D-BE3ED42DF6B2}"/>
              </a:ext>
            </a:extLst>
          </p:cNvPr>
          <p:cNvSpPr>
            <a:spLocks noGrp="1" noChangeArrowheads="1"/>
          </p:cNvSpPr>
          <p:nvPr>
            <p:ph idx="1"/>
          </p:nvPr>
        </p:nvSpPr>
        <p:spPr/>
        <p:txBody>
          <a:bodyPr/>
          <a:lstStyle/>
          <a:p>
            <a:r>
              <a:rPr lang="en-US" altLang="en-US"/>
              <a:t>Pre-Heat jars to prevent breaking</a:t>
            </a:r>
          </a:p>
          <a:p>
            <a:pPr lvl="1"/>
            <a:r>
              <a:rPr lang="en-US" altLang="en-US">
                <a:latin typeface="Stone Sans Semibold"/>
              </a:rPr>
              <a:t>Heat in large pot of water or in canner </a:t>
            </a:r>
          </a:p>
          <a:p>
            <a:pPr lvl="1"/>
            <a:r>
              <a:rPr lang="en-US" altLang="en-US">
                <a:latin typeface="Stone Sans Semibold"/>
              </a:rPr>
              <a:t>Use the dishwasher </a:t>
            </a:r>
          </a:p>
          <a:p>
            <a:pPr lvl="1"/>
            <a:r>
              <a:rPr lang="en-US" altLang="en-US">
                <a:latin typeface="Stone Sans Semibold"/>
              </a:rPr>
              <a:t>DO NOT pre-heat in the oven </a:t>
            </a:r>
          </a:p>
          <a:p>
            <a:r>
              <a:rPr lang="en-US" altLang="en-US"/>
              <a:t>Pre-sterilize jars </a:t>
            </a:r>
          </a:p>
          <a:p>
            <a:pPr lvl="1"/>
            <a:r>
              <a:rPr lang="en-US" altLang="en-US">
                <a:latin typeface="Stone Sans Semibold"/>
              </a:rPr>
              <a:t>Used on product processed less than 10 minutes </a:t>
            </a:r>
          </a:p>
          <a:p>
            <a:pPr lvl="1"/>
            <a:r>
              <a:rPr lang="en-US" altLang="en-US">
                <a:latin typeface="Stone Sans Semibold"/>
              </a:rPr>
              <a:t>Boil for 10 minutes</a:t>
            </a:r>
          </a:p>
          <a:p>
            <a:pPr lvl="1"/>
            <a:r>
              <a:rPr lang="en-US" altLang="en-US">
                <a:latin typeface="Stone Sans Semibold"/>
              </a:rPr>
              <a:t>Add 1 minute for each 1,000 feet above sea level </a:t>
            </a:r>
          </a:p>
        </p:txBody>
      </p:sp>
      <p:pic>
        <p:nvPicPr>
          <p:cNvPr id="55300" name="Picture 3">
            <a:extLst>
              <a:ext uri="{FF2B5EF4-FFF2-40B4-BE49-F238E27FC236}">
                <a16:creationId xmlns:a16="http://schemas.microsoft.com/office/drawing/2014/main" id="{532AF6D1-6213-FB4F-32A1-34EAC1736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1332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95927D03-9A38-70A6-33D7-C46748A760CA}"/>
              </a:ext>
            </a:extLst>
          </p:cNvPr>
          <p:cNvSpPr>
            <a:spLocks noGrp="1" noChangeArrowheads="1"/>
          </p:cNvSpPr>
          <p:nvPr>
            <p:ph type="title"/>
          </p:nvPr>
        </p:nvSpPr>
        <p:spPr>
          <a:xfrm>
            <a:off x="5212979" y="2423766"/>
            <a:ext cx="3574747" cy="1454051"/>
          </a:xfrm>
        </p:spPr>
        <p:txBody>
          <a:bodyPr>
            <a:normAutofit/>
          </a:bodyPr>
          <a:lstStyle/>
          <a:p>
            <a:pPr>
              <a:lnSpc>
                <a:spcPct val="90000"/>
              </a:lnSpc>
              <a:defRPr/>
            </a:pPr>
            <a:r>
              <a:rPr lang="en-US" sz="3100">
                <a:solidFill>
                  <a:schemeClr val="tx2"/>
                </a:solidFill>
                <a:latin typeface="Calibri"/>
                <a:ea typeface="Calibri"/>
                <a:cs typeface="Calibri"/>
              </a:rPr>
              <a:t>DETERMINING WHICH CANNING METHOD TO USE</a:t>
            </a:r>
          </a:p>
        </p:txBody>
      </p:sp>
      <p:sp>
        <p:nvSpPr>
          <p:cNvPr id="4099" name="Rectangle 3">
            <a:extLst>
              <a:ext uri="{FF2B5EF4-FFF2-40B4-BE49-F238E27FC236}">
                <a16:creationId xmlns:a16="http://schemas.microsoft.com/office/drawing/2014/main" id="{8890820A-9C20-C922-B8BE-E57DCA4688A4}"/>
              </a:ext>
            </a:extLst>
          </p:cNvPr>
          <p:cNvSpPr>
            <a:spLocks noGrp="1" noChangeArrowheads="1"/>
          </p:cNvSpPr>
          <p:nvPr>
            <p:ph type="body" idx="1"/>
          </p:nvPr>
        </p:nvSpPr>
        <p:spPr>
          <a:xfrm>
            <a:off x="210013" y="1297421"/>
            <a:ext cx="4661247" cy="4955549"/>
          </a:xfrm>
        </p:spPr>
        <p:txBody>
          <a:bodyPr vert="horz" wrap="square" lIns="91440" tIns="45720" rIns="91440" bIns="45720" numCol="1" anchor="t" anchorCtr="0" compatLnSpc="1">
            <a:prstTxWarp prst="textNoShape">
              <a:avLst/>
            </a:prstTxWarp>
            <a:noAutofit/>
          </a:bodyPr>
          <a:lstStyle/>
          <a:p>
            <a:pPr marL="457200" indent="-457200">
              <a:lnSpc>
                <a:spcPct val="90000"/>
              </a:lnSpc>
              <a:defRPr/>
            </a:pPr>
            <a:r>
              <a:rPr lang="en-US" sz="1800">
                <a:latin typeface="Calibri"/>
                <a:cs typeface="Calibri"/>
              </a:rPr>
              <a:t>The canning method that is approved for a food depends on the type of food.  </a:t>
            </a:r>
          </a:p>
          <a:p>
            <a:pPr marL="0" indent="0">
              <a:lnSpc>
                <a:spcPct val="90000"/>
              </a:lnSpc>
              <a:buFontTx/>
              <a:buNone/>
              <a:defRPr/>
            </a:pPr>
            <a:endParaRPr lang="en-US" sz="1800">
              <a:solidFill>
                <a:schemeClr val="tx2"/>
              </a:solidFill>
              <a:latin typeface="Calibri"/>
              <a:cs typeface="Calibri"/>
            </a:endParaRPr>
          </a:p>
          <a:p>
            <a:pPr marL="457200" indent="-457200">
              <a:lnSpc>
                <a:spcPct val="90000"/>
              </a:lnSpc>
              <a:defRPr/>
            </a:pPr>
            <a:r>
              <a:rPr lang="en-US" sz="1800">
                <a:latin typeface="Calibri"/>
                <a:cs typeface="Calibri"/>
              </a:rPr>
              <a:t>Most important factor to consider is the acidity level of the food being canned.</a:t>
            </a:r>
          </a:p>
          <a:p>
            <a:pPr marL="0" indent="0">
              <a:lnSpc>
                <a:spcPct val="90000"/>
              </a:lnSpc>
              <a:buFontTx/>
              <a:buNone/>
              <a:defRPr/>
            </a:pPr>
            <a:endParaRPr lang="en-US" sz="1800">
              <a:solidFill>
                <a:schemeClr val="tx2"/>
              </a:solidFill>
              <a:latin typeface="Calibri"/>
              <a:cs typeface="Calibri"/>
            </a:endParaRPr>
          </a:p>
          <a:p>
            <a:pPr marL="914400" lvl="1" indent="-457200">
              <a:lnSpc>
                <a:spcPct val="90000"/>
              </a:lnSpc>
              <a:defRPr/>
            </a:pPr>
            <a:r>
              <a:rPr lang="en-US" sz="1800" b="1">
                <a:latin typeface="Calibri"/>
                <a:cs typeface="Calibri"/>
              </a:rPr>
              <a:t>“Acid Foods” </a:t>
            </a:r>
            <a:r>
              <a:rPr lang="en-US" sz="1800">
                <a:latin typeface="Calibri"/>
                <a:cs typeface="Calibri"/>
              </a:rPr>
              <a:t>- those that contain acid</a:t>
            </a:r>
          </a:p>
          <a:p>
            <a:pPr marL="914400" lvl="1" indent="-457200">
              <a:lnSpc>
                <a:spcPct val="90000"/>
              </a:lnSpc>
              <a:defRPr/>
            </a:pPr>
            <a:r>
              <a:rPr lang="en-US" sz="1800" b="1">
                <a:latin typeface="Calibri"/>
                <a:cs typeface="Calibri"/>
              </a:rPr>
              <a:t>“Low Acid Foods”</a:t>
            </a:r>
            <a:r>
              <a:rPr lang="en-US" sz="1800">
                <a:latin typeface="Calibri"/>
                <a:cs typeface="Calibri"/>
              </a:rPr>
              <a:t> Those with very little or no acid</a:t>
            </a:r>
            <a:endParaRPr lang="en-US" sz="1800">
              <a:cs typeface="Calibri"/>
            </a:endParaRPr>
          </a:p>
          <a:p>
            <a:pPr marL="457200" lvl="1" indent="0">
              <a:lnSpc>
                <a:spcPct val="90000"/>
              </a:lnSpc>
              <a:buNone/>
              <a:defRPr/>
            </a:pPr>
            <a:endParaRPr lang="en-US" sz="1800">
              <a:latin typeface="Calibri"/>
              <a:cs typeface="Calibri"/>
            </a:endParaRPr>
          </a:p>
          <a:p>
            <a:pPr marL="914400" lvl="1" indent="-457200">
              <a:lnSpc>
                <a:spcPct val="90000"/>
              </a:lnSpc>
              <a:defRPr/>
            </a:pPr>
            <a:r>
              <a:rPr lang="en-US" sz="1800">
                <a:latin typeface="Calibri"/>
                <a:cs typeface="Calibri"/>
              </a:rPr>
              <a:t>“pH” is the measure of acidity </a:t>
            </a:r>
            <a:endParaRPr lang="en-US" sz="1800"/>
          </a:p>
          <a:p>
            <a:pPr marL="914400" lvl="1" indent="-457200">
              <a:lnSpc>
                <a:spcPct val="90000"/>
              </a:lnSpc>
              <a:defRPr/>
            </a:pPr>
            <a:r>
              <a:rPr lang="en-US" sz="1800">
                <a:latin typeface="Calibri"/>
                <a:cs typeface="Calibri"/>
              </a:rPr>
              <a:t>The lower the pH the more acid the food.</a:t>
            </a:r>
          </a:p>
          <a:p>
            <a:pPr marL="914400" lvl="1" indent="-457200">
              <a:lnSpc>
                <a:spcPct val="90000"/>
              </a:lnSpc>
              <a:defRPr/>
            </a:pPr>
            <a:r>
              <a:rPr lang="en-US" sz="1800">
                <a:latin typeface="Calibri"/>
                <a:cs typeface="Calibri"/>
              </a:rPr>
              <a:t>The higher the pH the less acid the food</a:t>
            </a:r>
          </a:p>
        </p:txBody>
      </p:sp>
      <p:grpSp>
        <p:nvGrpSpPr>
          <p:cNvPr id="13330" name="Group 1332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3331" name="Freeform: Shape 1333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2" name="Freeform: Shape 1333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3" name="Freeform: Shape 1333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4" name="Freeform: Shape 1333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6" name="Picture 3">
            <a:extLst>
              <a:ext uri="{FF2B5EF4-FFF2-40B4-BE49-F238E27FC236}">
                <a16:creationId xmlns:a16="http://schemas.microsoft.com/office/drawing/2014/main" id="{581AA278-FB2D-22B9-6362-885AC80A2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3138" y="179264"/>
            <a:ext cx="3106674" cy="9397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A5E1E25-0E81-A5D2-7724-617980B7F760}"/>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REASONS JARS BREAK</a:t>
            </a:r>
          </a:p>
        </p:txBody>
      </p:sp>
      <p:sp>
        <p:nvSpPr>
          <p:cNvPr id="56323" name="Rectangle 3">
            <a:extLst>
              <a:ext uri="{FF2B5EF4-FFF2-40B4-BE49-F238E27FC236}">
                <a16:creationId xmlns:a16="http://schemas.microsoft.com/office/drawing/2014/main" id="{83F95303-8187-8103-28AB-512BB82B6293}"/>
              </a:ext>
            </a:extLst>
          </p:cNvPr>
          <p:cNvSpPr>
            <a:spLocks noGrp="1" noChangeArrowheads="1"/>
          </p:cNvSpPr>
          <p:nvPr>
            <p:ph type="body" sz="half" idx="1"/>
          </p:nvPr>
        </p:nvSpPr>
        <p:spPr/>
        <p:txBody>
          <a:bodyPr/>
          <a:lstStyle/>
          <a:p>
            <a:pPr>
              <a:buFontTx/>
              <a:buNone/>
            </a:pPr>
            <a:r>
              <a:rPr lang="en-US" altLang="en-US" sz="2400" b="1" u="sng">
                <a:latin typeface="Calibri"/>
                <a:ea typeface="Calibri"/>
                <a:cs typeface="Calibri"/>
              </a:rPr>
              <a:t>Common reasons:</a:t>
            </a:r>
          </a:p>
          <a:p>
            <a:r>
              <a:rPr lang="en-US" altLang="en-US" sz="2400">
                <a:latin typeface="Calibri"/>
                <a:ea typeface="Calibri"/>
                <a:cs typeface="Calibri"/>
              </a:rPr>
              <a:t>Thermal shock </a:t>
            </a:r>
          </a:p>
          <a:p>
            <a:r>
              <a:rPr lang="en-US" altLang="en-US" sz="2400">
                <a:latin typeface="Calibri"/>
                <a:ea typeface="Calibri"/>
                <a:cs typeface="Calibri"/>
              </a:rPr>
              <a:t>Pressure Breakage </a:t>
            </a:r>
          </a:p>
          <a:p>
            <a:r>
              <a:rPr lang="en-US" altLang="en-US" sz="2400">
                <a:latin typeface="Calibri"/>
                <a:ea typeface="Calibri"/>
                <a:cs typeface="Calibri"/>
              </a:rPr>
              <a:t>Impact Breakage</a:t>
            </a:r>
          </a:p>
          <a:p>
            <a:endParaRPr lang="en-US" altLang="en-US" sz="2400"/>
          </a:p>
        </p:txBody>
      </p:sp>
      <p:sp>
        <p:nvSpPr>
          <p:cNvPr id="56324" name="Rectangle 4">
            <a:extLst>
              <a:ext uri="{FF2B5EF4-FFF2-40B4-BE49-F238E27FC236}">
                <a16:creationId xmlns:a16="http://schemas.microsoft.com/office/drawing/2014/main" id="{503DEFFC-41B6-16B9-55B1-1DC595B3D3AD}"/>
              </a:ext>
            </a:extLst>
          </p:cNvPr>
          <p:cNvSpPr>
            <a:spLocks noGrp="1" noChangeArrowheads="1"/>
          </p:cNvSpPr>
          <p:nvPr>
            <p:ph type="body" sz="half" idx="2"/>
          </p:nvPr>
        </p:nvSpPr>
        <p:spPr>
          <a:xfrm>
            <a:off x="4237434" y="1908572"/>
            <a:ext cx="4114800" cy="4648200"/>
          </a:xfrm>
        </p:spPr>
        <p:txBody>
          <a:bodyPr/>
          <a:lstStyle/>
          <a:p>
            <a:pPr>
              <a:buFontTx/>
              <a:buNone/>
            </a:pPr>
            <a:r>
              <a:rPr lang="en-US" altLang="en-US" sz="2400" b="1" u="sng">
                <a:latin typeface="Calibri"/>
                <a:ea typeface="Calibri"/>
                <a:cs typeface="Calibri"/>
              </a:rPr>
              <a:t>Other Reasons:</a:t>
            </a:r>
          </a:p>
          <a:p>
            <a:r>
              <a:rPr lang="en-US" altLang="en-US" sz="2400">
                <a:latin typeface="Calibri"/>
                <a:ea typeface="Calibri"/>
                <a:cs typeface="Calibri"/>
              </a:rPr>
              <a:t>Using one-trip jars </a:t>
            </a:r>
          </a:p>
          <a:p>
            <a:r>
              <a:rPr lang="en-US" altLang="en-US" sz="2400">
                <a:latin typeface="Calibri"/>
                <a:ea typeface="Calibri"/>
                <a:cs typeface="Calibri"/>
              </a:rPr>
              <a:t>Imperfections in the jar</a:t>
            </a:r>
          </a:p>
          <a:p>
            <a:r>
              <a:rPr lang="en-US" altLang="en-US" sz="2400">
                <a:latin typeface="Calibri"/>
                <a:ea typeface="Calibri"/>
                <a:cs typeface="Calibri"/>
              </a:rPr>
              <a:t>Using old jars </a:t>
            </a:r>
          </a:p>
          <a:p>
            <a:pPr lvl="1"/>
            <a:r>
              <a:rPr lang="en-US" altLang="en-US">
                <a:latin typeface="Calibri"/>
                <a:ea typeface="Calibri"/>
                <a:cs typeface="Calibri"/>
              </a:rPr>
              <a:t>Life expectancy is 13 years</a:t>
            </a:r>
          </a:p>
          <a:p>
            <a:endParaRPr lang="en-US" altLang="en-US" sz="2400">
              <a:latin typeface="Calibri"/>
              <a:ea typeface="Calibri"/>
              <a:cs typeface="Calibri"/>
            </a:endParaRPr>
          </a:p>
        </p:txBody>
      </p:sp>
      <p:pic>
        <p:nvPicPr>
          <p:cNvPr id="56325" name="Picture 4">
            <a:extLst>
              <a:ext uri="{FF2B5EF4-FFF2-40B4-BE49-F238E27FC236}">
                <a16:creationId xmlns:a16="http://schemas.microsoft.com/office/drawing/2014/main" id="{58D7AA3F-E42C-7D93-8F92-91C0AA445D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82390E79-4050-2D0C-D865-667A1B49638C}"/>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REASONS JARS BREAK – THERMAL SHOCK</a:t>
            </a:r>
          </a:p>
        </p:txBody>
      </p:sp>
      <p:graphicFrame>
        <p:nvGraphicFramePr>
          <p:cNvPr id="58371" name="Object 4">
            <a:extLst>
              <a:ext uri="{FF2B5EF4-FFF2-40B4-BE49-F238E27FC236}">
                <a16:creationId xmlns:a16="http://schemas.microsoft.com/office/drawing/2014/main" id="{8F34DC5A-43A9-4E35-3D07-546DABA4A771}"/>
              </a:ext>
            </a:extLst>
          </p:cNvPr>
          <p:cNvGraphicFramePr>
            <a:graphicFrameLocks noGrp="1" noChangeAspect="1"/>
          </p:cNvGraphicFramePr>
          <p:nvPr>
            <p:ph sz="half" idx="2"/>
          </p:nvPr>
        </p:nvGraphicFramePr>
        <p:xfrm>
          <a:off x="3733800" y="1447800"/>
          <a:ext cx="5410200" cy="54102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478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2" name="Rectangle 3">
            <a:extLst>
              <a:ext uri="{FF2B5EF4-FFF2-40B4-BE49-F238E27FC236}">
                <a16:creationId xmlns:a16="http://schemas.microsoft.com/office/drawing/2014/main" id="{CEFB6665-1F42-BFE9-8DBF-69835A967488}"/>
              </a:ext>
            </a:extLst>
          </p:cNvPr>
          <p:cNvSpPr>
            <a:spLocks noGrp="1" noChangeArrowheads="1"/>
          </p:cNvSpPr>
          <p:nvPr>
            <p:ph type="body" sz="half" idx="1"/>
          </p:nvPr>
        </p:nvSpPr>
        <p:spPr>
          <a:xfrm>
            <a:off x="381000" y="1676400"/>
            <a:ext cx="5562600" cy="4648200"/>
          </a:xfrm>
        </p:spPr>
        <p:txBody>
          <a:bodyPr/>
          <a:lstStyle/>
          <a:p>
            <a:r>
              <a:rPr lang="en-US" altLang="en-US" sz="2400">
                <a:latin typeface="Calibri"/>
                <a:ea typeface="Calibri"/>
                <a:cs typeface="Calibri"/>
              </a:rPr>
              <a:t>Causes for jars breaking due to thermal shock include:</a:t>
            </a:r>
          </a:p>
          <a:p>
            <a:pPr lvl="1"/>
            <a:r>
              <a:rPr lang="en-US" altLang="en-US" sz="2400">
                <a:latin typeface="Calibri"/>
                <a:ea typeface="Calibri"/>
                <a:cs typeface="Calibri"/>
              </a:rPr>
              <a:t>Packed with cold food then into boiling water</a:t>
            </a:r>
          </a:p>
          <a:p>
            <a:pPr lvl="1"/>
            <a:r>
              <a:rPr lang="en-US" altLang="en-US" sz="2400">
                <a:latin typeface="Calibri"/>
                <a:ea typeface="Calibri"/>
                <a:cs typeface="Calibri"/>
              </a:rPr>
              <a:t>No rack in canner</a:t>
            </a:r>
          </a:p>
          <a:p>
            <a:pPr lvl="1"/>
            <a:r>
              <a:rPr lang="en-US" altLang="en-US" sz="2400">
                <a:latin typeface="Calibri"/>
                <a:ea typeface="Calibri"/>
                <a:cs typeface="Calibri"/>
              </a:rPr>
              <a:t>Splattering hot jars with cold water</a:t>
            </a:r>
          </a:p>
          <a:p>
            <a:pPr lvl="1"/>
            <a:r>
              <a:rPr lang="en-US" altLang="en-US" sz="2400">
                <a:latin typeface="Calibri"/>
                <a:ea typeface="Calibri"/>
                <a:cs typeface="Calibri"/>
              </a:rPr>
              <a:t>Cooling on cold surface or draft</a:t>
            </a:r>
          </a:p>
          <a:p>
            <a:endParaRPr lang="en-US" altLang="en-US" sz="2400">
              <a:latin typeface="Calibri"/>
              <a:ea typeface="Calibri"/>
              <a:cs typeface="Calibri"/>
            </a:endParaRPr>
          </a:p>
        </p:txBody>
      </p:sp>
      <p:pic>
        <p:nvPicPr>
          <p:cNvPr id="58373" name="Picture 4">
            <a:extLst>
              <a:ext uri="{FF2B5EF4-FFF2-40B4-BE49-F238E27FC236}">
                <a16:creationId xmlns:a16="http://schemas.microsoft.com/office/drawing/2014/main" id="{E1550DEE-AD6F-0ADC-EFC9-D900CBE747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451D0881-D110-E46F-0A7B-2F738F0609F5}"/>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REASONS JARS BREAK – PRESSURE BREAK</a:t>
            </a:r>
          </a:p>
        </p:txBody>
      </p:sp>
      <p:sp>
        <p:nvSpPr>
          <p:cNvPr id="60419" name="Rectangle 7">
            <a:extLst>
              <a:ext uri="{FF2B5EF4-FFF2-40B4-BE49-F238E27FC236}">
                <a16:creationId xmlns:a16="http://schemas.microsoft.com/office/drawing/2014/main" id="{58B63A4C-11AF-50E8-0B5F-CBE5BE299F78}"/>
              </a:ext>
            </a:extLst>
          </p:cNvPr>
          <p:cNvSpPr>
            <a:spLocks noGrp="1" noChangeArrowheads="1"/>
          </p:cNvSpPr>
          <p:nvPr>
            <p:ph type="body" sz="half" idx="2"/>
          </p:nvPr>
        </p:nvSpPr>
        <p:spPr/>
        <p:txBody>
          <a:bodyPr/>
          <a:lstStyle/>
          <a:p>
            <a:endParaRPr lang="en-US" altLang="en-US" sz="2400"/>
          </a:p>
        </p:txBody>
      </p:sp>
      <p:graphicFrame>
        <p:nvGraphicFramePr>
          <p:cNvPr id="60420" name="Object 4">
            <a:extLst>
              <a:ext uri="{FF2B5EF4-FFF2-40B4-BE49-F238E27FC236}">
                <a16:creationId xmlns:a16="http://schemas.microsoft.com/office/drawing/2014/main" id="{4EACC926-6DC5-B948-41CB-05E868883076}"/>
              </a:ext>
            </a:extLst>
          </p:cNvPr>
          <p:cNvGraphicFramePr>
            <a:graphicFrameLocks noGrp="1" noChangeAspect="1"/>
          </p:cNvGraphicFramePr>
          <p:nvPr>
            <p:ph idx="4294967295"/>
          </p:nvPr>
        </p:nvGraphicFramePr>
        <p:xfrm>
          <a:off x="3810000" y="1524000"/>
          <a:ext cx="5334000" cy="53340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524000"/>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1" name="Rectangle 6">
            <a:extLst>
              <a:ext uri="{FF2B5EF4-FFF2-40B4-BE49-F238E27FC236}">
                <a16:creationId xmlns:a16="http://schemas.microsoft.com/office/drawing/2014/main" id="{F71755B9-D973-973B-7F86-C068210F7A3C}"/>
              </a:ext>
            </a:extLst>
          </p:cNvPr>
          <p:cNvSpPr>
            <a:spLocks noGrp="1" noChangeArrowheads="1"/>
          </p:cNvSpPr>
          <p:nvPr>
            <p:ph type="body" sz="half" idx="1"/>
          </p:nvPr>
        </p:nvSpPr>
        <p:spPr>
          <a:xfrm>
            <a:off x="381000" y="1676400"/>
            <a:ext cx="5638800" cy="4648200"/>
          </a:xfrm>
        </p:spPr>
        <p:txBody>
          <a:bodyPr/>
          <a:lstStyle/>
          <a:p>
            <a:r>
              <a:rPr lang="en-US" altLang="en-US" sz="2400">
                <a:latin typeface="Calibri"/>
                <a:ea typeface="Calibri"/>
                <a:cs typeface="Calibri"/>
              </a:rPr>
              <a:t>Causes for pressure breaks in jars include: </a:t>
            </a:r>
          </a:p>
          <a:p>
            <a:pPr lvl="1"/>
            <a:r>
              <a:rPr lang="en-US" altLang="en-US">
                <a:latin typeface="Calibri"/>
                <a:ea typeface="Calibri"/>
                <a:cs typeface="Calibri"/>
              </a:rPr>
              <a:t>Too little headspace</a:t>
            </a:r>
          </a:p>
          <a:p>
            <a:pPr lvl="1"/>
            <a:r>
              <a:rPr lang="en-US" altLang="en-US">
                <a:latin typeface="Calibri"/>
                <a:ea typeface="Calibri"/>
                <a:cs typeface="Calibri"/>
              </a:rPr>
              <a:t>Unsteady heat in pressure canner</a:t>
            </a:r>
          </a:p>
          <a:p>
            <a:pPr lvl="1"/>
            <a:r>
              <a:rPr lang="en-US" altLang="en-US">
                <a:latin typeface="Calibri"/>
                <a:ea typeface="Calibri"/>
                <a:cs typeface="Calibri"/>
              </a:rPr>
              <a:t>Decreasing pressure too fast in pressure canner</a:t>
            </a:r>
          </a:p>
          <a:p>
            <a:pPr lvl="1"/>
            <a:r>
              <a:rPr lang="en-US" altLang="en-US">
                <a:latin typeface="Calibri"/>
                <a:ea typeface="Calibri"/>
                <a:cs typeface="Calibri"/>
              </a:rPr>
              <a:t>Using oven for processing</a:t>
            </a:r>
          </a:p>
          <a:p>
            <a:pPr lvl="1"/>
            <a:r>
              <a:rPr lang="en-US" altLang="en-US">
                <a:latin typeface="Calibri"/>
                <a:ea typeface="Calibri"/>
                <a:cs typeface="Calibri"/>
              </a:rPr>
              <a:t>Oven Canning</a:t>
            </a:r>
          </a:p>
          <a:p>
            <a:endParaRPr lang="en-US" altLang="en-US" sz="2400"/>
          </a:p>
        </p:txBody>
      </p:sp>
      <p:pic>
        <p:nvPicPr>
          <p:cNvPr id="60422" name="Picture 5">
            <a:extLst>
              <a:ext uri="{FF2B5EF4-FFF2-40B4-BE49-F238E27FC236}">
                <a16:creationId xmlns:a16="http://schemas.microsoft.com/office/drawing/2014/main" id="{C3C10AA7-37E3-3DFF-D669-B98A5E8242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6">
            <a:extLst>
              <a:ext uri="{FF2B5EF4-FFF2-40B4-BE49-F238E27FC236}">
                <a16:creationId xmlns:a16="http://schemas.microsoft.com/office/drawing/2014/main" id="{0C77ACFF-4574-5843-32D9-B036E9A3C5F1}"/>
              </a:ext>
            </a:extLst>
          </p:cNvPr>
          <p:cNvGraphicFramePr>
            <a:graphicFrameLocks noGrp="1" noChangeAspect="1"/>
          </p:cNvGraphicFramePr>
          <p:nvPr>
            <p:ph sz="half" idx="2"/>
          </p:nvPr>
        </p:nvGraphicFramePr>
        <p:xfrm>
          <a:off x="3733800" y="1447800"/>
          <a:ext cx="5410200" cy="54102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478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2">
            <a:extLst>
              <a:ext uri="{FF2B5EF4-FFF2-40B4-BE49-F238E27FC236}">
                <a16:creationId xmlns:a16="http://schemas.microsoft.com/office/drawing/2014/main" id="{31F44C01-55DE-6697-3D6C-E626672F3EA5}"/>
              </a:ext>
            </a:extLst>
          </p:cNvPr>
          <p:cNvSpPr>
            <a:spLocks noGrp="1" noChangeArrowheads="1"/>
          </p:cNvSpPr>
          <p:nvPr>
            <p:ph type="title"/>
          </p:nvPr>
        </p:nvSpPr>
        <p:spPr>
          <a:xfrm>
            <a:off x="152400" y="990600"/>
            <a:ext cx="8382000" cy="533400"/>
          </a:xfrm>
          <a:solidFill>
            <a:schemeClr val="accent5"/>
          </a:solidFill>
        </p:spPr>
        <p:txBody>
          <a:bodyPr/>
          <a:lstStyle/>
          <a:p>
            <a:pPr>
              <a:defRPr/>
            </a:pPr>
            <a:r>
              <a:rPr lang="en-US">
                <a:solidFill>
                  <a:schemeClr val="tx1"/>
                </a:solidFill>
                <a:latin typeface="Calibri"/>
                <a:ea typeface="Calibri"/>
                <a:cs typeface="Calibri"/>
              </a:rPr>
              <a:t>REASONS JARS BREAK – IMPACT BREAKAGE</a:t>
            </a:r>
          </a:p>
        </p:txBody>
      </p:sp>
      <p:sp>
        <p:nvSpPr>
          <p:cNvPr id="62468" name="Rectangle 5">
            <a:extLst>
              <a:ext uri="{FF2B5EF4-FFF2-40B4-BE49-F238E27FC236}">
                <a16:creationId xmlns:a16="http://schemas.microsoft.com/office/drawing/2014/main" id="{3F1E32A0-86D9-F118-DCFB-5B634489850C}"/>
              </a:ext>
            </a:extLst>
          </p:cNvPr>
          <p:cNvSpPr>
            <a:spLocks noGrp="1" noChangeArrowheads="1"/>
          </p:cNvSpPr>
          <p:nvPr>
            <p:ph type="body" sz="half" idx="1"/>
          </p:nvPr>
        </p:nvSpPr>
        <p:spPr>
          <a:xfrm>
            <a:off x="381000" y="1676400"/>
            <a:ext cx="5486400" cy="4648200"/>
          </a:xfrm>
        </p:spPr>
        <p:txBody>
          <a:bodyPr/>
          <a:lstStyle/>
          <a:p>
            <a:r>
              <a:rPr lang="en-US" altLang="en-US" sz="2400"/>
              <a:t>Causes for impact breaks in jars include: </a:t>
            </a:r>
          </a:p>
          <a:p>
            <a:pPr lvl="1"/>
            <a:r>
              <a:rPr lang="en-US" altLang="en-US" sz="2400">
                <a:latin typeface="Calibri"/>
                <a:ea typeface="Calibri"/>
                <a:cs typeface="Calibri"/>
              </a:rPr>
              <a:t>Using jars that have invisible damage from rough handling.</a:t>
            </a:r>
          </a:p>
          <a:p>
            <a:pPr lvl="1"/>
            <a:r>
              <a:rPr lang="en-US" altLang="en-US" sz="2400">
                <a:latin typeface="Calibri"/>
                <a:ea typeface="Calibri"/>
                <a:cs typeface="Calibri"/>
              </a:rPr>
              <a:t>Using sharp metal knife to remove air bubbles.</a:t>
            </a:r>
          </a:p>
          <a:p>
            <a:endParaRPr lang="en-US" altLang="en-US" sz="2400"/>
          </a:p>
        </p:txBody>
      </p:sp>
      <p:pic>
        <p:nvPicPr>
          <p:cNvPr id="62469" name="Picture 4">
            <a:extLst>
              <a:ext uri="{FF2B5EF4-FFF2-40B4-BE49-F238E27FC236}">
                <a16:creationId xmlns:a16="http://schemas.microsoft.com/office/drawing/2014/main" id="{88BA6CEC-CA6B-7F4E-B57E-7E314FDA7A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28" name="Rectangle 6452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30" name="Oval 6452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4EEE5863-50E8-50CE-AB97-0F16A3FA73CB}"/>
              </a:ext>
            </a:extLst>
          </p:cNvPr>
          <p:cNvSpPr>
            <a:spLocks noGrp="1" noChangeArrowheads="1"/>
          </p:cNvSpPr>
          <p:nvPr>
            <p:ph type="title"/>
          </p:nvPr>
        </p:nvSpPr>
        <p:spPr>
          <a:xfrm>
            <a:off x="878305" y="1396686"/>
            <a:ext cx="2430380" cy="4064628"/>
          </a:xfrm>
        </p:spPr>
        <p:txBody>
          <a:bodyPr>
            <a:normAutofit/>
          </a:bodyPr>
          <a:lstStyle/>
          <a:p>
            <a:pPr>
              <a:defRPr/>
            </a:pPr>
            <a:r>
              <a:rPr lang="en-US">
                <a:solidFill>
                  <a:srgbClr val="FFFFFF"/>
                </a:solidFill>
                <a:latin typeface="Calibri"/>
                <a:ea typeface="Calibri"/>
                <a:cs typeface="Calibri"/>
              </a:rPr>
              <a:t>LIDS &amp; RINGS FOR HOME CANNING JARS</a:t>
            </a:r>
          </a:p>
        </p:txBody>
      </p:sp>
      <p:sp>
        <p:nvSpPr>
          <p:cNvPr id="64532" name="Arc 6453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534" name="Oval 6453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515" name="Rectangle 3">
            <a:extLst>
              <a:ext uri="{FF2B5EF4-FFF2-40B4-BE49-F238E27FC236}">
                <a16:creationId xmlns:a16="http://schemas.microsoft.com/office/drawing/2014/main" id="{726B91B8-2866-6DDB-3A06-AE069EFBEA4A}"/>
              </a:ext>
            </a:extLst>
          </p:cNvPr>
          <p:cNvSpPr>
            <a:spLocks noGrp="1" noChangeArrowheads="1"/>
          </p:cNvSpPr>
          <p:nvPr>
            <p:ph type="body" idx="1"/>
          </p:nvPr>
        </p:nvSpPr>
        <p:spPr>
          <a:xfrm>
            <a:off x="4027614" y="1526033"/>
            <a:ext cx="4152298" cy="3935281"/>
          </a:xfrm>
        </p:spPr>
        <p:txBody>
          <a:bodyPr>
            <a:normAutofit fontScale="92500" lnSpcReduction="10000"/>
          </a:bodyPr>
          <a:lstStyle/>
          <a:p>
            <a:pPr>
              <a:lnSpc>
                <a:spcPct val="90000"/>
              </a:lnSpc>
            </a:pPr>
            <a:r>
              <a:rPr lang="en-US" altLang="en-US" sz="2000">
                <a:latin typeface="Calibri"/>
                <a:ea typeface="Calibri"/>
                <a:cs typeface="Calibri"/>
              </a:rPr>
              <a:t>Two Piece Lids </a:t>
            </a:r>
          </a:p>
          <a:p>
            <a:pPr lvl="1">
              <a:lnSpc>
                <a:spcPct val="90000"/>
              </a:lnSpc>
            </a:pPr>
            <a:r>
              <a:rPr lang="en-US" altLang="en-US" sz="2000">
                <a:latin typeface="Calibri"/>
                <a:ea typeface="Calibri"/>
                <a:cs typeface="Calibri"/>
              </a:rPr>
              <a:t>Flat metal disc with sealing compound on edge.</a:t>
            </a:r>
          </a:p>
          <a:p>
            <a:pPr lvl="1">
              <a:lnSpc>
                <a:spcPct val="90000"/>
              </a:lnSpc>
            </a:pPr>
            <a:r>
              <a:rPr lang="en-US" altLang="en-US" sz="2000">
                <a:latin typeface="Calibri"/>
                <a:ea typeface="Calibri"/>
                <a:cs typeface="Calibri"/>
              </a:rPr>
              <a:t>Wash in warm soapy water ...NO heating needed</a:t>
            </a:r>
          </a:p>
          <a:p>
            <a:pPr>
              <a:lnSpc>
                <a:spcPct val="90000"/>
              </a:lnSpc>
            </a:pPr>
            <a:r>
              <a:rPr lang="en-US" altLang="en-US" sz="2000">
                <a:latin typeface="Calibri"/>
                <a:ea typeface="Calibri"/>
                <a:cs typeface="Calibri"/>
              </a:rPr>
              <a:t>Rings</a:t>
            </a:r>
          </a:p>
          <a:p>
            <a:pPr lvl="1">
              <a:lnSpc>
                <a:spcPct val="90000"/>
              </a:lnSpc>
            </a:pPr>
            <a:r>
              <a:rPr lang="en-US" altLang="en-US" sz="2000">
                <a:latin typeface="Calibri"/>
                <a:ea typeface="Calibri"/>
                <a:cs typeface="Calibri"/>
              </a:rPr>
              <a:t>Necessary to hold flat lid on. </a:t>
            </a:r>
          </a:p>
          <a:p>
            <a:pPr lvl="1">
              <a:lnSpc>
                <a:spcPct val="90000"/>
              </a:lnSpc>
            </a:pPr>
            <a:r>
              <a:rPr lang="en-US" altLang="en-US" sz="2000">
                <a:latin typeface="Calibri"/>
                <a:ea typeface="Calibri"/>
                <a:cs typeface="Calibri"/>
              </a:rPr>
              <a:t>Remove after processing.  </a:t>
            </a:r>
          </a:p>
          <a:p>
            <a:pPr lvl="1">
              <a:lnSpc>
                <a:spcPct val="90000"/>
              </a:lnSpc>
            </a:pPr>
            <a:r>
              <a:rPr lang="en-US" altLang="en-US" sz="2000">
                <a:latin typeface="Calibri"/>
                <a:ea typeface="Calibri"/>
                <a:cs typeface="Calibri"/>
              </a:rPr>
              <a:t>No rust or bends in the rings</a:t>
            </a:r>
          </a:p>
          <a:p>
            <a:pPr lvl="1">
              <a:lnSpc>
                <a:spcPct val="90000"/>
              </a:lnSpc>
            </a:pPr>
            <a:endParaRPr lang="en-US" altLang="en-US" sz="2000">
              <a:latin typeface="Calibri"/>
              <a:ea typeface="Calibri"/>
              <a:cs typeface="Calibri"/>
            </a:endParaRPr>
          </a:p>
          <a:p>
            <a:pPr marL="457200" lvl="1" indent="0">
              <a:lnSpc>
                <a:spcPct val="90000"/>
              </a:lnSpc>
              <a:buNone/>
            </a:pPr>
            <a:endParaRPr lang="en-US" altLang="en-US" sz="2000">
              <a:latin typeface="Calibri"/>
              <a:ea typeface="Calibri"/>
              <a:cs typeface="Calibri"/>
            </a:endParaRPr>
          </a:p>
          <a:p>
            <a:pPr lvl="1">
              <a:lnSpc>
                <a:spcPct val="90000"/>
              </a:lnSpc>
            </a:pPr>
            <a:r>
              <a:rPr lang="en-US" altLang="en-US" sz="2000" b="1">
                <a:latin typeface="Calibri"/>
                <a:ea typeface="Calibri"/>
                <a:cs typeface="Calibri"/>
              </a:rPr>
              <a:t>Only need as many rings as the number of loads you can do in a 24-hour period </a:t>
            </a:r>
          </a:p>
          <a:p>
            <a:pPr marL="457200" lvl="1" indent="0">
              <a:lnSpc>
                <a:spcPct val="90000"/>
              </a:lnSpc>
              <a:buNone/>
            </a:pPr>
            <a:endParaRPr lang="en-US" altLang="en-US" sz="2000">
              <a:latin typeface="Calibri"/>
              <a:ea typeface="Calibri"/>
              <a:cs typeface="Calibri"/>
            </a:endParaRPr>
          </a:p>
          <a:p>
            <a:pPr>
              <a:lnSpc>
                <a:spcPct val="90000"/>
              </a:lnSpc>
            </a:pPr>
            <a:endParaRPr lang="en-US" altLang="en-US" sz="2000">
              <a:latin typeface="Calibri"/>
              <a:ea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148DA-31F8-20B3-3E9A-21E0C49270C8}"/>
              </a:ext>
            </a:extLst>
          </p:cNvPr>
          <p:cNvSpPr>
            <a:spLocks noGrp="1"/>
          </p:cNvSpPr>
          <p:nvPr>
            <p:ph type="title"/>
          </p:nvPr>
        </p:nvSpPr>
        <p:spPr>
          <a:xfrm>
            <a:off x="515125" y="1153572"/>
            <a:ext cx="2400300" cy="4461163"/>
          </a:xfrm>
        </p:spPr>
        <p:txBody>
          <a:bodyPr>
            <a:normAutofit/>
          </a:bodyPr>
          <a:lstStyle/>
          <a:p>
            <a:r>
              <a:rPr lang="en-US">
                <a:solidFill>
                  <a:srgbClr val="FFFFFF"/>
                </a:solidFill>
              </a:rPr>
              <a:t>Lid Brands – Good or Bad </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9ECBE62-3F23-623D-12A2-46AEA7A5F7EF}"/>
              </a:ext>
            </a:extLst>
          </p:cNvPr>
          <p:cNvSpPr>
            <a:spLocks noGrp="1"/>
          </p:cNvSpPr>
          <p:nvPr>
            <p:ph idx="1"/>
          </p:nvPr>
        </p:nvSpPr>
        <p:spPr>
          <a:xfrm>
            <a:off x="3335481" y="591344"/>
            <a:ext cx="5179868" cy="5585619"/>
          </a:xfrm>
        </p:spPr>
        <p:txBody>
          <a:bodyPr anchor="ctr">
            <a:normAutofit/>
          </a:bodyPr>
          <a:lstStyle/>
          <a:p>
            <a:r>
              <a:rPr lang="en-US"/>
              <a:t>Ball </a:t>
            </a:r>
          </a:p>
          <a:p>
            <a:r>
              <a:rPr lang="en-US"/>
              <a:t>Denali </a:t>
            </a:r>
          </a:p>
          <a:p>
            <a:r>
              <a:rPr lang="en-US" err="1"/>
              <a:t>Pur</a:t>
            </a:r>
            <a:r>
              <a:rPr lang="en-US"/>
              <a:t> </a:t>
            </a:r>
          </a:p>
          <a:p>
            <a:r>
              <a:rPr lang="en-US"/>
              <a:t>Two Lumps of Sugar </a:t>
            </a:r>
          </a:p>
          <a:p>
            <a:r>
              <a:rPr lang="en-US" err="1"/>
              <a:t>ForJars</a:t>
            </a:r>
            <a:endParaRPr lang="en-US"/>
          </a:p>
          <a:p>
            <a:r>
              <a:rPr lang="en-US"/>
              <a:t>Superb</a:t>
            </a:r>
          </a:p>
          <a:p>
            <a:r>
              <a:rPr lang="en-US"/>
              <a:t>Country Classic </a:t>
            </a:r>
          </a:p>
          <a:p>
            <a:r>
              <a:rPr lang="en-US"/>
              <a:t>Many more.....</a:t>
            </a:r>
          </a:p>
        </p:txBody>
      </p:sp>
    </p:spTree>
    <p:extLst>
      <p:ext uri="{BB962C8B-B14F-4D97-AF65-F5344CB8AC3E}">
        <p14:creationId xmlns:p14="http://schemas.microsoft.com/office/powerpoint/2010/main" val="540221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576" name="Rectangle 66575">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a:extLst>
              <a:ext uri="{FF2B5EF4-FFF2-40B4-BE49-F238E27FC236}">
                <a16:creationId xmlns:a16="http://schemas.microsoft.com/office/drawing/2014/main" id="{3F1E1077-54B5-1AFB-1B7E-CB70FE83E87F}"/>
              </a:ext>
            </a:extLst>
          </p:cNvPr>
          <p:cNvSpPr>
            <a:spLocks noGrp="1" noChangeArrowheads="1"/>
          </p:cNvSpPr>
          <p:nvPr>
            <p:ph type="title"/>
          </p:nvPr>
        </p:nvSpPr>
        <p:spPr>
          <a:xfrm>
            <a:off x="4613470" y="486184"/>
            <a:ext cx="4047928" cy="1325563"/>
          </a:xfrm>
        </p:spPr>
        <p:txBody>
          <a:bodyPr>
            <a:normAutofit/>
          </a:bodyPr>
          <a:lstStyle/>
          <a:p>
            <a:r>
              <a:rPr lang="en-US" altLang="en-US"/>
              <a:t>Tattler Lids </a:t>
            </a:r>
          </a:p>
        </p:txBody>
      </p:sp>
      <p:pic>
        <p:nvPicPr>
          <p:cNvPr id="66564" name="Picture 3">
            <a:extLst>
              <a:ext uri="{FF2B5EF4-FFF2-40B4-BE49-F238E27FC236}">
                <a16:creationId xmlns:a16="http://schemas.microsoft.com/office/drawing/2014/main" id="{82C3EC9C-B3E0-124F-9FB9-583858960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5506" y="484130"/>
            <a:ext cx="3416775" cy="103357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8" name="Freeform: Shape 66577">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item 44] 100 bulk wide E-Z SEAL lids &amp; 100 rubber rings ...">
            <a:extLst>
              <a:ext uri="{FF2B5EF4-FFF2-40B4-BE49-F238E27FC236}">
                <a16:creationId xmlns:a16="http://schemas.microsoft.com/office/drawing/2014/main" id="{C4F95B59-49C5-4CDF-3373-E65F0E840F9F}"/>
              </a:ext>
            </a:extLst>
          </p:cNvPr>
          <p:cNvPicPr>
            <a:picLocks noChangeAspect="1"/>
          </p:cNvPicPr>
          <p:nvPr/>
        </p:nvPicPr>
        <p:blipFill>
          <a:blip r:embed="rId3"/>
          <a:stretch>
            <a:fillRect/>
          </a:stretch>
        </p:blipFill>
        <p:spPr>
          <a:xfrm rot="-420000">
            <a:off x="747006" y="2383029"/>
            <a:ext cx="3065720"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66563" name="Content Placeholder 2">
            <a:extLst>
              <a:ext uri="{FF2B5EF4-FFF2-40B4-BE49-F238E27FC236}">
                <a16:creationId xmlns:a16="http://schemas.microsoft.com/office/drawing/2014/main" id="{9D7A5928-0B3E-D6F4-599B-5B2FA4C58117}"/>
              </a:ext>
            </a:extLst>
          </p:cNvPr>
          <p:cNvSpPr>
            <a:spLocks noGrp="1" noChangeArrowheads="1"/>
          </p:cNvSpPr>
          <p:nvPr>
            <p:ph idx="1"/>
          </p:nvPr>
        </p:nvSpPr>
        <p:spPr>
          <a:xfrm>
            <a:off x="4613470" y="1946684"/>
            <a:ext cx="4047928" cy="4351338"/>
          </a:xfrm>
        </p:spPr>
        <p:txBody>
          <a:bodyPr>
            <a:normAutofit/>
          </a:bodyPr>
          <a:lstStyle/>
          <a:p>
            <a:pPr lvl="1">
              <a:lnSpc>
                <a:spcPct val="90000"/>
              </a:lnSpc>
            </a:pPr>
            <a:r>
              <a:rPr lang="en-US" altLang="en-US" sz="2200"/>
              <a:t>Plastic lid and rubber ring </a:t>
            </a:r>
          </a:p>
          <a:p>
            <a:pPr lvl="1">
              <a:lnSpc>
                <a:spcPct val="90000"/>
              </a:lnSpc>
            </a:pPr>
            <a:r>
              <a:rPr lang="en-US" altLang="en-US" sz="2200"/>
              <a:t>Used more than once </a:t>
            </a:r>
          </a:p>
          <a:p>
            <a:pPr lvl="1">
              <a:lnSpc>
                <a:spcPct val="90000"/>
              </a:lnSpc>
            </a:pPr>
            <a:r>
              <a:rPr lang="en-US" altLang="en-US" sz="2200"/>
              <a:t>Harder to tell if sealed </a:t>
            </a:r>
          </a:p>
          <a:p>
            <a:pPr lvl="1">
              <a:lnSpc>
                <a:spcPct val="90000"/>
              </a:lnSpc>
            </a:pPr>
            <a:r>
              <a:rPr lang="en-US" altLang="en-US" sz="2200"/>
              <a:t>If used, follow manufacturers recommendations.</a:t>
            </a:r>
          </a:p>
          <a:p>
            <a:pPr lvl="1">
              <a:lnSpc>
                <a:spcPct val="90000"/>
              </a:lnSpc>
            </a:pPr>
            <a:r>
              <a:rPr lang="en-US" altLang="en-US" sz="2200"/>
              <a:t>Not recommended as we have no research on their safety and use.</a:t>
            </a:r>
          </a:p>
          <a:p>
            <a:pPr lvl="1">
              <a:lnSpc>
                <a:spcPct val="90000"/>
              </a:lnSpc>
            </a:pPr>
            <a:r>
              <a:rPr lang="en-US" altLang="en-US" sz="2200"/>
              <a:t>University of Idaho is doing current research on their safety and uses. </a:t>
            </a:r>
          </a:p>
          <a:p>
            <a:pPr lvl="1">
              <a:lnSpc>
                <a:spcPct val="90000"/>
              </a:lnSpc>
            </a:pPr>
            <a:endParaRPr lang="en-US" altLang="en-US" sz="2200"/>
          </a:p>
        </p:txBody>
      </p:sp>
      <p:sp>
        <p:nvSpPr>
          <p:cNvPr id="66580" name="Arc 66579">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EE6791E-745F-2FF0-05B7-FE2B764524EB}"/>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OTHER UTENSILS</a:t>
            </a:r>
          </a:p>
        </p:txBody>
      </p:sp>
      <p:sp>
        <p:nvSpPr>
          <p:cNvPr id="68611" name="Rectangle 3">
            <a:extLst>
              <a:ext uri="{FF2B5EF4-FFF2-40B4-BE49-F238E27FC236}">
                <a16:creationId xmlns:a16="http://schemas.microsoft.com/office/drawing/2014/main" id="{910E3F3F-D76C-0B49-FA57-58A11D729B03}"/>
              </a:ext>
            </a:extLst>
          </p:cNvPr>
          <p:cNvSpPr>
            <a:spLocks noGrp="1" noChangeArrowheads="1"/>
          </p:cNvSpPr>
          <p:nvPr>
            <p:ph type="body" idx="1"/>
          </p:nvPr>
        </p:nvSpPr>
        <p:spPr/>
        <p:txBody>
          <a:bodyPr/>
          <a:lstStyle/>
          <a:p>
            <a:r>
              <a:rPr lang="en-US" altLang="en-US">
                <a:latin typeface="Calibri"/>
                <a:ea typeface="Calibri"/>
                <a:cs typeface="Calibri"/>
              </a:rPr>
              <a:t>Funnel </a:t>
            </a:r>
          </a:p>
          <a:p>
            <a:r>
              <a:rPr lang="en-US" altLang="en-US">
                <a:latin typeface="Calibri"/>
                <a:ea typeface="Calibri"/>
                <a:cs typeface="Calibri"/>
              </a:rPr>
              <a:t>Ladle </a:t>
            </a:r>
          </a:p>
          <a:p>
            <a:r>
              <a:rPr lang="en-US" altLang="en-US">
                <a:latin typeface="Calibri"/>
                <a:ea typeface="Calibri"/>
                <a:cs typeface="Calibri"/>
              </a:rPr>
              <a:t>Bubble </a:t>
            </a:r>
            <a:r>
              <a:rPr lang="en-US" altLang="en-US" err="1">
                <a:latin typeface="Calibri"/>
                <a:ea typeface="Calibri"/>
                <a:cs typeface="Calibri"/>
              </a:rPr>
              <a:t>Freerer</a:t>
            </a:r>
            <a:r>
              <a:rPr lang="en-US" altLang="en-US">
                <a:latin typeface="Calibri"/>
                <a:ea typeface="Calibri"/>
                <a:cs typeface="Calibri"/>
              </a:rPr>
              <a:t> </a:t>
            </a:r>
          </a:p>
          <a:p>
            <a:r>
              <a:rPr lang="en-US" altLang="en-US">
                <a:latin typeface="Calibri"/>
                <a:ea typeface="Calibri"/>
                <a:cs typeface="Calibri"/>
              </a:rPr>
              <a:t>Jar Lifter </a:t>
            </a:r>
          </a:p>
          <a:p>
            <a:r>
              <a:rPr lang="en-US" altLang="en-US">
                <a:latin typeface="Calibri"/>
                <a:ea typeface="Calibri"/>
                <a:cs typeface="Calibri"/>
              </a:rPr>
              <a:t>Clean Damp Cloth </a:t>
            </a:r>
          </a:p>
          <a:p>
            <a:r>
              <a:rPr lang="en-US" altLang="en-US">
                <a:latin typeface="Calibri"/>
                <a:ea typeface="Calibri"/>
                <a:cs typeface="Calibri"/>
              </a:rPr>
              <a:t>Potholders </a:t>
            </a:r>
          </a:p>
          <a:p>
            <a:r>
              <a:rPr lang="en-US" altLang="en-US">
                <a:latin typeface="Calibri"/>
                <a:ea typeface="Calibri"/>
                <a:cs typeface="Calibri"/>
              </a:rPr>
              <a:t>Towels</a:t>
            </a:r>
          </a:p>
          <a:p>
            <a:r>
              <a:rPr lang="en-US" altLang="en-US">
                <a:latin typeface="Calibri"/>
                <a:ea typeface="Calibri"/>
                <a:cs typeface="Calibri"/>
              </a:rPr>
              <a:t>Timer</a:t>
            </a:r>
          </a:p>
          <a:p>
            <a:pPr>
              <a:buFontTx/>
              <a:buNone/>
            </a:pPr>
            <a:endParaRPr lang="en-US" altLang="en-US"/>
          </a:p>
        </p:txBody>
      </p:sp>
      <p:pic>
        <p:nvPicPr>
          <p:cNvPr id="68612" name="Picture 5" descr="jar lifter">
            <a:extLst>
              <a:ext uri="{FF2B5EF4-FFF2-40B4-BE49-F238E27FC236}">
                <a16:creationId xmlns:a16="http://schemas.microsoft.com/office/drawing/2014/main" id="{71C30195-8CA6-48DD-74FE-2F9CA4BD2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333750" cy="249555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4">
            <a:extLst>
              <a:ext uri="{FF2B5EF4-FFF2-40B4-BE49-F238E27FC236}">
                <a16:creationId xmlns:a16="http://schemas.microsoft.com/office/drawing/2014/main" id="{79F2739D-9E4C-8F38-1E68-658C1AFC19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1EEAD7F-BEF3-93F9-CD57-406A5E9BB269}"/>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DETERMINING PROCESSING TIME</a:t>
            </a:r>
          </a:p>
        </p:txBody>
      </p:sp>
      <p:sp>
        <p:nvSpPr>
          <p:cNvPr id="70659" name="Rectangle 3">
            <a:extLst>
              <a:ext uri="{FF2B5EF4-FFF2-40B4-BE49-F238E27FC236}">
                <a16:creationId xmlns:a16="http://schemas.microsoft.com/office/drawing/2014/main" id="{8324BC2D-5397-33E6-BF4F-62B2B340D2BC}"/>
              </a:ext>
            </a:extLst>
          </p:cNvPr>
          <p:cNvSpPr>
            <a:spLocks noGrp="1" noChangeArrowheads="1"/>
          </p:cNvSpPr>
          <p:nvPr>
            <p:ph type="body" idx="1"/>
          </p:nvPr>
        </p:nvSpPr>
        <p:spPr/>
        <p:txBody>
          <a:bodyPr/>
          <a:lstStyle/>
          <a:p>
            <a:pPr>
              <a:lnSpc>
                <a:spcPct val="90000"/>
              </a:lnSpc>
            </a:pPr>
            <a:r>
              <a:rPr lang="en-US" altLang="en-US" sz="2200">
                <a:latin typeface="Calibri"/>
                <a:ea typeface="Calibri"/>
                <a:cs typeface="Calibri"/>
              </a:rPr>
              <a:t>Factors that influence the processing time for home canned foods, include:</a:t>
            </a:r>
          </a:p>
          <a:p>
            <a:pPr lvl="1">
              <a:lnSpc>
                <a:spcPct val="90000"/>
              </a:lnSpc>
            </a:pPr>
            <a:r>
              <a:rPr lang="en-US" altLang="en-US" sz="2200">
                <a:latin typeface="Calibri"/>
                <a:ea typeface="Calibri"/>
                <a:cs typeface="Calibri"/>
              </a:rPr>
              <a:t>Style of food and size of pieces </a:t>
            </a:r>
          </a:p>
          <a:p>
            <a:pPr lvl="1">
              <a:lnSpc>
                <a:spcPct val="90000"/>
              </a:lnSpc>
            </a:pPr>
            <a:r>
              <a:rPr lang="en-US" altLang="en-US" sz="2200">
                <a:latin typeface="Calibri"/>
                <a:ea typeface="Calibri"/>
                <a:cs typeface="Calibri"/>
              </a:rPr>
              <a:t>Thickness and density </a:t>
            </a:r>
          </a:p>
          <a:p>
            <a:pPr lvl="1">
              <a:lnSpc>
                <a:spcPct val="90000"/>
              </a:lnSpc>
            </a:pPr>
            <a:r>
              <a:rPr lang="en-US" altLang="en-US" sz="2200">
                <a:latin typeface="Calibri"/>
                <a:ea typeface="Calibri"/>
                <a:cs typeface="Calibri"/>
              </a:rPr>
              <a:t>Added ingredients (starch, fat, bones) </a:t>
            </a:r>
          </a:p>
          <a:p>
            <a:pPr lvl="1">
              <a:lnSpc>
                <a:spcPct val="90000"/>
              </a:lnSpc>
            </a:pPr>
            <a:r>
              <a:rPr lang="en-US" altLang="en-US" sz="2200">
                <a:latin typeface="Calibri"/>
                <a:ea typeface="Calibri"/>
                <a:cs typeface="Calibri"/>
              </a:rPr>
              <a:t>Liquid to solid ratio</a:t>
            </a:r>
          </a:p>
          <a:p>
            <a:pPr lvl="1">
              <a:lnSpc>
                <a:spcPct val="90000"/>
              </a:lnSpc>
            </a:pPr>
            <a:r>
              <a:rPr lang="en-US" altLang="en-US" sz="2200">
                <a:latin typeface="Calibri"/>
                <a:ea typeface="Calibri"/>
                <a:cs typeface="Calibri"/>
              </a:rPr>
              <a:t>Initial temperature </a:t>
            </a:r>
          </a:p>
          <a:p>
            <a:pPr lvl="1">
              <a:lnSpc>
                <a:spcPct val="90000"/>
              </a:lnSpc>
            </a:pPr>
            <a:r>
              <a:rPr lang="en-US" altLang="en-US" sz="2200">
                <a:latin typeface="Calibri"/>
                <a:ea typeface="Calibri"/>
                <a:cs typeface="Calibri"/>
              </a:rPr>
              <a:t>Size and shape of jar </a:t>
            </a:r>
          </a:p>
          <a:p>
            <a:pPr lvl="1">
              <a:lnSpc>
                <a:spcPct val="90000"/>
              </a:lnSpc>
            </a:pPr>
            <a:r>
              <a:rPr lang="en-US" altLang="en-US" sz="2200">
                <a:latin typeface="Calibri"/>
                <a:ea typeface="Calibri"/>
                <a:cs typeface="Calibri"/>
              </a:rPr>
              <a:t>Processing temperature </a:t>
            </a:r>
          </a:p>
          <a:p>
            <a:pPr lvl="1">
              <a:lnSpc>
                <a:spcPct val="90000"/>
              </a:lnSpc>
            </a:pPr>
            <a:r>
              <a:rPr lang="en-US" altLang="en-US" sz="2200">
                <a:latin typeface="Calibri"/>
                <a:ea typeface="Calibri"/>
                <a:cs typeface="Calibri"/>
              </a:rPr>
              <a:t>Altitude </a:t>
            </a:r>
          </a:p>
          <a:p>
            <a:pPr lvl="1">
              <a:lnSpc>
                <a:spcPct val="90000"/>
              </a:lnSpc>
            </a:pPr>
            <a:r>
              <a:rPr lang="en-US" altLang="en-US" sz="2200">
                <a:latin typeface="Calibri"/>
                <a:ea typeface="Calibri"/>
                <a:cs typeface="Calibri"/>
              </a:rPr>
              <a:t>Number of spoilage organisms in product</a:t>
            </a:r>
          </a:p>
          <a:p>
            <a:pPr>
              <a:lnSpc>
                <a:spcPct val="90000"/>
              </a:lnSpc>
            </a:pPr>
            <a:r>
              <a:rPr lang="en-US" altLang="en-US" sz="2200">
                <a:latin typeface="Calibri"/>
                <a:ea typeface="Calibri"/>
                <a:cs typeface="Calibri"/>
              </a:rPr>
              <a:t>These factors influence the length of time it takes to adequately heat the coldest spot in the jar.  </a:t>
            </a:r>
          </a:p>
          <a:p>
            <a:pPr>
              <a:lnSpc>
                <a:spcPct val="90000"/>
              </a:lnSpc>
              <a:buFontTx/>
              <a:buNone/>
            </a:pPr>
            <a:endParaRPr lang="en-US" altLang="en-US" sz="2200"/>
          </a:p>
        </p:txBody>
      </p:sp>
      <p:pic>
        <p:nvPicPr>
          <p:cNvPr id="70660" name="Picture 3">
            <a:extLst>
              <a:ext uri="{FF2B5EF4-FFF2-40B4-BE49-F238E27FC236}">
                <a16:creationId xmlns:a16="http://schemas.microsoft.com/office/drawing/2014/main" id="{EE04F54E-C006-8381-48A6-F0B98064D5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2E762BF-232C-2E68-701D-6F2E093F4ED8}"/>
              </a:ext>
            </a:extLst>
          </p:cNvPr>
          <p:cNvSpPr>
            <a:spLocks noGrp="1"/>
          </p:cNvSpPr>
          <p:nvPr>
            <p:ph type="title"/>
          </p:nvPr>
        </p:nvSpPr>
        <p:spPr>
          <a:solidFill>
            <a:schemeClr val="accent5"/>
          </a:solidFill>
        </p:spPr>
        <p:txBody>
          <a:bodyPr/>
          <a:lstStyle/>
          <a:p>
            <a:pPr>
              <a:defRPr/>
            </a:pPr>
            <a:r>
              <a:rPr lang="en-US">
                <a:solidFill>
                  <a:schemeClr val="tx1"/>
                </a:solidFill>
                <a:latin typeface="Calibri"/>
                <a:ea typeface="Calibri"/>
                <a:cs typeface="Calibri"/>
              </a:rPr>
              <a:t>Impacts of Altitude</a:t>
            </a:r>
          </a:p>
        </p:txBody>
      </p:sp>
      <p:sp>
        <p:nvSpPr>
          <p:cNvPr id="111619" name="Content Placeholder 2">
            <a:extLst>
              <a:ext uri="{FF2B5EF4-FFF2-40B4-BE49-F238E27FC236}">
                <a16:creationId xmlns:a16="http://schemas.microsoft.com/office/drawing/2014/main" id="{1B9A2AA6-811D-6874-6357-050379796E0A}"/>
              </a:ext>
            </a:extLst>
          </p:cNvPr>
          <p:cNvSpPr>
            <a:spLocks noGrp="1" noChangeArrowheads="1"/>
          </p:cNvSpPr>
          <p:nvPr>
            <p:ph idx="1"/>
          </p:nvPr>
        </p:nvSpPr>
        <p:spPr>
          <a:xfrm>
            <a:off x="381000" y="1676400"/>
            <a:ext cx="8382000" cy="4800600"/>
          </a:xfrm>
        </p:spPr>
        <p:txBody>
          <a:bodyPr/>
          <a:lstStyle/>
          <a:p>
            <a:r>
              <a:rPr lang="en-US" altLang="en-US">
                <a:latin typeface="Calibri"/>
                <a:ea typeface="Calibri"/>
                <a:cs typeface="Calibri"/>
              </a:rPr>
              <a:t>As altitude increased, the boiling point of water decreases </a:t>
            </a:r>
          </a:p>
          <a:p>
            <a:r>
              <a:rPr lang="en-US" altLang="en-US">
                <a:latin typeface="Calibri"/>
                <a:ea typeface="Calibri"/>
                <a:cs typeface="Calibri"/>
              </a:rPr>
              <a:t>Boiling Water Canning </a:t>
            </a:r>
          </a:p>
          <a:p>
            <a:pPr lvl="1"/>
            <a:r>
              <a:rPr lang="en-US" altLang="en-US">
                <a:latin typeface="Calibri"/>
                <a:ea typeface="Calibri"/>
                <a:cs typeface="Calibri"/>
              </a:rPr>
              <a:t>Add additional processing time</a:t>
            </a:r>
          </a:p>
          <a:p>
            <a:pPr lvl="1"/>
            <a:r>
              <a:rPr lang="en-US" altLang="en-US">
                <a:latin typeface="Calibri"/>
                <a:ea typeface="Calibri"/>
                <a:cs typeface="Calibri"/>
              </a:rPr>
              <a:t>1,001 – 3,000 feet add 5 minutes </a:t>
            </a:r>
          </a:p>
          <a:p>
            <a:pPr lvl="1"/>
            <a:r>
              <a:rPr lang="en-US" altLang="en-US">
                <a:latin typeface="Calibri"/>
                <a:ea typeface="Calibri"/>
                <a:cs typeface="Calibri"/>
              </a:rPr>
              <a:t>3,001 – 6,000 free add 10 minutes </a:t>
            </a:r>
          </a:p>
          <a:p>
            <a:r>
              <a:rPr lang="en-US" altLang="en-US">
                <a:latin typeface="Calibri"/>
                <a:ea typeface="Calibri"/>
                <a:cs typeface="Calibri"/>
              </a:rPr>
              <a:t>Pressure Canning </a:t>
            </a:r>
          </a:p>
          <a:p>
            <a:pPr lvl="1"/>
            <a:r>
              <a:rPr lang="en-US" altLang="en-US">
                <a:latin typeface="Calibri"/>
                <a:ea typeface="Calibri"/>
                <a:cs typeface="Calibri"/>
              </a:rPr>
              <a:t>Increase in pounds pressure needed</a:t>
            </a:r>
          </a:p>
          <a:p>
            <a:pPr lvl="1"/>
            <a:r>
              <a:rPr lang="en-US" altLang="en-US">
                <a:latin typeface="Calibri"/>
                <a:ea typeface="Calibri"/>
                <a:cs typeface="Calibri"/>
              </a:rPr>
              <a:t>Change pounds pressure at 2,000 feet</a:t>
            </a:r>
          </a:p>
        </p:txBody>
      </p:sp>
      <p:pic>
        <p:nvPicPr>
          <p:cNvPr id="111620" name="Picture 3">
            <a:extLst>
              <a:ext uri="{FF2B5EF4-FFF2-40B4-BE49-F238E27FC236}">
                <a16:creationId xmlns:a16="http://schemas.microsoft.com/office/drawing/2014/main" id="{DF9FF977-2072-BA68-B4B2-96B4104F8D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6FEB3AC-3FBA-7028-D38C-48F92E7FCA26}"/>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ACIDITY LEVEL OF FOODS</a:t>
            </a:r>
          </a:p>
        </p:txBody>
      </p:sp>
      <p:sp>
        <p:nvSpPr>
          <p:cNvPr id="10243" name="Rectangle 3">
            <a:extLst>
              <a:ext uri="{FF2B5EF4-FFF2-40B4-BE49-F238E27FC236}">
                <a16:creationId xmlns:a16="http://schemas.microsoft.com/office/drawing/2014/main" id="{302A38D5-18D8-FA3A-669B-C025D76D7E1A}"/>
              </a:ext>
            </a:extLst>
          </p:cNvPr>
          <p:cNvSpPr>
            <a:spLocks noGrp="1" noChangeArrowheads="1"/>
          </p:cNvSpPr>
          <p:nvPr>
            <p:ph type="body" idx="1"/>
          </p:nvPr>
        </p:nvSpPr>
        <p:spPr/>
        <p:txBody>
          <a:bodyPr/>
          <a:lstStyle/>
          <a:p>
            <a:r>
              <a:rPr lang="en-US" altLang="en-US"/>
              <a:t>pH level of common foods:</a:t>
            </a:r>
          </a:p>
          <a:p>
            <a:pPr lvl="1"/>
            <a:r>
              <a:rPr lang="en-US" altLang="en-US"/>
              <a:t>	2.0 lemons</a:t>
            </a:r>
          </a:p>
          <a:p>
            <a:pPr lvl="1"/>
            <a:r>
              <a:rPr lang="en-US" altLang="en-US"/>
              <a:t>	2.9 vinegar</a:t>
            </a:r>
          </a:p>
          <a:p>
            <a:pPr lvl="1"/>
            <a:r>
              <a:rPr lang="en-US" altLang="en-US"/>
              <a:t>	3.9 pears</a:t>
            </a:r>
          </a:p>
          <a:p>
            <a:pPr lvl="1"/>
            <a:r>
              <a:rPr lang="en-US" altLang="en-US"/>
              <a:t>	4.0-4.6 tomatoes</a:t>
            </a:r>
          </a:p>
          <a:p>
            <a:pPr lvl="1"/>
            <a:r>
              <a:rPr lang="en-US" altLang="en-US"/>
              <a:t>	5.0 pumpkins, carrots</a:t>
            </a:r>
          </a:p>
          <a:p>
            <a:pPr lvl="1"/>
            <a:r>
              <a:rPr lang="en-US" altLang="en-US"/>
              <a:t>	5.6 asparagus</a:t>
            </a:r>
          </a:p>
        </p:txBody>
      </p:sp>
      <p:sp>
        <p:nvSpPr>
          <p:cNvPr id="10244" name="Text Box 5">
            <a:extLst>
              <a:ext uri="{FF2B5EF4-FFF2-40B4-BE49-F238E27FC236}">
                <a16:creationId xmlns:a16="http://schemas.microsoft.com/office/drawing/2014/main" id="{80B47C41-79CF-D35B-5EFA-52E7B7966FB5}"/>
              </a:ext>
            </a:extLst>
          </p:cNvPr>
          <p:cNvSpPr txBox="1">
            <a:spLocks noChangeArrowheads="1"/>
          </p:cNvSpPr>
          <p:nvPr/>
        </p:nvSpPr>
        <p:spPr bwMode="auto">
          <a:xfrm>
            <a:off x="304800" y="5651500"/>
            <a:ext cx="8610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pPr>
              <a:lnSpc>
                <a:spcPct val="90000"/>
              </a:lnSpc>
              <a:buFontTx/>
              <a:buNone/>
            </a:pPr>
            <a:r>
              <a:rPr lang="en-US" altLang="en-US" sz="2400" b="1" u="sng">
                <a:solidFill>
                  <a:srgbClr val="A50021"/>
                </a:solidFill>
                <a:latin typeface="Stone Sans Semibold" pitchFamily="48" charset="0"/>
              </a:rPr>
              <a:t>NOTE:</a:t>
            </a:r>
            <a:r>
              <a:rPr lang="en-US" altLang="en-US" sz="2400" b="1">
                <a:solidFill>
                  <a:srgbClr val="A50021"/>
                </a:solidFill>
                <a:latin typeface="Stone Sans Semibold" pitchFamily="48" charset="0"/>
              </a:rPr>
              <a:t> 4.6 is the lowest acidity level for safely using the boiling water canning method</a:t>
            </a:r>
            <a:endParaRPr lang="en-US" altLang="en-US" sz="2400">
              <a:latin typeface="Stone Sans Semibold" pitchFamily="48" charset="0"/>
            </a:endParaRPr>
          </a:p>
        </p:txBody>
      </p:sp>
      <p:pic>
        <p:nvPicPr>
          <p:cNvPr id="10245" name="Picture 2" descr="A picture containing food, vegetable, pepper, tomato&#10;&#10;Description automatically generated">
            <a:extLst>
              <a:ext uri="{FF2B5EF4-FFF2-40B4-BE49-F238E27FC236}">
                <a16:creationId xmlns:a16="http://schemas.microsoft.com/office/drawing/2014/main" id="{F1B43F40-B9BE-BC6E-E03A-D7C0F8383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6524">
            <a:off x="5181600" y="2117725"/>
            <a:ext cx="3276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3">
            <a:extLst>
              <a:ext uri="{FF2B5EF4-FFF2-40B4-BE49-F238E27FC236}">
                <a16:creationId xmlns:a16="http://schemas.microsoft.com/office/drawing/2014/main" id="{72800017-57E2-992A-5D62-1DC9BB4BB014}"/>
              </a:ext>
            </a:extLst>
          </p:cNvPr>
          <p:cNvSpPr txBox="1">
            <a:spLocks noChangeArrowheads="1"/>
          </p:cNvSpPr>
          <p:nvPr/>
        </p:nvSpPr>
        <p:spPr bwMode="auto">
          <a:xfrm rot="506524">
            <a:off x="5181600" y="8169275"/>
            <a:ext cx="3276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pPr>
              <a:spcBef>
                <a:spcPct val="0"/>
              </a:spcBef>
              <a:buClrTx/>
              <a:buFontTx/>
              <a:buNone/>
            </a:pPr>
            <a:r>
              <a:rPr lang="en-US" altLang="en-US" sz="900">
                <a:latin typeface="Times" panose="02020603050405020304" pitchFamily="18" charset="0"/>
                <a:hlinkClick r:id="rId4" tooltip="http://www.picserver.org/f/fruit-veg.html"/>
              </a:rPr>
              <a:t>This Photo</a:t>
            </a:r>
            <a:r>
              <a:rPr lang="en-US" altLang="en-US" sz="900">
                <a:latin typeface="Times" panose="02020603050405020304" pitchFamily="18" charset="0"/>
              </a:rPr>
              <a:t> by Unknown Author is licensed under </a:t>
            </a:r>
            <a:r>
              <a:rPr lang="en-US" altLang="en-US" sz="900">
                <a:latin typeface="Times" panose="02020603050405020304" pitchFamily="18" charset="0"/>
                <a:hlinkClick r:id="rId5" tooltip="https://creativecommons.org/licenses/by-sa/3.0/"/>
              </a:rPr>
              <a:t>CC BY-SA</a:t>
            </a:r>
            <a:endParaRPr lang="en-US" altLang="en-US" sz="900">
              <a:latin typeface="Times" panose="02020603050405020304" pitchFamily="18" charset="0"/>
            </a:endParaRPr>
          </a:p>
        </p:txBody>
      </p:sp>
      <p:pic>
        <p:nvPicPr>
          <p:cNvPr id="10247" name="Picture 6">
            <a:extLst>
              <a:ext uri="{FF2B5EF4-FFF2-40B4-BE49-F238E27FC236}">
                <a16:creationId xmlns:a16="http://schemas.microsoft.com/office/drawing/2014/main" id="{49C56BD1-7945-A573-33B6-847543D122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351BBBD-8091-2ECC-6A66-3142F2EE9070}"/>
              </a:ext>
            </a:extLst>
          </p:cNvPr>
          <p:cNvSpPr>
            <a:spLocks noGrp="1" noChangeArrowheads="1"/>
          </p:cNvSpPr>
          <p:nvPr>
            <p:ph type="title"/>
          </p:nvPr>
        </p:nvSpPr>
        <p:spPr>
          <a:solidFill>
            <a:schemeClr val="accent5"/>
          </a:solidFill>
        </p:spPr>
        <p:txBody>
          <a:bodyPr/>
          <a:lstStyle/>
          <a:p>
            <a:pPr>
              <a:defRPr/>
            </a:pPr>
            <a:r>
              <a:rPr lang="en-US">
                <a:solidFill>
                  <a:schemeClr val="tx1"/>
                </a:solidFill>
              </a:rPr>
              <a:t>SESSION BREAK</a:t>
            </a:r>
          </a:p>
        </p:txBody>
      </p:sp>
      <p:sp>
        <p:nvSpPr>
          <p:cNvPr id="72707" name="Rectangle 3">
            <a:extLst>
              <a:ext uri="{FF2B5EF4-FFF2-40B4-BE49-F238E27FC236}">
                <a16:creationId xmlns:a16="http://schemas.microsoft.com/office/drawing/2014/main" id="{63B76881-3EBE-B82A-FF59-1008198ADA5A}"/>
              </a:ext>
            </a:extLst>
          </p:cNvPr>
          <p:cNvSpPr>
            <a:spLocks noGrp="1" noChangeArrowheads="1"/>
          </p:cNvSpPr>
          <p:nvPr>
            <p:ph type="body" sz="half" idx="1"/>
          </p:nvPr>
        </p:nvSpPr>
        <p:spPr>
          <a:xfrm>
            <a:off x="381000" y="1676400"/>
            <a:ext cx="3733800" cy="4648200"/>
          </a:xfrm>
        </p:spPr>
        <p:txBody>
          <a:bodyPr/>
          <a:lstStyle/>
          <a:p>
            <a:r>
              <a:rPr lang="en-US" altLang="en-US" sz="6000"/>
              <a:t>Time for a break!</a:t>
            </a:r>
          </a:p>
        </p:txBody>
      </p:sp>
      <p:graphicFrame>
        <p:nvGraphicFramePr>
          <p:cNvPr id="72708" name="Object 6">
            <a:extLst>
              <a:ext uri="{FF2B5EF4-FFF2-40B4-BE49-F238E27FC236}">
                <a16:creationId xmlns:a16="http://schemas.microsoft.com/office/drawing/2014/main" id="{2671C34A-E1B5-87CB-328D-75C0A6EDCC26}"/>
              </a:ext>
            </a:extLst>
          </p:cNvPr>
          <p:cNvGraphicFramePr>
            <a:graphicFrameLocks noGrp="1" noChangeAspect="1"/>
          </p:cNvGraphicFramePr>
          <p:nvPr>
            <p:ph sz="half" idx="2"/>
          </p:nvPr>
        </p:nvGraphicFramePr>
        <p:xfrm>
          <a:off x="3886200" y="1600200"/>
          <a:ext cx="5257800" cy="52578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002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2709" name="Picture 4">
            <a:extLst>
              <a:ext uri="{FF2B5EF4-FFF2-40B4-BE49-F238E27FC236}">
                <a16:creationId xmlns:a16="http://schemas.microsoft.com/office/drawing/2014/main" id="{C2FA8D31-3CDD-D163-180B-A3C8B5F0BD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D04843C-8F4C-5F5B-3570-49B122F0836C}"/>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SELECTING FOOD FOR CANNING</a:t>
            </a:r>
          </a:p>
        </p:txBody>
      </p:sp>
      <p:sp>
        <p:nvSpPr>
          <p:cNvPr id="76803" name="Rectangle 3">
            <a:extLst>
              <a:ext uri="{FF2B5EF4-FFF2-40B4-BE49-F238E27FC236}">
                <a16:creationId xmlns:a16="http://schemas.microsoft.com/office/drawing/2014/main" id="{C044D7B9-7947-E960-CA89-E98B5AAE1B92}"/>
              </a:ext>
            </a:extLst>
          </p:cNvPr>
          <p:cNvSpPr>
            <a:spLocks noGrp="1" noChangeArrowheads="1"/>
          </p:cNvSpPr>
          <p:nvPr>
            <p:ph type="body" idx="1"/>
          </p:nvPr>
        </p:nvSpPr>
        <p:spPr/>
        <p:txBody>
          <a:bodyPr/>
          <a:lstStyle/>
          <a:p>
            <a:r>
              <a:rPr lang="en-US" altLang="en-US">
                <a:latin typeface="Calibri"/>
                <a:ea typeface="Calibri"/>
                <a:cs typeface="Calibri"/>
              </a:rPr>
              <a:t>When selecting food for home canning, always:</a:t>
            </a:r>
          </a:p>
          <a:p>
            <a:pPr lvl="1"/>
            <a:r>
              <a:rPr lang="en-US" altLang="en-US">
                <a:latin typeface="Calibri"/>
                <a:ea typeface="Calibri"/>
                <a:cs typeface="Calibri"/>
              </a:rPr>
              <a:t>Choose good quality, fresh  foods.</a:t>
            </a:r>
          </a:p>
          <a:p>
            <a:pPr lvl="1"/>
            <a:r>
              <a:rPr lang="en-US" altLang="en-US">
                <a:latin typeface="Calibri"/>
                <a:ea typeface="Calibri"/>
                <a:cs typeface="Calibri"/>
              </a:rPr>
              <a:t>Discard diseased or moldy.</a:t>
            </a:r>
          </a:p>
          <a:p>
            <a:pPr lvl="1"/>
            <a:r>
              <a:rPr lang="en-US" altLang="en-US">
                <a:latin typeface="Calibri"/>
                <a:ea typeface="Calibri"/>
                <a:cs typeface="Calibri"/>
              </a:rPr>
              <a:t>Process within hours of harvest. </a:t>
            </a:r>
          </a:p>
          <a:p>
            <a:pPr lvl="1"/>
            <a:r>
              <a:rPr lang="en-US" altLang="en-US">
                <a:latin typeface="Calibri"/>
                <a:ea typeface="Calibri"/>
                <a:cs typeface="Calibri"/>
              </a:rPr>
              <a:t>Rinse, Don’t Soak. </a:t>
            </a:r>
          </a:p>
          <a:p>
            <a:pPr lvl="1"/>
            <a:r>
              <a:rPr lang="en-US" altLang="en-US">
                <a:latin typeface="Calibri"/>
                <a:ea typeface="Calibri"/>
                <a:cs typeface="Calibri"/>
              </a:rPr>
              <a:t>Rinse 1-3 times. </a:t>
            </a:r>
          </a:p>
          <a:p>
            <a:r>
              <a:rPr lang="en-US" altLang="en-US">
                <a:latin typeface="Calibri"/>
                <a:ea typeface="Calibri"/>
                <a:cs typeface="Calibri"/>
              </a:rPr>
              <a:t>Preservation will NOT improve the quality of the produce you begin with.</a:t>
            </a:r>
          </a:p>
          <a:p>
            <a:endParaRPr lang="en-US" altLang="en-US"/>
          </a:p>
          <a:p>
            <a:endParaRPr lang="en-US" altLang="en-US"/>
          </a:p>
        </p:txBody>
      </p:sp>
      <p:pic>
        <p:nvPicPr>
          <p:cNvPr id="76804" name="Picture 3">
            <a:extLst>
              <a:ext uri="{FF2B5EF4-FFF2-40B4-BE49-F238E27FC236}">
                <a16:creationId xmlns:a16="http://schemas.microsoft.com/office/drawing/2014/main" id="{1D6E66F5-DA41-81F7-756E-2BC3313BA7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661178-571B-CB70-2350-4FF61FE0401F}"/>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FRUITS</a:t>
            </a:r>
          </a:p>
        </p:txBody>
      </p:sp>
      <p:sp>
        <p:nvSpPr>
          <p:cNvPr id="78851" name="Rectangle 3">
            <a:extLst>
              <a:ext uri="{FF2B5EF4-FFF2-40B4-BE49-F238E27FC236}">
                <a16:creationId xmlns:a16="http://schemas.microsoft.com/office/drawing/2014/main" id="{04A5C71F-E9AC-CDA2-5326-DB85E6E313C7}"/>
              </a:ext>
            </a:extLst>
          </p:cNvPr>
          <p:cNvSpPr>
            <a:spLocks noGrp="1" noChangeArrowheads="1"/>
          </p:cNvSpPr>
          <p:nvPr>
            <p:ph type="body" idx="1"/>
          </p:nvPr>
        </p:nvSpPr>
        <p:spPr>
          <a:xfrm>
            <a:off x="381000" y="1676400"/>
            <a:ext cx="4343400" cy="4953000"/>
          </a:xfrm>
        </p:spPr>
        <p:txBody>
          <a:bodyPr/>
          <a:lstStyle/>
          <a:p>
            <a:pPr>
              <a:lnSpc>
                <a:spcPct val="90000"/>
              </a:lnSpc>
            </a:pPr>
            <a:r>
              <a:rPr lang="en-US" altLang="en-US" sz="2200">
                <a:latin typeface="Calibri"/>
                <a:ea typeface="Calibri"/>
                <a:cs typeface="Calibri"/>
              </a:rPr>
              <a:t>Use only high-quality products in sound condition.</a:t>
            </a:r>
          </a:p>
          <a:p>
            <a:pPr>
              <a:lnSpc>
                <a:spcPct val="90000"/>
              </a:lnSpc>
            </a:pPr>
            <a:r>
              <a:rPr lang="en-US" altLang="en-US" sz="2200">
                <a:latin typeface="Calibri"/>
                <a:ea typeface="Calibri"/>
                <a:cs typeface="Calibri"/>
              </a:rPr>
              <a:t>Sugar improves quality - texture, taste, is not necessary for safety.</a:t>
            </a:r>
          </a:p>
          <a:p>
            <a:pPr>
              <a:lnSpc>
                <a:spcPct val="90000"/>
              </a:lnSpc>
            </a:pPr>
            <a:r>
              <a:rPr lang="en-US" altLang="en-US" sz="2200">
                <a:latin typeface="Calibri"/>
                <a:ea typeface="Calibri"/>
                <a:cs typeface="Calibri"/>
              </a:rPr>
              <a:t>To prevent darkening during preparation, pretreat fruit in one of the following baths: </a:t>
            </a:r>
          </a:p>
          <a:p>
            <a:pPr lvl="1">
              <a:lnSpc>
                <a:spcPct val="90000"/>
              </a:lnSpc>
            </a:pPr>
            <a:r>
              <a:rPr lang="en-US" altLang="en-US" sz="2200">
                <a:latin typeface="Calibri"/>
                <a:ea typeface="Calibri"/>
                <a:cs typeface="Calibri"/>
              </a:rPr>
              <a:t>Dissolve six 500 mg. Vitamin C tablets in 1 gallon of water.</a:t>
            </a:r>
          </a:p>
          <a:p>
            <a:pPr lvl="1">
              <a:lnSpc>
                <a:spcPct val="90000"/>
              </a:lnSpc>
            </a:pPr>
            <a:r>
              <a:rPr lang="en-US" altLang="en-US" sz="2200">
                <a:latin typeface="Calibri"/>
                <a:ea typeface="Calibri"/>
                <a:cs typeface="Calibri"/>
              </a:rPr>
              <a:t>Mix 1 Tbsp Bottled Lemon Juice in a gallon of water.</a:t>
            </a:r>
          </a:p>
          <a:p>
            <a:pPr lvl="1">
              <a:lnSpc>
                <a:spcPct val="90000"/>
              </a:lnSpc>
            </a:pPr>
            <a:r>
              <a:rPr lang="en-US" altLang="en-US" sz="2200">
                <a:latin typeface="Calibri"/>
                <a:ea typeface="Calibri"/>
                <a:cs typeface="Calibri"/>
              </a:rPr>
              <a:t>Commercial Ascorbic Acid</a:t>
            </a:r>
          </a:p>
        </p:txBody>
      </p:sp>
      <p:pic>
        <p:nvPicPr>
          <p:cNvPr id="78852" name="Picture 5" descr="raw pack apples">
            <a:extLst>
              <a:ext uri="{FF2B5EF4-FFF2-40B4-BE49-F238E27FC236}">
                <a16:creationId xmlns:a16="http://schemas.microsoft.com/office/drawing/2014/main" id="{4A80321F-B96A-1C49-08C8-645369E6E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657600" cy="274320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78853" name="Picture 4">
            <a:extLst>
              <a:ext uri="{FF2B5EF4-FFF2-40B4-BE49-F238E27FC236}">
                <a16:creationId xmlns:a16="http://schemas.microsoft.com/office/drawing/2014/main" id="{C581AF23-AED0-C1AF-AF68-735DD47FAE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BF549A2-67D1-5958-F453-D1900CCFFFF5}"/>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FRUITS – RAW PACK</a:t>
            </a:r>
            <a:r>
              <a:rPr lang="en-US">
                <a:solidFill>
                  <a:schemeClr val="tx1"/>
                </a:solidFill>
              </a:rPr>
              <a:t> </a:t>
            </a:r>
          </a:p>
        </p:txBody>
      </p:sp>
      <p:sp>
        <p:nvSpPr>
          <p:cNvPr id="80899" name="Rectangle 3">
            <a:extLst>
              <a:ext uri="{FF2B5EF4-FFF2-40B4-BE49-F238E27FC236}">
                <a16:creationId xmlns:a16="http://schemas.microsoft.com/office/drawing/2014/main" id="{53DD340D-3D49-6CDD-AEED-138BD8046CEB}"/>
              </a:ext>
            </a:extLst>
          </p:cNvPr>
          <p:cNvSpPr>
            <a:spLocks noGrp="1" noChangeArrowheads="1"/>
          </p:cNvSpPr>
          <p:nvPr>
            <p:ph type="body" idx="1"/>
          </p:nvPr>
        </p:nvSpPr>
        <p:spPr>
          <a:xfrm>
            <a:off x="381000" y="1676400"/>
            <a:ext cx="8382000" cy="4876800"/>
          </a:xfrm>
        </p:spPr>
        <p:txBody>
          <a:bodyPr/>
          <a:lstStyle/>
          <a:p>
            <a:pPr>
              <a:lnSpc>
                <a:spcPct val="90000"/>
              </a:lnSpc>
            </a:pPr>
            <a:r>
              <a:rPr lang="en-US" altLang="en-US">
                <a:latin typeface="Calibri"/>
                <a:ea typeface="Calibri"/>
                <a:cs typeface="Calibri"/>
              </a:rPr>
              <a:t>“Raw Pack” means that jars are filled tightly with freshly prepared, unheated food.</a:t>
            </a:r>
          </a:p>
          <a:p>
            <a:pPr>
              <a:lnSpc>
                <a:spcPct val="90000"/>
              </a:lnSpc>
            </a:pPr>
            <a:endParaRPr lang="en-US" altLang="en-US" sz="2000">
              <a:latin typeface="Calibri"/>
              <a:ea typeface="Calibri"/>
              <a:cs typeface="Calibri"/>
            </a:endParaRPr>
          </a:p>
          <a:p>
            <a:pPr>
              <a:lnSpc>
                <a:spcPct val="90000"/>
              </a:lnSpc>
              <a:buFontTx/>
              <a:buNone/>
            </a:pPr>
            <a:r>
              <a:rPr lang="en-US" altLang="en-US" b="1" u="sng">
                <a:latin typeface="Calibri"/>
                <a:ea typeface="Calibri"/>
                <a:cs typeface="Calibri"/>
              </a:rPr>
              <a:t>Results:</a:t>
            </a:r>
          </a:p>
          <a:p>
            <a:pPr>
              <a:lnSpc>
                <a:spcPct val="90000"/>
              </a:lnSpc>
            </a:pPr>
            <a:r>
              <a:rPr lang="en-US" altLang="en-US">
                <a:latin typeface="Calibri"/>
                <a:ea typeface="Calibri"/>
                <a:cs typeface="Calibri"/>
              </a:rPr>
              <a:t>Less food in jar</a:t>
            </a:r>
          </a:p>
          <a:p>
            <a:pPr>
              <a:lnSpc>
                <a:spcPct val="90000"/>
              </a:lnSpc>
            </a:pPr>
            <a:r>
              <a:rPr lang="en-US" altLang="en-US">
                <a:latin typeface="Calibri"/>
                <a:ea typeface="Calibri"/>
                <a:cs typeface="Calibri"/>
              </a:rPr>
              <a:t>Tastes fresher</a:t>
            </a:r>
          </a:p>
          <a:p>
            <a:pPr>
              <a:lnSpc>
                <a:spcPct val="90000"/>
              </a:lnSpc>
            </a:pPr>
            <a:r>
              <a:rPr lang="en-US" altLang="en-US">
                <a:latin typeface="Calibri"/>
                <a:ea typeface="Calibri"/>
                <a:cs typeface="Calibri"/>
              </a:rPr>
              <a:t>Fruit may float </a:t>
            </a:r>
          </a:p>
          <a:p>
            <a:pPr>
              <a:lnSpc>
                <a:spcPct val="90000"/>
              </a:lnSpc>
            </a:pPr>
            <a:r>
              <a:rPr lang="en-US" altLang="en-US">
                <a:latin typeface="Calibri"/>
                <a:ea typeface="Calibri"/>
                <a:cs typeface="Calibri"/>
              </a:rPr>
              <a:t>Trapped air may cause discoloration during storage. </a:t>
            </a:r>
          </a:p>
          <a:p>
            <a:pPr>
              <a:lnSpc>
                <a:spcPct val="90000"/>
              </a:lnSpc>
            </a:pPr>
            <a:r>
              <a:rPr lang="en-US" altLang="en-US">
                <a:latin typeface="Calibri"/>
                <a:ea typeface="Calibri"/>
                <a:cs typeface="Calibri"/>
              </a:rPr>
              <a:t>Foods that loose shape in cooking are easier to handle in raw pack.</a:t>
            </a:r>
          </a:p>
          <a:p>
            <a:pPr>
              <a:lnSpc>
                <a:spcPct val="90000"/>
              </a:lnSpc>
            </a:pPr>
            <a:endParaRPr lang="en-US" altLang="en-US"/>
          </a:p>
        </p:txBody>
      </p:sp>
      <p:pic>
        <p:nvPicPr>
          <p:cNvPr id="80900" name="Picture 3">
            <a:extLst>
              <a:ext uri="{FF2B5EF4-FFF2-40B4-BE49-F238E27FC236}">
                <a16:creationId xmlns:a16="http://schemas.microsoft.com/office/drawing/2014/main" id="{7E522C48-3543-1DF8-B54B-3E3279A52A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B41E98B-2EA5-C112-C77A-EC42C3045913}"/>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FRUITS – HOT PACK</a:t>
            </a:r>
            <a:r>
              <a:rPr lang="en-US">
                <a:solidFill>
                  <a:schemeClr val="tx1"/>
                </a:solidFill>
              </a:rPr>
              <a:t> </a:t>
            </a:r>
          </a:p>
        </p:txBody>
      </p:sp>
      <p:sp>
        <p:nvSpPr>
          <p:cNvPr id="82947" name="Rectangle 3">
            <a:extLst>
              <a:ext uri="{FF2B5EF4-FFF2-40B4-BE49-F238E27FC236}">
                <a16:creationId xmlns:a16="http://schemas.microsoft.com/office/drawing/2014/main" id="{C2D4095A-10C5-9467-3BC1-11E5590AA5A2}"/>
              </a:ext>
            </a:extLst>
          </p:cNvPr>
          <p:cNvSpPr>
            <a:spLocks noGrp="1" noChangeArrowheads="1"/>
          </p:cNvSpPr>
          <p:nvPr>
            <p:ph type="body" idx="1"/>
          </p:nvPr>
        </p:nvSpPr>
        <p:spPr/>
        <p:txBody>
          <a:bodyPr/>
          <a:lstStyle/>
          <a:p>
            <a:r>
              <a:rPr lang="en-US" altLang="en-US" sz="2400">
                <a:latin typeface="Calibri"/>
                <a:ea typeface="Calibri"/>
                <a:cs typeface="Calibri"/>
              </a:rPr>
              <a:t>“Hot Pack” means that food is brought to a boil, then simmered 3-5 minutes, and packed hot into jars.</a:t>
            </a:r>
          </a:p>
          <a:p>
            <a:endParaRPr lang="en-US" altLang="en-US" sz="2400">
              <a:latin typeface="Calibri"/>
              <a:ea typeface="Calibri"/>
              <a:cs typeface="Calibri"/>
            </a:endParaRPr>
          </a:p>
          <a:p>
            <a:pPr>
              <a:buFontTx/>
              <a:buNone/>
            </a:pPr>
            <a:r>
              <a:rPr lang="en-US" altLang="en-US" sz="2400" b="1" u="sng">
                <a:latin typeface="Calibri"/>
                <a:ea typeface="Calibri"/>
                <a:cs typeface="Calibri"/>
              </a:rPr>
              <a:t>Results:</a:t>
            </a:r>
          </a:p>
          <a:p>
            <a:r>
              <a:rPr lang="en-US" altLang="en-US" sz="2400">
                <a:latin typeface="Calibri"/>
                <a:ea typeface="Calibri"/>
                <a:cs typeface="Calibri"/>
              </a:rPr>
              <a:t>More food in jar</a:t>
            </a:r>
          </a:p>
          <a:p>
            <a:r>
              <a:rPr lang="en-US" altLang="en-US" sz="2400">
                <a:latin typeface="Calibri"/>
                <a:ea typeface="Calibri"/>
                <a:cs typeface="Calibri"/>
              </a:rPr>
              <a:t>Food may taste slightly ‘cooked’</a:t>
            </a:r>
          </a:p>
          <a:p>
            <a:r>
              <a:rPr lang="en-US" altLang="en-US" sz="2400">
                <a:latin typeface="Calibri"/>
                <a:ea typeface="Calibri"/>
                <a:cs typeface="Calibri"/>
              </a:rPr>
              <a:t>Less oxygen results in better color and nutrient retention. </a:t>
            </a:r>
          </a:p>
          <a:p>
            <a:r>
              <a:rPr lang="en-US" altLang="en-US" sz="2400">
                <a:latin typeface="Calibri"/>
                <a:ea typeface="Calibri"/>
                <a:cs typeface="Calibri"/>
              </a:rPr>
              <a:t>Less likely to “float.”</a:t>
            </a:r>
          </a:p>
          <a:p>
            <a:pPr marL="0" indent="0">
              <a:buNone/>
            </a:pPr>
            <a:endParaRPr lang="en-US" altLang="en-US" sz="2400">
              <a:latin typeface="Calibri"/>
              <a:ea typeface="Calibri"/>
              <a:cs typeface="Calibri"/>
            </a:endParaRPr>
          </a:p>
        </p:txBody>
      </p:sp>
      <p:pic>
        <p:nvPicPr>
          <p:cNvPr id="82948" name="Picture 3">
            <a:extLst>
              <a:ext uri="{FF2B5EF4-FFF2-40B4-BE49-F238E27FC236}">
                <a16:creationId xmlns:a16="http://schemas.microsoft.com/office/drawing/2014/main" id="{39EED462-2E00-72A7-717D-80E2A5B850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F91829E-82F6-F606-03DB-DC58425332F3}"/>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LIQUIDS USED TO FILL JAR</a:t>
            </a:r>
            <a:r>
              <a:rPr lang="en-US">
                <a:solidFill>
                  <a:schemeClr val="tx1"/>
                </a:solidFill>
              </a:rPr>
              <a:t>S</a:t>
            </a:r>
          </a:p>
        </p:txBody>
      </p:sp>
      <p:sp>
        <p:nvSpPr>
          <p:cNvPr id="84995" name="Rectangle 3">
            <a:extLst>
              <a:ext uri="{FF2B5EF4-FFF2-40B4-BE49-F238E27FC236}">
                <a16:creationId xmlns:a16="http://schemas.microsoft.com/office/drawing/2014/main" id="{5394C4C4-C8E5-A064-B21C-ED7351571874}"/>
              </a:ext>
            </a:extLst>
          </p:cNvPr>
          <p:cNvSpPr>
            <a:spLocks noGrp="1" noChangeArrowheads="1"/>
          </p:cNvSpPr>
          <p:nvPr>
            <p:ph type="body" idx="1"/>
          </p:nvPr>
        </p:nvSpPr>
        <p:spPr/>
        <p:txBody>
          <a:bodyPr/>
          <a:lstStyle/>
          <a:p>
            <a:pPr>
              <a:lnSpc>
                <a:spcPct val="90000"/>
              </a:lnSpc>
            </a:pPr>
            <a:r>
              <a:rPr lang="en-US" altLang="en-US">
                <a:latin typeface="Calibri"/>
                <a:ea typeface="Calibri"/>
                <a:cs typeface="Calibri"/>
              </a:rPr>
              <a:t>Any kind of liquid can be used to cover fruits when home canning. </a:t>
            </a:r>
          </a:p>
          <a:p>
            <a:pPr>
              <a:lnSpc>
                <a:spcPct val="90000"/>
              </a:lnSpc>
            </a:pPr>
            <a:r>
              <a:rPr lang="en-US" altLang="en-US">
                <a:latin typeface="Calibri"/>
                <a:ea typeface="Calibri"/>
                <a:cs typeface="Calibri"/>
              </a:rPr>
              <a:t>Best liquids are sugar syrups:</a:t>
            </a:r>
          </a:p>
          <a:p>
            <a:pPr lvl="1">
              <a:lnSpc>
                <a:spcPct val="90000"/>
              </a:lnSpc>
            </a:pPr>
            <a:r>
              <a:rPr lang="en-US" altLang="en-US">
                <a:latin typeface="Calibri"/>
                <a:ea typeface="Calibri"/>
                <a:cs typeface="Calibri"/>
              </a:rPr>
              <a:t>Light</a:t>
            </a:r>
          </a:p>
          <a:p>
            <a:pPr lvl="1">
              <a:lnSpc>
                <a:spcPct val="90000"/>
              </a:lnSpc>
            </a:pPr>
            <a:r>
              <a:rPr lang="en-US" altLang="en-US">
                <a:latin typeface="Calibri"/>
                <a:ea typeface="Calibri"/>
                <a:cs typeface="Calibri"/>
              </a:rPr>
              <a:t>Medium</a:t>
            </a:r>
          </a:p>
          <a:p>
            <a:pPr lvl="1">
              <a:lnSpc>
                <a:spcPct val="90000"/>
              </a:lnSpc>
            </a:pPr>
            <a:r>
              <a:rPr lang="en-US" altLang="en-US">
                <a:latin typeface="Calibri"/>
                <a:ea typeface="Calibri"/>
                <a:cs typeface="Calibri"/>
              </a:rPr>
              <a:t>Heavy</a:t>
            </a:r>
          </a:p>
          <a:p>
            <a:pPr>
              <a:lnSpc>
                <a:spcPct val="90000"/>
              </a:lnSpc>
            </a:pPr>
            <a:r>
              <a:rPr lang="en-US" altLang="en-US">
                <a:latin typeface="Calibri"/>
                <a:ea typeface="Calibri"/>
                <a:cs typeface="Calibri"/>
              </a:rPr>
              <a:t>Other liquids that can be used include fruit juices from concentrates, or fruit; alcohol/liquors or water.</a:t>
            </a:r>
          </a:p>
          <a:p>
            <a:pPr>
              <a:lnSpc>
                <a:spcPct val="90000"/>
              </a:lnSpc>
            </a:pPr>
            <a:r>
              <a:rPr lang="en-US" altLang="en-US" b="1">
                <a:latin typeface="Calibri"/>
                <a:ea typeface="Calibri"/>
                <a:cs typeface="Calibri"/>
              </a:rPr>
              <a:t>No matter which liquid used, must be boiling. </a:t>
            </a:r>
          </a:p>
          <a:p>
            <a:pPr>
              <a:lnSpc>
                <a:spcPct val="90000"/>
              </a:lnSpc>
            </a:pPr>
            <a:endParaRPr lang="en-US" altLang="en-US"/>
          </a:p>
        </p:txBody>
      </p:sp>
      <p:pic>
        <p:nvPicPr>
          <p:cNvPr id="84996" name="Picture 3">
            <a:extLst>
              <a:ext uri="{FF2B5EF4-FFF2-40B4-BE49-F238E27FC236}">
                <a16:creationId xmlns:a16="http://schemas.microsoft.com/office/drawing/2014/main" id="{A1BB1319-1E47-1E8D-7F2C-1817447E7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619B61D-76CD-AE20-D8E8-6B2E279D2DDA}"/>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PRESERVING FRUITS FOR SPECIAL DIET</a:t>
            </a:r>
            <a:r>
              <a:rPr lang="en-US">
                <a:solidFill>
                  <a:schemeClr val="tx1"/>
                </a:solidFill>
              </a:rPr>
              <a:t>S</a:t>
            </a:r>
          </a:p>
        </p:txBody>
      </p:sp>
      <p:sp>
        <p:nvSpPr>
          <p:cNvPr id="87043" name="Rectangle 3">
            <a:extLst>
              <a:ext uri="{FF2B5EF4-FFF2-40B4-BE49-F238E27FC236}">
                <a16:creationId xmlns:a16="http://schemas.microsoft.com/office/drawing/2014/main" id="{3959DC29-EF2A-CAF3-2F3E-73B04476527B}"/>
              </a:ext>
            </a:extLst>
          </p:cNvPr>
          <p:cNvSpPr>
            <a:spLocks noGrp="1" noChangeArrowheads="1"/>
          </p:cNvSpPr>
          <p:nvPr>
            <p:ph type="body" idx="1"/>
          </p:nvPr>
        </p:nvSpPr>
        <p:spPr/>
        <p:txBody>
          <a:bodyPr/>
          <a:lstStyle/>
          <a:p>
            <a:r>
              <a:rPr lang="en-US" altLang="en-US">
                <a:latin typeface="Calibri"/>
                <a:ea typeface="Calibri"/>
                <a:cs typeface="Calibri"/>
              </a:rPr>
              <a:t>Sugar improves flavor and texture, not necessary for safety.</a:t>
            </a:r>
          </a:p>
          <a:p>
            <a:r>
              <a:rPr lang="en-US" altLang="en-US">
                <a:latin typeface="Calibri"/>
                <a:ea typeface="Calibri"/>
                <a:cs typeface="Calibri"/>
              </a:rPr>
              <a:t>Water or natural fruit juice may be used in place of sugar syrup. Try one of these:</a:t>
            </a:r>
          </a:p>
          <a:p>
            <a:pPr lvl="1"/>
            <a:r>
              <a:rPr lang="en-US" altLang="en-US">
                <a:latin typeface="Calibri"/>
                <a:ea typeface="Calibri"/>
                <a:cs typeface="Calibri"/>
              </a:rPr>
              <a:t>Peaches in orange juice</a:t>
            </a:r>
          </a:p>
          <a:p>
            <a:pPr lvl="1"/>
            <a:r>
              <a:rPr lang="en-US" altLang="en-US">
                <a:latin typeface="Calibri"/>
                <a:ea typeface="Calibri"/>
                <a:cs typeface="Calibri"/>
              </a:rPr>
              <a:t>Pears and apples in apple or pineapple juice</a:t>
            </a:r>
          </a:p>
          <a:p>
            <a:pPr lvl="1"/>
            <a:r>
              <a:rPr lang="en-US" altLang="en-US">
                <a:latin typeface="Calibri"/>
                <a:ea typeface="Calibri"/>
                <a:cs typeface="Calibri"/>
              </a:rPr>
              <a:t>Berries in cranberry juice</a:t>
            </a:r>
          </a:p>
          <a:p>
            <a:endParaRPr lang="en-US" altLang="en-US">
              <a:latin typeface="Calibri"/>
              <a:ea typeface="Calibri"/>
              <a:cs typeface="Calibri"/>
            </a:endParaRPr>
          </a:p>
        </p:txBody>
      </p:sp>
      <p:pic>
        <p:nvPicPr>
          <p:cNvPr id="87044" name="Picture 3">
            <a:extLst>
              <a:ext uri="{FF2B5EF4-FFF2-40B4-BE49-F238E27FC236}">
                <a16:creationId xmlns:a16="http://schemas.microsoft.com/office/drawing/2014/main" id="{0AA66410-A87E-73D1-C849-2C5EEFA3B4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097" name="Rectangle 89096">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a:extLst>
              <a:ext uri="{FF2B5EF4-FFF2-40B4-BE49-F238E27FC236}">
                <a16:creationId xmlns:a16="http://schemas.microsoft.com/office/drawing/2014/main" id="{C3287EFE-6609-D15F-BA9E-B0939AC9F5E6}"/>
              </a:ext>
            </a:extLst>
          </p:cNvPr>
          <p:cNvSpPr>
            <a:spLocks noGrp="1" noChangeArrowheads="1"/>
          </p:cNvSpPr>
          <p:nvPr>
            <p:ph type="title"/>
          </p:nvPr>
        </p:nvSpPr>
        <p:spPr>
          <a:xfrm>
            <a:off x="459486" y="365125"/>
            <a:ext cx="5239511" cy="1776484"/>
          </a:xfrm>
        </p:spPr>
        <p:txBody>
          <a:bodyPr anchor="b">
            <a:normAutofit/>
          </a:bodyPr>
          <a:lstStyle/>
          <a:p>
            <a:pPr>
              <a:defRPr/>
            </a:pPr>
            <a:r>
              <a:rPr lang="en-US" sz="4700">
                <a:latin typeface="Calibri"/>
                <a:ea typeface="Calibri"/>
                <a:cs typeface="Calibri"/>
              </a:rPr>
              <a:t>SUBSTITUTE SWEETNERS</a:t>
            </a:r>
          </a:p>
        </p:txBody>
      </p:sp>
      <p:pic>
        <p:nvPicPr>
          <p:cNvPr id="89092" name="Picture 3">
            <a:extLst>
              <a:ext uri="{FF2B5EF4-FFF2-40B4-BE49-F238E27FC236}">
                <a16:creationId xmlns:a16="http://schemas.microsoft.com/office/drawing/2014/main" id="{D3C45284-5591-E994-6F5A-47C5633F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3806" y="172427"/>
            <a:ext cx="2649027" cy="801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9"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31569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1" name="Rectangle 3">
            <a:extLst>
              <a:ext uri="{FF2B5EF4-FFF2-40B4-BE49-F238E27FC236}">
                <a16:creationId xmlns:a16="http://schemas.microsoft.com/office/drawing/2014/main" id="{3206602B-82CC-ADA0-C132-DD3230CB3586}"/>
              </a:ext>
            </a:extLst>
          </p:cNvPr>
          <p:cNvSpPr>
            <a:spLocks noGrp="1" noChangeArrowheads="1"/>
          </p:cNvSpPr>
          <p:nvPr>
            <p:ph type="body" idx="1"/>
          </p:nvPr>
        </p:nvSpPr>
        <p:spPr>
          <a:xfrm>
            <a:off x="459486" y="2504819"/>
            <a:ext cx="5239512" cy="3672144"/>
          </a:xfrm>
        </p:spPr>
        <p:txBody>
          <a:bodyPr>
            <a:normAutofit/>
          </a:bodyPr>
          <a:lstStyle/>
          <a:p>
            <a:r>
              <a:rPr lang="en-US" altLang="en-US" sz="1900" b="1">
                <a:latin typeface="Calibri"/>
                <a:ea typeface="Calibri"/>
                <a:cs typeface="Calibri"/>
              </a:rPr>
              <a:t>Corn Syrup</a:t>
            </a:r>
            <a:r>
              <a:rPr lang="en-US" altLang="en-US" sz="1900">
                <a:latin typeface="Calibri"/>
                <a:ea typeface="Calibri"/>
                <a:cs typeface="Calibri"/>
              </a:rPr>
              <a:t> </a:t>
            </a:r>
          </a:p>
          <a:p>
            <a:pPr lvl="1"/>
            <a:r>
              <a:rPr lang="en-US" altLang="en-US" sz="1900">
                <a:latin typeface="Calibri"/>
                <a:ea typeface="Calibri"/>
                <a:cs typeface="Calibri"/>
              </a:rPr>
              <a:t>Can replace up to half the sugar in syrups for canned fruits. Use only light corn syrup for neutral flavor and appearance.</a:t>
            </a:r>
          </a:p>
          <a:p>
            <a:r>
              <a:rPr lang="en-US" altLang="en-US" sz="1900" b="1">
                <a:latin typeface="Calibri"/>
                <a:ea typeface="Calibri"/>
                <a:cs typeface="Calibri"/>
              </a:rPr>
              <a:t>Honey </a:t>
            </a:r>
          </a:p>
          <a:p>
            <a:pPr lvl="1"/>
            <a:r>
              <a:rPr lang="en-US" altLang="en-US" sz="1900">
                <a:latin typeface="Calibri"/>
                <a:ea typeface="Calibri"/>
                <a:cs typeface="Calibri"/>
              </a:rPr>
              <a:t>May be substituted for sugar in canned and frozen fruits. Because it is sweeter, try using half the amount of sugar called for.</a:t>
            </a:r>
          </a:p>
          <a:p>
            <a:endParaRPr lang="en-US" altLang="en-US" sz="1900"/>
          </a:p>
        </p:txBody>
      </p:sp>
      <p:pic>
        <p:nvPicPr>
          <p:cNvPr id="3" name="Picture 2" descr="291 Light Corn Syrup Images, Stock Photos, and Vectors ...">
            <a:extLst>
              <a:ext uri="{FF2B5EF4-FFF2-40B4-BE49-F238E27FC236}">
                <a16:creationId xmlns:a16="http://schemas.microsoft.com/office/drawing/2014/main" id="{9271387D-24C9-B7C6-2D3A-A7CD2E6E5CE3}"/>
              </a:ext>
            </a:extLst>
          </p:cNvPr>
          <p:cNvPicPr>
            <a:picLocks noChangeAspect="1"/>
          </p:cNvPicPr>
          <p:nvPr/>
        </p:nvPicPr>
        <p:blipFill>
          <a:blip r:embed="rId4"/>
          <a:stretch>
            <a:fillRect/>
          </a:stretch>
        </p:blipFill>
        <p:spPr>
          <a:xfrm rot="420000">
            <a:off x="6177882" y="2461724"/>
            <a:ext cx="2358165" cy="1720556"/>
          </a:xfrm>
          <a:prstGeom prst="rect">
            <a:avLst/>
          </a:prstGeom>
        </p:spPr>
      </p:pic>
      <p:pic>
        <p:nvPicPr>
          <p:cNvPr id="2" name="Picture 1" descr="honey dripping isolated on white background">
            <a:extLst>
              <a:ext uri="{FF2B5EF4-FFF2-40B4-BE49-F238E27FC236}">
                <a16:creationId xmlns:a16="http://schemas.microsoft.com/office/drawing/2014/main" id="{28205746-D1E1-3667-6608-7A8DAFD985C8}"/>
              </a:ext>
            </a:extLst>
          </p:cNvPr>
          <p:cNvPicPr>
            <a:picLocks noChangeAspect="1"/>
          </p:cNvPicPr>
          <p:nvPr/>
        </p:nvPicPr>
        <p:blipFill>
          <a:blip r:embed="rId5"/>
          <a:stretch>
            <a:fillRect/>
          </a:stretch>
        </p:blipFill>
        <p:spPr>
          <a:xfrm rot="-420000">
            <a:off x="6175571" y="4717475"/>
            <a:ext cx="2129811" cy="159094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4E7E32D-B78F-4CB0-8495-2E96E8D9D0FA}"/>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HEADSPACE</a:t>
            </a:r>
          </a:p>
        </p:txBody>
      </p:sp>
      <p:graphicFrame>
        <p:nvGraphicFramePr>
          <p:cNvPr id="91139" name="Object 7">
            <a:extLst>
              <a:ext uri="{FF2B5EF4-FFF2-40B4-BE49-F238E27FC236}">
                <a16:creationId xmlns:a16="http://schemas.microsoft.com/office/drawing/2014/main" id="{CD51FBA9-157A-1AA3-FA80-9663A7289B90}"/>
              </a:ext>
            </a:extLst>
          </p:cNvPr>
          <p:cNvGraphicFramePr>
            <a:graphicFrameLocks noGrp="1" noChangeAspect="1"/>
          </p:cNvGraphicFramePr>
          <p:nvPr>
            <p:ph sz="half" idx="2"/>
          </p:nvPr>
        </p:nvGraphicFramePr>
        <p:xfrm>
          <a:off x="3810000" y="1524000"/>
          <a:ext cx="5334000" cy="5334000"/>
        </p:xfrm>
        <a:graphic>
          <a:graphicData uri="http://schemas.openxmlformats.org/presentationml/2006/ole">
            <mc:AlternateContent xmlns:mc="http://schemas.openxmlformats.org/markup-compatibility/2006">
              <mc:Choice xmlns:v="urn:schemas-microsoft-com:vml" Requires="v">
                <p:oleObj name="Image" r:id="rId3" imgW="7619048" imgH="7619048" progId="Photoshop.Image.7">
                  <p:embed/>
                </p:oleObj>
              </mc:Choice>
              <mc:Fallback>
                <p:oleObj name="Image" r:id="rId3" imgW="7619048" imgH="7619048" progId="Photoshop.Image.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524000"/>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0" name="Rectangle 3">
            <a:extLst>
              <a:ext uri="{FF2B5EF4-FFF2-40B4-BE49-F238E27FC236}">
                <a16:creationId xmlns:a16="http://schemas.microsoft.com/office/drawing/2014/main" id="{3F1E763A-3E71-B057-AF2C-27422E7E7A8F}"/>
              </a:ext>
            </a:extLst>
          </p:cNvPr>
          <p:cNvSpPr>
            <a:spLocks noGrp="1" noChangeArrowheads="1"/>
          </p:cNvSpPr>
          <p:nvPr>
            <p:ph type="body" sz="half" idx="1"/>
          </p:nvPr>
        </p:nvSpPr>
        <p:spPr>
          <a:xfrm>
            <a:off x="381000" y="1676400"/>
            <a:ext cx="8305800" cy="4724400"/>
          </a:xfrm>
        </p:spPr>
        <p:txBody>
          <a:bodyPr/>
          <a:lstStyle/>
          <a:p>
            <a:r>
              <a:rPr lang="en-US" altLang="en-US" sz="2000">
                <a:latin typeface="Calibri"/>
                <a:ea typeface="Calibri"/>
                <a:cs typeface="Calibri"/>
              </a:rPr>
              <a:t>Space between the top of the food and top of the lid.</a:t>
            </a:r>
          </a:p>
          <a:p>
            <a:r>
              <a:rPr lang="en-US" altLang="en-US" sz="2000">
                <a:latin typeface="Calibri"/>
                <a:ea typeface="Calibri"/>
                <a:cs typeface="Calibri"/>
              </a:rPr>
              <a:t>Headspace required depends on food and pack style.</a:t>
            </a:r>
          </a:p>
          <a:p>
            <a:r>
              <a:rPr lang="en-US" altLang="en-US" sz="2000">
                <a:latin typeface="Calibri"/>
                <a:ea typeface="Calibri"/>
                <a:cs typeface="Calibri"/>
              </a:rPr>
              <a:t>More headspace is needed for:</a:t>
            </a:r>
          </a:p>
          <a:p>
            <a:pPr lvl="1"/>
            <a:r>
              <a:rPr lang="en-US" altLang="en-US" sz="2000">
                <a:latin typeface="Calibri"/>
                <a:ea typeface="Calibri"/>
                <a:cs typeface="Calibri"/>
              </a:rPr>
              <a:t>Starchy foods that swell more </a:t>
            </a:r>
          </a:p>
          <a:p>
            <a:pPr lvl="1"/>
            <a:r>
              <a:rPr lang="en-US" altLang="en-US" sz="2000">
                <a:latin typeface="Calibri"/>
                <a:ea typeface="Calibri"/>
                <a:cs typeface="Calibri"/>
              </a:rPr>
              <a:t>Foods that need to be pressure canned</a:t>
            </a:r>
          </a:p>
          <a:p>
            <a:r>
              <a:rPr lang="en-US" altLang="en-US" sz="2000">
                <a:latin typeface="Calibri"/>
                <a:ea typeface="Calibri"/>
                <a:cs typeface="Calibri"/>
              </a:rPr>
              <a:t>Too little headspace:</a:t>
            </a:r>
          </a:p>
          <a:p>
            <a:pPr lvl="1"/>
            <a:r>
              <a:rPr lang="en-US" altLang="en-US" sz="2000">
                <a:latin typeface="Calibri"/>
                <a:ea typeface="Calibri"/>
                <a:cs typeface="Calibri"/>
              </a:rPr>
              <a:t>Food expands and bubbles</a:t>
            </a:r>
            <a:br>
              <a:rPr lang="en-US" altLang="en-US" sz="2000">
                <a:latin typeface="Calibri"/>
                <a:ea typeface="Calibri"/>
                <a:cs typeface="Calibri"/>
              </a:rPr>
            </a:br>
            <a:r>
              <a:rPr lang="en-US" altLang="en-US" sz="2000">
                <a:latin typeface="Calibri"/>
                <a:ea typeface="Calibri"/>
                <a:cs typeface="Calibri"/>
              </a:rPr>
              <a:t>over jar rim and may </a:t>
            </a:r>
            <a:br>
              <a:rPr lang="en-US" altLang="en-US" sz="2000">
                <a:latin typeface="Calibri"/>
                <a:ea typeface="Calibri"/>
                <a:cs typeface="Calibri"/>
              </a:rPr>
            </a:br>
            <a:r>
              <a:rPr lang="en-US" altLang="en-US" sz="2000">
                <a:latin typeface="Calibri"/>
                <a:ea typeface="Calibri"/>
                <a:cs typeface="Calibri"/>
              </a:rPr>
              <a:t>prevent a seal. </a:t>
            </a:r>
          </a:p>
          <a:p>
            <a:r>
              <a:rPr lang="en-US" altLang="en-US" sz="2000">
                <a:latin typeface="Calibri"/>
                <a:ea typeface="Calibri"/>
                <a:cs typeface="Calibri"/>
              </a:rPr>
              <a:t>Too much headspace:</a:t>
            </a:r>
          </a:p>
          <a:p>
            <a:pPr lvl="1"/>
            <a:r>
              <a:rPr lang="en-US" altLang="en-US" sz="2000">
                <a:latin typeface="Calibri"/>
                <a:ea typeface="Calibri"/>
                <a:cs typeface="Calibri"/>
              </a:rPr>
              <a:t>Food may discolor</a:t>
            </a:r>
          </a:p>
          <a:p>
            <a:pPr lvl="1"/>
            <a:r>
              <a:rPr lang="en-US" altLang="en-US" sz="2000">
                <a:latin typeface="Calibri"/>
                <a:ea typeface="Calibri"/>
                <a:cs typeface="Calibri"/>
              </a:rPr>
              <a:t>Excess air may</a:t>
            </a:r>
            <a:br>
              <a:rPr lang="en-US" altLang="en-US" sz="2000">
                <a:latin typeface="Calibri"/>
                <a:ea typeface="Calibri"/>
                <a:cs typeface="Calibri"/>
              </a:rPr>
            </a:br>
            <a:r>
              <a:rPr lang="en-US" altLang="en-US" sz="2000">
                <a:latin typeface="Calibri"/>
                <a:ea typeface="Calibri"/>
                <a:cs typeface="Calibri"/>
              </a:rPr>
              <a:t>allow mold to grow.</a:t>
            </a:r>
          </a:p>
          <a:p>
            <a:endParaRPr lang="en-US" altLang="en-US" sz="2200"/>
          </a:p>
        </p:txBody>
      </p:sp>
      <p:pic>
        <p:nvPicPr>
          <p:cNvPr id="91141" name="Picture 4">
            <a:extLst>
              <a:ext uri="{FF2B5EF4-FFF2-40B4-BE49-F238E27FC236}">
                <a16:creationId xmlns:a16="http://schemas.microsoft.com/office/drawing/2014/main" id="{443201AD-B066-F3BC-5FA7-63BA0EB7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3" name="Rectangle 9319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77CF8EF2-C5AD-0DA3-07E4-7B493CA64E66}"/>
              </a:ext>
            </a:extLst>
          </p:cNvPr>
          <p:cNvSpPr>
            <a:spLocks noGrp="1" noChangeArrowheads="1"/>
          </p:cNvSpPr>
          <p:nvPr>
            <p:ph type="title"/>
          </p:nvPr>
        </p:nvSpPr>
        <p:spPr>
          <a:xfrm>
            <a:off x="4613470" y="486184"/>
            <a:ext cx="4047928" cy="1325563"/>
          </a:xfrm>
        </p:spPr>
        <p:txBody>
          <a:bodyPr>
            <a:normAutofit/>
          </a:bodyPr>
          <a:lstStyle/>
          <a:p>
            <a:pPr>
              <a:defRPr/>
            </a:pPr>
            <a:r>
              <a:rPr lang="en-US">
                <a:latin typeface="Calibri"/>
                <a:ea typeface="Calibri"/>
                <a:cs typeface="Calibri"/>
              </a:rPr>
              <a:t>PROPER CANNING PRACTICES</a:t>
            </a:r>
          </a:p>
        </p:txBody>
      </p:sp>
      <p:pic>
        <p:nvPicPr>
          <p:cNvPr id="93188" name="Picture 3">
            <a:extLst>
              <a:ext uri="{FF2B5EF4-FFF2-40B4-BE49-F238E27FC236}">
                <a16:creationId xmlns:a16="http://schemas.microsoft.com/office/drawing/2014/main" id="{9E603462-DCD7-83B6-63E8-04CAEBCEA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1592" y="278747"/>
            <a:ext cx="3416775" cy="103357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5" name="Freeform: Shape 93194">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10 Steps to Water-Bath Canning">
            <a:extLst>
              <a:ext uri="{FF2B5EF4-FFF2-40B4-BE49-F238E27FC236}">
                <a16:creationId xmlns:a16="http://schemas.microsoft.com/office/drawing/2014/main" id="{61C114BC-9AAF-CB75-3436-ED2D6F8EA328}"/>
              </a:ext>
            </a:extLst>
          </p:cNvPr>
          <p:cNvPicPr>
            <a:picLocks noChangeAspect="1"/>
          </p:cNvPicPr>
          <p:nvPr/>
        </p:nvPicPr>
        <p:blipFill>
          <a:blip r:embed="rId4"/>
          <a:stretch>
            <a:fillRect/>
          </a:stretch>
        </p:blipFill>
        <p:spPr>
          <a:xfrm>
            <a:off x="523764" y="3526029"/>
            <a:ext cx="3398148"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93187" name="Rectangle 3">
            <a:extLst>
              <a:ext uri="{FF2B5EF4-FFF2-40B4-BE49-F238E27FC236}">
                <a16:creationId xmlns:a16="http://schemas.microsoft.com/office/drawing/2014/main" id="{661A65CB-3FA3-0AAB-102D-5BEF456C8B6D}"/>
              </a:ext>
            </a:extLst>
          </p:cNvPr>
          <p:cNvSpPr>
            <a:spLocks noGrp="1" noChangeArrowheads="1"/>
          </p:cNvSpPr>
          <p:nvPr>
            <p:ph type="body" idx="1"/>
          </p:nvPr>
        </p:nvSpPr>
        <p:spPr>
          <a:xfrm>
            <a:off x="4613470" y="1946684"/>
            <a:ext cx="4047928" cy="4351338"/>
          </a:xfrm>
        </p:spPr>
        <p:txBody>
          <a:bodyPr>
            <a:normAutofit/>
          </a:bodyPr>
          <a:lstStyle/>
          <a:p>
            <a:pPr>
              <a:lnSpc>
                <a:spcPct val="90000"/>
              </a:lnSpc>
              <a:buFontTx/>
              <a:buNone/>
            </a:pPr>
            <a:r>
              <a:rPr lang="en-US" altLang="en-US" b="1" u="sng">
                <a:latin typeface="Calibri"/>
                <a:ea typeface="Calibri"/>
                <a:cs typeface="Calibri"/>
              </a:rPr>
              <a:t>Pack Jars Correctly</a:t>
            </a:r>
          </a:p>
          <a:p>
            <a:pPr>
              <a:lnSpc>
                <a:spcPct val="90000"/>
              </a:lnSpc>
            </a:pPr>
            <a:r>
              <a:rPr lang="en-US" altLang="en-US">
                <a:latin typeface="Calibri"/>
                <a:ea typeface="Calibri"/>
                <a:cs typeface="Calibri"/>
              </a:rPr>
              <a:t>Use a canning funnel to make filling easier and less messy.</a:t>
            </a:r>
          </a:p>
          <a:p>
            <a:pPr>
              <a:lnSpc>
                <a:spcPct val="90000"/>
              </a:lnSpc>
            </a:pPr>
            <a:r>
              <a:rPr lang="en-US" altLang="en-US">
                <a:latin typeface="Calibri"/>
                <a:ea typeface="Calibri"/>
                <a:cs typeface="Calibri"/>
              </a:rPr>
              <a:t>Pack hot or raw, according to instructions and avoid overfilling.</a:t>
            </a:r>
          </a:p>
          <a:p>
            <a:pPr>
              <a:lnSpc>
                <a:spcPct val="90000"/>
              </a:lnSpc>
            </a:pPr>
            <a:r>
              <a:rPr lang="en-US" altLang="en-US">
                <a:latin typeface="Calibri"/>
                <a:ea typeface="Calibri"/>
                <a:cs typeface="Calibri"/>
              </a:rPr>
              <a:t>Cover with a boiling liquid.</a:t>
            </a:r>
          </a:p>
        </p:txBody>
      </p:sp>
      <p:sp>
        <p:nvSpPr>
          <p:cNvPr id="93197" name="Arc 9319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AA8468-D4A7-6DF7-7D16-1DA2307703AF}"/>
              </a:ext>
            </a:extLst>
          </p:cNvPr>
          <p:cNvSpPr>
            <a:spLocks noGrp="1" noChangeArrowheads="1"/>
          </p:cNvSpPr>
          <p:nvPr>
            <p:ph type="title"/>
          </p:nvPr>
        </p:nvSpPr>
        <p:spPr>
          <a:solidFill>
            <a:schemeClr val="accent5"/>
          </a:solidFill>
        </p:spPr>
        <p:txBody>
          <a:bodyPr/>
          <a:lstStyle/>
          <a:p>
            <a:pPr>
              <a:defRPr/>
            </a:pPr>
            <a:r>
              <a:rPr lang="en-US" sz="2800">
                <a:solidFill>
                  <a:schemeClr val="tx1"/>
                </a:solidFill>
                <a:latin typeface="Calibri"/>
                <a:ea typeface="Calibri"/>
                <a:cs typeface="Calibri"/>
              </a:rPr>
              <a:t>ACID FOODS</a:t>
            </a:r>
          </a:p>
        </p:txBody>
      </p:sp>
      <p:sp>
        <p:nvSpPr>
          <p:cNvPr id="12291" name="Rectangle 3">
            <a:extLst>
              <a:ext uri="{FF2B5EF4-FFF2-40B4-BE49-F238E27FC236}">
                <a16:creationId xmlns:a16="http://schemas.microsoft.com/office/drawing/2014/main" id="{48D566D9-FFCA-2888-52F1-BB6F66C1CC5D}"/>
              </a:ext>
            </a:extLst>
          </p:cNvPr>
          <p:cNvSpPr>
            <a:spLocks noGrp="1" noChangeArrowheads="1"/>
          </p:cNvSpPr>
          <p:nvPr>
            <p:ph type="body" sz="half" idx="1"/>
          </p:nvPr>
        </p:nvSpPr>
        <p:spPr>
          <a:xfrm>
            <a:off x="381000" y="2743200"/>
            <a:ext cx="4114800" cy="3886200"/>
          </a:xfrm>
          <a:ln>
            <a:solidFill>
              <a:schemeClr val="accent1"/>
            </a:solidFill>
            <a:miter lim="800000"/>
            <a:headEnd/>
            <a:tailEnd/>
          </a:ln>
        </p:spPr>
        <p:txBody>
          <a:bodyPr/>
          <a:lstStyle/>
          <a:p>
            <a:r>
              <a:rPr lang="en-US" altLang="en-US" sz="2000" b="1" u="sng">
                <a:latin typeface="Calibri"/>
                <a:ea typeface="Calibri"/>
                <a:cs typeface="Calibri"/>
              </a:rPr>
              <a:t>Includes:</a:t>
            </a:r>
            <a:r>
              <a:rPr lang="en-US" altLang="en-US" sz="2000">
                <a:latin typeface="Calibri"/>
                <a:ea typeface="Calibri"/>
                <a:cs typeface="Calibri"/>
              </a:rPr>
              <a:t> </a:t>
            </a:r>
          </a:p>
          <a:p>
            <a:pPr lvl="1"/>
            <a:r>
              <a:rPr lang="en-US" altLang="en-US" sz="2000">
                <a:latin typeface="Calibri"/>
                <a:ea typeface="Calibri"/>
                <a:cs typeface="Calibri"/>
              </a:rPr>
              <a:t>Most berries, grapes</a:t>
            </a:r>
          </a:p>
          <a:p>
            <a:pPr lvl="1"/>
            <a:r>
              <a:rPr lang="en-US" altLang="en-US" sz="2000">
                <a:latin typeface="Calibri"/>
                <a:ea typeface="Calibri"/>
                <a:cs typeface="Calibri"/>
              </a:rPr>
              <a:t>Apples, pears, nectarine, peaches, apricots </a:t>
            </a:r>
          </a:p>
          <a:p>
            <a:pPr lvl="1"/>
            <a:r>
              <a:rPr lang="en-US" altLang="en-US" sz="2000">
                <a:latin typeface="Calibri"/>
                <a:ea typeface="Calibri"/>
                <a:cs typeface="Calibri"/>
              </a:rPr>
              <a:t>Rhubarb </a:t>
            </a:r>
          </a:p>
          <a:p>
            <a:pPr lvl="1"/>
            <a:r>
              <a:rPr lang="en-US" altLang="en-US" sz="2000">
                <a:latin typeface="Calibri"/>
                <a:ea typeface="Calibri"/>
                <a:cs typeface="Calibri"/>
              </a:rPr>
              <a:t>Generally, all fruits, jams and jellies.</a:t>
            </a:r>
          </a:p>
          <a:p>
            <a:pPr lvl="1"/>
            <a:r>
              <a:rPr lang="en-US" altLang="en-US" sz="2000">
                <a:latin typeface="Calibri"/>
                <a:ea typeface="Calibri"/>
                <a:cs typeface="Calibri"/>
              </a:rPr>
              <a:t>Pickled products (foods that have large amounts of added acid).</a:t>
            </a:r>
          </a:p>
          <a:p>
            <a:pPr lvl="1"/>
            <a:r>
              <a:rPr lang="en-US" altLang="en-US" sz="2000">
                <a:latin typeface="Calibri"/>
                <a:ea typeface="Calibri"/>
                <a:cs typeface="Calibri"/>
              </a:rPr>
              <a:t>Sauerkraut</a:t>
            </a:r>
          </a:p>
          <a:p>
            <a:pPr lvl="1"/>
            <a:endParaRPr lang="en-US" altLang="en-US" sz="2000">
              <a:latin typeface="Calibri"/>
              <a:ea typeface="Calibri"/>
              <a:cs typeface="Calibri"/>
            </a:endParaRPr>
          </a:p>
          <a:p>
            <a:endParaRPr lang="en-US" altLang="en-US" sz="2000"/>
          </a:p>
        </p:txBody>
      </p:sp>
      <p:sp>
        <p:nvSpPr>
          <p:cNvPr id="12292" name="Rectangle 4">
            <a:extLst>
              <a:ext uri="{FF2B5EF4-FFF2-40B4-BE49-F238E27FC236}">
                <a16:creationId xmlns:a16="http://schemas.microsoft.com/office/drawing/2014/main" id="{95B017B3-6D06-2194-F847-91D3CB53B9A0}"/>
              </a:ext>
            </a:extLst>
          </p:cNvPr>
          <p:cNvSpPr>
            <a:spLocks noGrp="1" noChangeArrowheads="1"/>
          </p:cNvSpPr>
          <p:nvPr>
            <p:ph type="body" sz="half" idx="2"/>
          </p:nvPr>
        </p:nvSpPr>
        <p:spPr>
          <a:xfrm>
            <a:off x="4648200" y="2971800"/>
            <a:ext cx="4114800" cy="3352800"/>
          </a:xfrm>
          <a:ln>
            <a:solidFill>
              <a:schemeClr val="accent1"/>
            </a:solidFill>
            <a:miter lim="800000"/>
            <a:headEnd/>
            <a:tailEnd/>
          </a:ln>
        </p:spPr>
        <p:txBody>
          <a:bodyPr/>
          <a:lstStyle/>
          <a:p>
            <a:r>
              <a:rPr lang="en-US" altLang="en-US" sz="2000" b="1" u="sng">
                <a:latin typeface="Calibri"/>
                <a:ea typeface="Calibri"/>
                <a:cs typeface="Calibri"/>
              </a:rPr>
              <a:t>Exceptions:</a:t>
            </a:r>
          </a:p>
          <a:p>
            <a:pPr lvl="1"/>
            <a:r>
              <a:rPr lang="en-US" altLang="en-US" sz="2000">
                <a:latin typeface="Calibri"/>
                <a:ea typeface="Calibri"/>
                <a:cs typeface="Calibri"/>
              </a:rPr>
              <a:t>Figs – 4.6</a:t>
            </a:r>
          </a:p>
          <a:p>
            <a:pPr lvl="1"/>
            <a:r>
              <a:rPr lang="en-US" altLang="en-US" sz="2000">
                <a:latin typeface="Calibri"/>
                <a:ea typeface="Calibri"/>
                <a:cs typeface="Calibri"/>
              </a:rPr>
              <a:t>Asian pears – 4.7</a:t>
            </a:r>
          </a:p>
          <a:p>
            <a:pPr lvl="1"/>
            <a:r>
              <a:rPr lang="en-US" altLang="en-US" sz="2000">
                <a:latin typeface="Calibri"/>
                <a:ea typeface="Calibri"/>
                <a:cs typeface="Calibri"/>
              </a:rPr>
              <a:t>Melons – 6.2 – 6.3</a:t>
            </a:r>
          </a:p>
          <a:p>
            <a:pPr lvl="1"/>
            <a:r>
              <a:rPr lang="en-US" altLang="en-US" sz="2000">
                <a:latin typeface="Calibri"/>
                <a:ea typeface="Calibri"/>
                <a:cs typeface="Calibri"/>
              </a:rPr>
              <a:t>Bananas – 4.6</a:t>
            </a:r>
          </a:p>
          <a:p>
            <a:pPr lvl="1"/>
            <a:r>
              <a:rPr lang="en-US" altLang="en-US" sz="2000">
                <a:latin typeface="Calibri"/>
                <a:ea typeface="Calibri"/>
                <a:cs typeface="Calibri"/>
              </a:rPr>
              <a:t>Papaya – 5.1</a:t>
            </a:r>
          </a:p>
          <a:p>
            <a:pPr lvl="1"/>
            <a:r>
              <a:rPr lang="en-US" altLang="en-US" sz="2000">
                <a:latin typeface="Calibri"/>
                <a:ea typeface="Calibri"/>
                <a:cs typeface="Calibri"/>
              </a:rPr>
              <a:t>Tomatoes – 4.6 or higher</a:t>
            </a:r>
          </a:p>
        </p:txBody>
      </p:sp>
      <p:sp>
        <p:nvSpPr>
          <p:cNvPr id="12293" name="Rectangle 8">
            <a:extLst>
              <a:ext uri="{FF2B5EF4-FFF2-40B4-BE49-F238E27FC236}">
                <a16:creationId xmlns:a16="http://schemas.microsoft.com/office/drawing/2014/main" id="{7C838110-4FD0-1949-BEE1-6F19CF9DDCB3}"/>
              </a:ext>
            </a:extLst>
          </p:cNvPr>
          <p:cNvSpPr>
            <a:spLocks noChangeArrowheads="1"/>
          </p:cNvSpPr>
          <p:nvPr/>
        </p:nvSpPr>
        <p:spPr bwMode="auto">
          <a:xfrm>
            <a:off x="381000" y="16764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r>
              <a:rPr lang="en-US" altLang="en-US">
                <a:latin typeface="Calibri"/>
                <a:ea typeface="Calibri"/>
                <a:cs typeface="Calibri"/>
              </a:rPr>
              <a:t>Acid Foods have a pH of 4.6 or lower. </a:t>
            </a:r>
          </a:p>
          <a:p>
            <a:r>
              <a:rPr lang="en-US" altLang="en-US">
                <a:latin typeface="Calibri"/>
                <a:ea typeface="Calibri"/>
                <a:cs typeface="Calibri"/>
              </a:rPr>
              <a:t>Acidic enough to block growth of bacteria. </a:t>
            </a:r>
          </a:p>
        </p:txBody>
      </p:sp>
      <p:pic>
        <p:nvPicPr>
          <p:cNvPr id="12294" name="Picture 5">
            <a:extLst>
              <a:ext uri="{FF2B5EF4-FFF2-40B4-BE49-F238E27FC236}">
                <a16:creationId xmlns:a16="http://schemas.microsoft.com/office/drawing/2014/main" id="{B608DC49-69FF-FD99-8877-D0DAEEB05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249" name="Rectangle 95248">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5B0F2B80-6341-74A9-0DC8-8518F9DD4100}"/>
              </a:ext>
            </a:extLst>
          </p:cNvPr>
          <p:cNvSpPr>
            <a:spLocks noGrp="1" noChangeArrowheads="1"/>
          </p:cNvSpPr>
          <p:nvPr>
            <p:ph type="title"/>
          </p:nvPr>
        </p:nvSpPr>
        <p:spPr>
          <a:xfrm>
            <a:off x="4613470" y="486184"/>
            <a:ext cx="4047928" cy="1325563"/>
          </a:xfrm>
        </p:spPr>
        <p:txBody>
          <a:bodyPr>
            <a:normAutofit/>
          </a:bodyPr>
          <a:lstStyle/>
          <a:p>
            <a:pPr>
              <a:defRPr/>
            </a:pPr>
            <a:r>
              <a:rPr lang="en-US">
                <a:latin typeface="Calibri"/>
                <a:ea typeface="Calibri"/>
                <a:cs typeface="Calibri"/>
              </a:rPr>
              <a:t>PROPER CANNING PRACTICES</a:t>
            </a:r>
          </a:p>
        </p:txBody>
      </p:sp>
      <p:pic>
        <p:nvPicPr>
          <p:cNvPr id="95237" name="Picture 4">
            <a:extLst>
              <a:ext uri="{FF2B5EF4-FFF2-40B4-BE49-F238E27FC236}">
                <a16:creationId xmlns:a16="http://schemas.microsoft.com/office/drawing/2014/main" id="{E782FC5B-8AD5-577A-7AB8-C03E99957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5506" y="635934"/>
            <a:ext cx="3416775" cy="103357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1" name="Freeform: Shape 95250">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5236" name="Picture 5" descr="wiping_jar_rim">
            <a:extLst>
              <a:ext uri="{FF2B5EF4-FFF2-40B4-BE49-F238E27FC236}">
                <a16:creationId xmlns:a16="http://schemas.microsoft.com/office/drawing/2014/main" id="{689EC321-E8EE-D9FD-93F6-D2C7C3CE42B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3764" y="3608944"/>
            <a:ext cx="3416775" cy="2567462"/>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sp>
        <p:nvSpPr>
          <p:cNvPr id="48131" name="Rectangle 3">
            <a:extLst>
              <a:ext uri="{FF2B5EF4-FFF2-40B4-BE49-F238E27FC236}">
                <a16:creationId xmlns:a16="http://schemas.microsoft.com/office/drawing/2014/main" id="{3F9559D8-D2DC-4B84-7DC6-F79E507006B9}"/>
              </a:ext>
            </a:extLst>
          </p:cNvPr>
          <p:cNvSpPr>
            <a:spLocks noGrp="1" noChangeArrowheads="1"/>
          </p:cNvSpPr>
          <p:nvPr>
            <p:ph type="body" idx="1"/>
          </p:nvPr>
        </p:nvSpPr>
        <p:spPr>
          <a:xfrm>
            <a:off x="4613470" y="1946684"/>
            <a:ext cx="4047928" cy="4351338"/>
          </a:xfrm>
        </p:spPr>
        <p:txBody>
          <a:bodyPr>
            <a:normAutofit/>
          </a:bodyPr>
          <a:lstStyle/>
          <a:p>
            <a:pPr>
              <a:lnSpc>
                <a:spcPct val="90000"/>
              </a:lnSpc>
              <a:buFontTx/>
              <a:buNone/>
              <a:defRPr/>
            </a:pPr>
            <a:r>
              <a:rPr lang="en-US" sz="2400" b="1" u="sng">
                <a:latin typeface="Calibri"/>
                <a:ea typeface="Calibri"/>
                <a:cs typeface="Calibri"/>
              </a:rPr>
              <a:t>Sealing the Jars Correctly</a:t>
            </a:r>
          </a:p>
          <a:p>
            <a:pPr>
              <a:lnSpc>
                <a:spcPct val="90000"/>
              </a:lnSpc>
              <a:defRPr/>
            </a:pPr>
            <a:r>
              <a:rPr lang="en-US" sz="2400">
                <a:latin typeface="Calibri"/>
                <a:ea typeface="Calibri"/>
                <a:cs typeface="Calibri"/>
              </a:rPr>
              <a:t>Release air bubbles</a:t>
            </a:r>
          </a:p>
          <a:p>
            <a:pPr lvl="1">
              <a:lnSpc>
                <a:spcPct val="90000"/>
              </a:lnSpc>
              <a:defRPr/>
            </a:pPr>
            <a:r>
              <a:rPr lang="en-US" sz="2400">
                <a:latin typeface="Calibri"/>
                <a:ea typeface="Calibri"/>
                <a:cs typeface="Calibri"/>
              </a:rPr>
              <a:t>Using a bubble freer, or </a:t>
            </a:r>
          </a:p>
          <a:p>
            <a:pPr marL="457200" lvl="1" indent="0">
              <a:lnSpc>
                <a:spcPct val="90000"/>
              </a:lnSpc>
              <a:buFontTx/>
              <a:buNone/>
              <a:defRPr/>
            </a:pPr>
            <a:r>
              <a:rPr lang="en-US" sz="2400">
                <a:latin typeface="Calibri"/>
                <a:ea typeface="Calibri"/>
                <a:cs typeface="Calibri"/>
              </a:rPr>
              <a:t>Plastic straight utensil</a:t>
            </a:r>
          </a:p>
          <a:p>
            <a:pPr>
              <a:lnSpc>
                <a:spcPct val="90000"/>
              </a:lnSpc>
              <a:defRPr/>
            </a:pPr>
            <a:r>
              <a:rPr lang="en-US" sz="2400">
                <a:latin typeface="Calibri"/>
                <a:ea typeface="Calibri"/>
                <a:cs typeface="Calibri"/>
              </a:rPr>
              <a:t>Adjust headspace </a:t>
            </a:r>
          </a:p>
          <a:p>
            <a:pPr>
              <a:lnSpc>
                <a:spcPct val="90000"/>
              </a:lnSpc>
              <a:defRPr/>
            </a:pPr>
            <a:r>
              <a:rPr lang="en-US" sz="2400">
                <a:latin typeface="Calibri"/>
                <a:ea typeface="Calibri"/>
                <a:cs typeface="Calibri"/>
              </a:rPr>
              <a:t>Clean jar rim with a clean cloth</a:t>
            </a:r>
          </a:p>
          <a:p>
            <a:pPr>
              <a:lnSpc>
                <a:spcPct val="90000"/>
              </a:lnSpc>
              <a:defRPr/>
            </a:pPr>
            <a:r>
              <a:rPr lang="en-US" sz="2400">
                <a:latin typeface="Calibri"/>
                <a:ea typeface="Calibri"/>
                <a:cs typeface="Calibri"/>
              </a:rPr>
              <a:t>Place heated flat lid on rim. </a:t>
            </a:r>
          </a:p>
          <a:p>
            <a:pPr>
              <a:lnSpc>
                <a:spcPct val="90000"/>
              </a:lnSpc>
              <a:defRPr/>
            </a:pPr>
            <a:r>
              <a:rPr lang="en-US" sz="2400">
                <a:latin typeface="Calibri"/>
                <a:ea typeface="Calibri"/>
                <a:cs typeface="Calibri"/>
              </a:rPr>
              <a:t>Place ring over lid and tighten.</a:t>
            </a:r>
          </a:p>
          <a:p>
            <a:pPr>
              <a:lnSpc>
                <a:spcPct val="90000"/>
              </a:lnSpc>
              <a:defRPr/>
            </a:pPr>
            <a:endParaRPr lang="en-US" sz="2400"/>
          </a:p>
          <a:p>
            <a:pPr>
              <a:lnSpc>
                <a:spcPct val="90000"/>
              </a:lnSpc>
              <a:defRPr/>
            </a:pPr>
            <a:endParaRPr lang="en-US" sz="2400"/>
          </a:p>
        </p:txBody>
      </p:sp>
      <p:sp>
        <p:nvSpPr>
          <p:cNvPr id="95253" name="Arc 95252">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92" name="Rectangle 97291">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294" name="Group 97293">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8" y="2732147"/>
            <a:ext cx="5860051" cy="395784"/>
            <a:chOff x="6081624" y="1998368"/>
            <a:chExt cx="5613457" cy="782175"/>
          </a:xfrm>
          <a:solidFill>
            <a:schemeClr val="accent4"/>
          </a:solidFill>
        </p:grpSpPr>
        <p:sp>
          <p:nvSpPr>
            <p:cNvPr id="97295" name="Rectangle 97294">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6" name="Rectangle 97295">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298" name="Rectangle 9729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673E64C6-6E7D-660F-ED7F-553F8C0C45B0}"/>
              </a:ext>
            </a:extLst>
          </p:cNvPr>
          <p:cNvSpPr>
            <a:spLocks noGrp="1" noChangeArrowheads="1"/>
          </p:cNvSpPr>
          <p:nvPr>
            <p:ph type="title"/>
          </p:nvPr>
        </p:nvSpPr>
        <p:spPr>
          <a:xfrm>
            <a:off x="4400606" y="847827"/>
            <a:ext cx="4056610" cy="1169585"/>
          </a:xfrm>
        </p:spPr>
        <p:txBody>
          <a:bodyPr anchor="b">
            <a:normAutofit/>
          </a:bodyPr>
          <a:lstStyle/>
          <a:p>
            <a:pPr>
              <a:defRPr/>
            </a:pPr>
            <a:r>
              <a:rPr lang="en-US" sz="3500"/>
              <a:t>PROPER CANNING PRACTICES</a:t>
            </a:r>
          </a:p>
        </p:txBody>
      </p:sp>
      <p:sp>
        <p:nvSpPr>
          <p:cNvPr id="97300" name="Rectangle 9729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67998" y="2188548"/>
            <a:ext cx="3780769"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285" name="Picture 6">
            <a:extLst>
              <a:ext uri="{FF2B5EF4-FFF2-40B4-BE49-F238E27FC236}">
                <a16:creationId xmlns:a16="http://schemas.microsoft.com/office/drawing/2014/main" id="{53D8F4C3-6197-6AA1-AAF2-A96DFF7D3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5800" y="4367769"/>
            <a:ext cx="3291840" cy="9957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CCC3EA92-63D9-FA5B-DC36-A78512EDFC82}"/>
              </a:ext>
            </a:extLst>
          </p:cNvPr>
          <p:cNvSpPr>
            <a:spLocks noGrp="1" noChangeArrowheads="1"/>
          </p:cNvSpPr>
          <p:nvPr>
            <p:ph type="body" idx="1"/>
          </p:nvPr>
        </p:nvSpPr>
        <p:spPr>
          <a:xfrm>
            <a:off x="4401589" y="2508105"/>
            <a:ext cx="4056610" cy="3632493"/>
          </a:xfrm>
        </p:spPr>
        <p:txBody>
          <a:bodyPr anchor="ctr">
            <a:normAutofit/>
          </a:bodyPr>
          <a:lstStyle/>
          <a:p>
            <a:pPr>
              <a:buFontTx/>
              <a:buNone/>
            </a:pPr>
            <a:r>
              <a:rPr lang="en-US" altLang="en-US" sz="1700" b="1" u="sng">
                <a:latin typeface="Calibri"/>
                <a:ea typeface="Calibri"/>
                <a:cs typeface="Calibri"/>
              </a:rPr>
              <a:t>Applying the Correct Lid Torque</a:t>
            </a:r>
          </a:p>
          <a:p>
            <a:r>
              <a:rPr lang="en-US" altLang="en-US" sz="1700">
                <a:latin typeface="Calibri"/>
                <a:ea typeface="Calibri"/>
                <a:cs typeface="Calibri"/>
              </a:rPr>
              <a:t>Tighten ring until you feel resistance. </a:t>
            </a:r>
          </a:p>
          <a:p>
            <a:r>
              <a:rPr lang="en-US" altLang="en-US" sz="1700">
                <a:latin typeface="Calibri"/>
                <a:ea typeface="Calibri"/>
                <a:cs typeface="Calibri"/>
              </a:rPr>
              <a:t>Re-position and tighten. </a:t>
            </a:r>
          </a:p>
          <a:p>
            <a:r>
              <a:rPr lang="en-US" altLang="en-US" sz="1700">
                <a:latin typeface="Calibri"/>
                <a:ea typeface="Calibri"/>
                <a:cs typeface="Calibri"/>
              </a:rPr>
              <a:t>Too loose – liquid loss and </a:t>
            </a:r>
            <a:br>
              <a:rPr lang="en-US" altLang="en-US" sz="1700">
                <a:latin typeface="Calibri"/>
              </a:rPr>
            </a:br>
            <a:r>
              <a:rPr lang="en-US" altLang="en-US" sz="1700">
                <a:latin typeface="Calibri"/>
                <a:ea typeface="Calibri"/>
                <a:cs typeface="Calibri"/>
              </a:rPr>
              <a:t>seals may fail. </a:t>
            </a:r>
          </a:p>
          <a:p>
            <a:r>
              <a:rPr lang="en-US" altLang="en-US" sz="1700">
                <a:latin typeface="Calibri"/>
                <a:ea typeface="Calibri"/>
                <a:cs typeface="Calibri"/>
              </a:rPr>
              <a:t>Too tight – air cannot vent, </a:t>
            </a:r>
            <a:br>
              <a:rPr lang="en-US" altLang="en-US" sz="1700">
                <a:latin typeface="Calibri"/>
              </a:rPr>
            </a:br>
            <a:r>
              <a:rPr lang="en-US" altLang="en-US" sz="1700">
                <a:latin typeface="Calibri"/>
                <a:ea typeface="Calibri"/>
                <a:cs typeface="Calibri"/>
              </a:rPr>
              <a:t>food will discolor, lids may buckle.</a:t>
            </a:r>
          </a:p>
          <a:p>
            <a:endParaRPr lang="en-US" altLang="en-US" sz="1700">
              <a:latin typeface="Calibri"/>
              <a:ea typeface="Calibri"/>
              <a:cs typeface="Calibri"/>
            </a:endParaRPr>
          </a:p>
          <a:p>
            <a:endParaRPr lang="en-US" altLang="en-US" sz="1700"/>
          </a:p>
          <a:p>
            <a:endParaRPr lang="en-US" altLang="en-US" sz="1700"/>
          </a:p>
        </p:txBody>
      </p:sp>
      <p:grpSp>
        <p:nvGrpSpPr>
          <p:cNvPr id="97284" name="Group 5">
            <a:extLst>
              <a:ext uri="{FF2B5EF4-FFF2-40B4-BE49-F238E27FC236}">
                <a16:creationId xmlns:a16="http://schemas.microsoft.com/office/drawing/2014/main" id="{67BF8DD4-28AF-FF35-B89C-EC77281EEE33}"/>
              </a:ext>
            </a:extLst>
          </p:cNvPr>
          <p:cNvGrpSpPr>
            <a:grpSpLocks/>
          </p:cNvGrpSpPr>
          <p:nvPr/>
        </p:nvGrpSpPr>
        <p:grpSpPr bwMode="auto">
          <a:xfrm>
            <a:off x="1097246" y="774285"/>
            <a:ext cx="2468948" cy="2581173"/>
            <a:chOff x="652" y="1536"/>
            <a:chExt cx="3440" cy="3522"/>
          </a:xfrm>
        </p:grpSpPr>
        <p:pic>
          <p:nvPicPr>
            <p:cNvPr id="97286" name="Picture 6">
              <a:extLst>
                <a:ext uri="{FF2B5EF4-FFF2-40B4-BE49-F238E27FC236}">
                  <a16:creationId xmlns:a16="http://schemas.microsoft.com/office/drawing/2014/main" id="{E1660E28-E061-EBD4-7FBE-518D5AA54BC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 y="1536"/>
              <a:ext cx="3440" cy="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7" name="Rectangle 7">
              <a:extLst>
                <a:ext uri="{FF2B5EF4-FFF2-40B4-BE49-F238E27FC236}">
                  <a16:creationId xmlns:a16="http://schemas.microsoft.com/office/drawing/2014/main" id="{3BF85638-CE82-1130-FBD1-46BB6C1D26A1}"/>
                </a:ext>
              </a:extLst>
            </p:cNvPr>
            <p:cNvSpPr>
              <a:spLocks noChangeArrowheads="1"/>
            </p:cNvSpPr>
            <p:nvPr/>
          </p:nvSpPr>
          <p:spPr bwMode="auto">
            <a:xfrm>
              <a:off x="709" y="1564"/>
              <a:ext cx="3318" cy="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sz="1600">
                  <a:solidFill>
                    <a:schemeClr val="tx1"/>
                  </a:solidFill>
                  <a:latin typeface="Stone Sans" pitchFamily="64" charset="0"/>
                </a:defRPr>
              </a:lvl4pPr>
              <a:lvl5pPr marL="2057400" indent="-228600">
                <a:spcBef>
                  <a:spcPct val="20000"/>
                </a:spcBef>
                <a:buClr>
                  <a:schemeClr val="accent1"/>
                </a:buClr>
                <a:buChar char="»"/>
                <a:defRPr sz="1600">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sz="1600">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sz="1600">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sz="1600">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sz="1600">
                  <a:solidFill>
                    <a:schemeClr val="tx1"/>
                  </a:solidFill>
                  <a:latin typeface="Stone Sans" pitchFamily="64" charset="0"/>
                </a:defRPr>
              </a:lvl9pPr>
            </a:lstStyle>
            <a:p>
              <a:pPr algn="r">
                <a:spcBef>
                  <a:spcPct val="0"/>
                </a:spcBef>
                <a:buClrTx/>
                <a:buFontTx/>
                <a:buNone/>
              </a:pPr>
              <a:endParaRPr lang="en-US" altLang="en-US" sz="2400">
                <a:latin typeface="Times" panose="02020603050405020304" pitchFamily="18"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83ED58E6-2112-C823-7496-B01C45620218}"/>
              </a:ext>
            </a:extLst>
          </p:cNvPr>
          <p:cNvSpPr>
            <a:spLocks noGrp="1" noChangeArrowheads="1"/>
          </p:cNvSpPr>
          <p:nvPr>
            <p:ph type="title"/>
          </p:nvPr>
        </p:nvSpPr>
        <p:spPr/>
        <p:txBody>
          <a:bodyPr/>
          <a:lstStyle/>
          <a:p>
            <a:pPr algn="ctr"/>
            <a:r>
              <a:rPr lang="en-US" altLang="en-US">
                <a:latin typeface="Calibri"/>
                <a:ea typeface="Calibri"/>
                <a:cs typeface="Calibri"/>
              </a:rPr>
              <a:t>PIE FILLINGS </a:t>
            </a:r>
          </a:p>
        </p:txBody>
      </p:sp>
      <p:sp>
        <p:nvSpPr>
          <p:cNvPr id="121859" name="Content Placeholder 2">
            <a:extLst>
              <a:ext uri="{FF2B5EF4-FFF2-40B4-BE49-F238E27FC236}">
                <a16:creationId xmlns:a16="http://schemas.microsoft.com/office/drawing/2014/main" id="{0DEE6B4D-DACF-5074-DA53-4B9D716C45E9}"/>
              </a:ext>
            </a:extLst>
          </p:cNvPr>
          <p:cNvSpPr>
            <a:spLocks noGrp="1" noChangeArrowheads="1"/>
          </p:cNvSpPr>
          <p:nvPr>
            <p:ph idx="1"/>
          </p:nvPr>
        </p:nvSpPr>
        <p:spPr/>
        <p:txBody>
          <a:bodyPr/>
          <a:lstStyle/>
          <a:p>
            <a:r>
              <a:rPr lang="en-US" altLang="en-US">
                <a:latin typeface="Calibri"/>
                <a:ea typeface="Calibri"/>
                <a:cs typeface="Calibri"/>
              </a:rPr>
              <a:t>Yes, you can preserve pie fillings! </a:t>
            </a:r>
          </a:p>
          <a:p>
            <a:r>
              <a:rPr lang="en-US" altLang="en-US">
                <a:latin typeface="Calibri"/>
                <a:ea typeface="Calibri"/>
                <a:cs typeface="Calibri"/>
              </a:rPr>
              <a:t>DO NOT USE :</a:t>
            </a:r>
          </a:p>
          <a:p>
            <a:r>
              <a:rPr lang="en-US" altLang="en-US">
                <a:latin typeface="Calibri"/>
                <a:ea typeface="Calibri"/>
                <a:cs typeface="Calibri"/>
              </a:rPr>
              <a:t>Tapioca                                    </a:t>
            </a:r>
          </a:p>
          <a:p>
            <a:r>
              <a:rPr lang="en-US" altLang="en-US">
                <a:latin typeface="Calibri"/>
                <a:ea typeface="Calibri"/>
                <a:cs typeface="Calibri"/>
              </a:rPr>
              <a:t>Flour</a:t>
            </a:r>
          </a:p>
          <a:p>
            <a:r>
              <a:rPr lang="en-US" altLang="en-US">
                <a:latin typeface="Calibri"/>
                <a:ea typeface="Calibri"/>
                <a:cs typeface="Calibri"/>
              </a:rPr>
              <a:t>Cornstarch </a:t>
            </a:r>
          </a:p>
          <a:p>
            <a:r>
              <a:rPr lang="en-US" altLang="en-US">
                <a:latin typeface="Calibri"/>
                <a:ea typeface="Calibri"/>
                <a:cs typeface="Calibri"/>
              </a:rPr>
              <a:t>They cause the filling to be too thick</a:t>
            </a:r>
          </a:p>
          <a:p>
            <a:r>
              <a:rPr lang="en-US" altLang="en-US">
                <a:latin typeface="Calibri"/>
                <a:ea typeface="Calibri"/>
                <a:cs typeface="Calibri"/>
              </a:rPr>
              <a:t>Heat cannot penetrate to safely kill organisms</a:t>
            </a:r>
          </a:p>
          <a:p>
            <a:r>
              <a:rPr lang="en-US" altLang="en-US">
                <a:latin typeface="Calibri"/>
                <a:ea typeface="Calibri"/>
                <a:cs typeface="Calibri"/>
              </a:rPr>
              <a:t>Pie fillings may separate</a:t>
            </a:r>
          </a:p>
        </p:txBody>
      </p:sp>
      <p:pic>
        <p:nvPicPr>
          <p:cNvPr id="121860" name="Picture 2" descr="C:\Users\Linda\AppData\Local\Microsoft\Windows\Temporary Internet Files\Content.IE5\N5MCF89B\MC900237644[1].wmf">
            <a:extLst>
              <a:ext uri="{FF2B5EF4-FFF2-40B4-BE49-F238E27FC236}">
                <a16:creationId xmlns:a16="http://schemas.microsoft.com/office/drawing/2014/main" id="{8C5C6FED-81A9-8E2D-976B-BDE6BF32D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76400"/>
            <a:ext cx="24384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4">
            <a:extLst>
              <a:ext uri="{FF2B5EF4-FFF2-40B4-BE49-F238E27FC236}">
                <a16:creationId xmlns:a16="http://schemas.microsoft.com/office/drawing/2014/main" id="{ADDA4225-9070-365E-C2CB-D6290111E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E08F5AF9-B273-9D24-FA22-2AA9CEAFFDA5}"/>
              </a:ext>
            </a:extLst>
          </p:cNvPr>
          <p:cNvSpPr>
            <a:spLocks noGrp="1" noChangeArrowheads="1"/>
          </p:cNvSpPr>
          <p:nvPr>
            <p:ph type="title"/>
          </p:nvPr>
        </p:nvSpPr>
        <p:spPr/>
        <p:txBody>
          <a:bodyPr/>
          <a:lstStyle/>
          <a:p>
            <a:pPr algn="ctr"/>
            <a:r>
              <a:rPr lang="en-US" altLang="en-US">
                <a:latin typeface="Calibri"/>
                <a:ea typeface="Calibri"/>
                <a:cs typeface="Calibri"/>
              </a:rPr>
              <a:t>SO, WHAT SHOULD I USE ? </a:t>
            </a:r>
          </a:p>
        </p:txBody>
      </p:sp>
      <p:sp>
        <p:nvSpPr>
          <p:cNvPr id="122883" name="Content Placeholder 2">
            <a:extLst>
              <a:ext uri="{FF2B5EF4-FFF2-40B4-BE49-F238E27FC236}">
                <a16:creationId xmlns:a16="http://schemas.microsoft.com/office/drawing/2014/main" id="{16685EB2-CC4A-F11D-4497-FDBE6F0A253E}"/>
              </a:ext>
            </a:extLst>
          </p:cNvPr>
          <p:cNvSpPr>
            <a:spLocks noGrp="1" noChangeArrowheads="1"/>
          </p:cNvSpPr>
          <p:nvPr>
            <p:ph idx="1"/>
          </p:nvPr>
        </p:nvSpPr>
        <p:spPr/>
        <p:txBody>
          <a:bodyPr/>
          <a:lstStyle/>
          <a:p>
            <a:pPr algn="ctr"/>
            <a:r>
              <a:rPr lang="en-US" altLang="en-US">
                <a:latin typeface="Calibri"/>
                <a:ea typeface="Calibri"/>
                <a:cs typeface="Calibri"/>
              </a:rPr>
              <a:t>CLEAR JEL</a:t>
            </a:r>
          </a:p>
          <a:p>
            <a:r>
              <a:rPr lang="en-US" altLang="en-US">
                <a:latin typeface="Calibri"/>
                <a:ea typeface="Calibri"/>
                <a:cs typeface="Calibri"/>
              </a:rPr>
              <a:t>Derived from cornstarch</a:t>
            </a:r>
          </a:p>
          <a:p>
            <a:r>
              <a:rPr lang="en-US" altLang="en-US">
                <a:latin typeface="Calibri"/>
                <a:ea typeface="Calibri"/>
                <a:cs typeface="Calibri"/>
              </a:rPr>
              <a:t>Thickens easily, doesn’t break down during processing</a:t>
            </a:r>
          </a:p>
          <a:p>
            <a:r>
              <a:rPr lang="en-US" altLang="en-US">
                <a:latin typeface="Calibri"/>
                <a:ea typeface="Calibri"/>
                <a:cs typeface="Calibri"/>
              </a:rPr>
              <a:t>Use regular Clear Jel, not instant </a:t>
            </a:r>
          </a:p>
          <a:p>
            <a:r>
              <a:rPr lang="en-US" altLang="en-US">
                <a:latin typeface="Calibri"/>
                <a:ea typeface="Calibri"/>
                <a:cs typeface="Calibri"/>
              </a:rPr>
              <a:t>Not available at grocery stores</a:t>
            </a:r>
          </a:p>
          <a:p>
            <a:r>
              <a:rPr lang="en-US" altLang="en-US">
                <a:latin typeface="Calibri"/>
                <a:ea typeface="Calibri"/>
                <a:cs typeface="Calibri"/>
              </a:rPr>
              <a:t>3 cups equals one pound. Requires 1 ½ to 2 cups per batch of 6 to 7 quarts</a:t>
            </a:r>
          </a:p>
          <a:p>
            <a:r>
              <a:rPr lang="en-US" altLang="en-US">
                <a:latin typeface="Calibri"/>
                <a:ea typeface="Calibri"/>
                <a:cs typeface="Calibri"/>
              </a:rPr>
              <a:t>Can also be used as thickener in jams and jellies </a:t>
            </a:r>
          </a:p>
        </p:txBody>
      </p:sp>
      <p:pic>
        <p:nvPicPr>
          <p:cNvPr id="122884" name="Picture 3">
            <a:extLst>
              <a:ext uri="{FF2B5EF4-FFF2-40B4-BE49-F238E27FC236}">
                <a16:creationId xmlns:a16="http://schemas.microsoft.com/office/drawing/2014/main" id="{80FA11F5-3FAA-083E-7D8C-655F5BB84B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7CBFEE6-0736-0C5E-1C50-42AE8DD867AE}"/>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STEPS IN BOILING WATER BATH CANNING</a:t>
            </a:r>
          </a:p>
        </p:txBody>
      </p:sp>
      <p:sp>
        <p:nvSpPr>
          <p:cNvPr id="99331" name="Rectangle 3">
            <a:extLst>
              <a:ext uri="{FF2B5EF4-FFF2-40B4-BE49-F238E27FC236}">
                <a16:creationId xmlns:a16="http://schemas.microsoft.com/office/drawing/2014/main" id="{D5FC2166-EC3F-88C6-979D-7CAF460A2E41}"/>
              </a:ext>
            </a:extLst>
          </p:cNvPr>
          <p:cNvSpPr>
            <a:spLocks noGrp="1" noChangeArrowheads="1"/>
          </p:cNvSpPr>
          <p:nvPr>
            <p:ph type="body" idx="1"/>
          </p:nvPr>
        </p:nvSpPr>
        <p:spPr/>
        <p:txBody>
          <a:bodyPr/>
          <a:lstStyle/>
          <a:p>
            <a:pPr marL="533400" indent="-533400">
              <a:buFontTx/>
              <a:buAutoNum type="arabicPeriod"/>
            </a:pPr>
            <a:r>
              <a:rPr lang="en-US" altLang="en-US">
                <a:latin typeface="Calibri"/>
                <a:ea typeface="Calibri"/>
                <a:cs typeface="Calibri"/>
              </a:rPr>
              <a:t>Fill canner halfway with water.</a:t>
            </a:r>
          </a:p>
          <a:p>
            <a:pPr marL="533400" indent="-533400">
              <a:buFontTx/>
              <a:buAutoNum type="arabicPeriod"/>
            </a:pPr>
            <a:r>
              <a:rPr lang="en-US" altLang="en-US">
                <a:latin typeface="Calibri"/>
                <a:ea typeface="Calibri"/>
                <a:cs typeface="Calibri"/>
              </a:rPr>
              <a:t>Preheat water to </a:t>
            </a:r>
            <a:r>
              <a:rPr lang="en-US" altLang="en-US" u="sng">
                <a:latin typeface="Calibri"/>
                <a:ea typeface="Calibri"/>
                <a:cs typeface="Calibri"/>
              </a:rPr>
              <a:t>140</a:t>
            </a:r>
            <a:r>
              <a:rPr lang="en-US" altLang="en-US" u="sng">
                <a:latin typeface="Calibri"/>
                <a:ea typeface="Calibri"/>
                <a:cs typeface="Times New Roman"/>
              </a:rPr>
              <a:t>°</a:t>
            </a:r>
            <a:r>
              <a:rPr lang="en-US" altLang="en-US" u="sng">
                <a:latin typeface="Calibri"/>
                <a:ea typeface="Calibri"/>
                <a:cs typeface="Calibri"/>
              </a:rPr>
              <a:t> F</a:t>
            </a:r>
            <a:r>
              <a:rPr lang="en-US" altLang="en-US">
                <a:latin typeface="Calibri"/>
                <a:ea typeface="Calibri"/>
                <a:cs typeface="Calibri"/>
              </a:rPr>
              <a:t> for raw packed foods, </a:t>
            </a:r>
            <a:r>
              <a:rPr lang="en-US" altLang="en-US" u="sng">
                <a:latin typeface="Calibri"/>
                <a:ea typeface="Calibri"/>
                <a:cs typeface="Calibri"/>
              </a:rPr>
              <a:t>180</a:t>
            </a:r>
            <a:r>
              <a:rPr lang="en-US" altLang="en-US" u="sng">
                <a:latin typeface="Calibri"/>
                <a:ea typeface="Calibri"/>
                <a:cs typeface="Times New Roman"/>
              </a:rPr>
              <a:t>°</a:t>
            </a:r>
            <a:r>
              <a:rPr lang="en-US" altLang="en-US" u="sng">
                <a:latin typeface="Calibri"/>
                <a:ea typeface="Calibri"/>
                <a:cs typeface="Calibri"/>
              </a:rPr>
              <a:t> F</a:t>
            </a:r>
            <a:r>
              <a:rPr lang="en-US" altLang="en-US">
                <a:latin typeface="Calibri"/>
                <a:ea typeface="Calibri"/>
                <a:cs typeface="Calibri"/>
              </a:rPr>
              <a:t> for hot pack foods.</a:t>
            </a:r>
          </a:p>
          <a:p>
            <a:pPr marL="533400" indent="-533400">
              <a:buFontTx/>
              <a:buAutoNum type="arabicPeriod"/>
            </a:pPr>
            <a:r>
              <a:rPr lang="en-US" altLang="en-US">
                <a:latin typeface="Calibri"/>
                <a:ea typeface="Calibri"/>
                <a:cs typeface="Calibri"/>
              </a:rPr>
              <a:t>Load properly filled jars into canner rack, then lower rack into water.</a:t>
            </a:r>
          </a:p>
          <a:p>
            <a:pPr marL="533400" indent="-533400">
              <a:buFontTx/>
              <a:buAutoNum type="arabicPeriod"/>
            </a:pPr>
            <a:r>
              <a:rPr lang="en-US" altLang="en-US">
                <a:latin typeface="Calibri"/>
                <a:ea typeface="Calibri"/>
                <a:cs typeface="Calibri"/>
              </a:rPr>
              <a:t>Add more boiling water if needed, so 1-2” of water covers jars. </a:t>
            </a:r>
          </a:p>
          <a:p>
            <a:pPr marL="533400" indent="-533400">
              <a:buFontTx/>
              <a:buAutoNum type="arabicPeriod"/>
            </a:pPr>
            <a:r>
              <a:rPr lang="en-US" altLang="en-US">
                <a:latin typeface="Calibri"/>
                <a:ea typeface="Calibri"/>
                <a:cs typeface="Calibri"/>
              </a:rPr>
              <a:t>Cover canner with lid.</a:t>
            </a:r>
          </a:p>
          <a:p>
            <a:pPr marL="533400" indent="-533400">
              <a:buFontTx/>
              <a:buAutoNum type="arabicPeriod"/>
            </a:pPr>
            <a:r>
              <a:rPr lang="en-US" altLang="en-US">
                <a:latin typeface="Calibri"/>
                <a:ea typeface="Calibri"/>
                <a:cs typeface="Calibri"/>
              </a:rPr>
              <a:t>Turn heat to high until water boils vigorously.</a:t>
            </a:r>
          </a:p>
        </p:txBody>
      </p:sp>
      <p:pic>
        <p:nvPicPr>
          <p:cNvPr id="99332" name="Picture 3">
            <a:extLst>
              <a:ext uri="{FF2B5EF4-FFF2-40B4-BE49-F238E27FC236}">
                <a16:creationId xmlns:a16="http://schemas.microsoft.com/office/drawing/2014/main" id="{CC683B0F-5C7C-C067-4413-4CA61AA14C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76ACC6A-5ADD-B6AC-4F1B-F5F9BE9078D7}"/>
              </a:ext>
            </a:extLst>
          </p:cNvPr>
          <p:cNvSpPr>
            <a:spLocks noGrp="1" noChangeArrowheads="1"/>
          </p:cNvSpPr>
          <p:nvPr>
            <p:ph type="title"/>
          </p:nvPr>
        </p:nvSpPr>
        <p:spPr>
          <a:solidFill>
            <a:schemeClr val="accent5"/>
          </a:solidFill>
        </p:spPr>
        <p:txBody>
          <a:bodyPr/>
          <a:lstStyle/>
          <a:p>
            <a:pPr>
              <a:defRPr/>
            </a:pPr>
            <a:r>
              <a:rPr lang="en-US"/>
              <a:t>.</a:t>
            </a:r>
            <a:r>
              <a:rPr lang="en-US">
                <a:solidFill>
                  <a:schemeClr val="tx1"/>
                </a:solidFill>
                <a:latin typeface="Calibri"/>
                <a:ea typeface="Calibri"/>
                <a:cs typeface="Calibri"/>
              </a:rPr>
              <a:t> STEPS IN BOILING WATER BATH CANNING, cont.</a:t>
            </a:r>
          </a:p>
        </p:txBody>
      </p:sp>
      <p:sp>
        <p:nvSpPr>
          <p:cNvPr id="101379" name="Rectangle 3">
            <a:extLst>
              <a:ext uri="{FF2B5EF4-FFF2-40B4-BE49-F238E27FC236}">
                <a16:creationId xmlns:a16="http://schemas.microsoft.com/office/drawing/2014/main" id="{E0C43167-EF27-48FF-F818-ACD099865C16}"/>
              </a:ext>
            </a:extLst>
          </p:cNvPr>
          <p:cNvSpPr>
            <a:spLocks noGrp="1" noChangeArrowheads="1"/>
          </p:cNvSpPr>
          <p:nvPr>
            <p:ph type="body" idx="1"/>
          </p:nvPr>
        </p:nvSpPr>
        <p:spPr/>
        <p:txBody>
          <a:bodyPr/>
          <a:lstStyle/>
          <a:p>
            <a:pPr marL="533400" indent="-533400">
              <a:buFontTx/>
              <a:buAutoNum type="arabicPeriod" startAt="6"/>
            </a:pPr>
            <a:r>
              <a:rPr lang="en-US" altLang="en-US">
                <a:latin typeface="Calibri"/>
                <a:ea typeface="Calibri"/>
                <a:cs typeface="Calibri"/>
              </a:rPr>
              <a:t>Set time for required time.</a:t>
            </a:r>
          </a:p>
          <a:p>
            <a:pPr marL="533400" indent="-533400">
              <a:buFontTx/>
              <a:buAutoNum type="arabicPeriod" startAt="6"/>
            </a:pPr>
            <a:r>
              <a:rPr lang="en-US" altLang="en-US">
                <a:latin typeface="Calibri"/>
                <a:ea typeface="Calibri"/>
                <a:cs typeface="Calibri"/>
              </a:rPr>
              <a:t>At end of time, turn off heat. Remove lid.</a:t>
            </a:r>
          </a:p>
          <a:p>
            <a:pPr marL="533400" indent="-533400">
              <a:buFontTx/>
              <a:buAutoNum type="arabicPeriod" startAt="6"/>
            </a:pPr>
            <a:r>
              <a:rPr lang="en-US" altLang="en-US">
                <a:latin typeface="Calibri"/>
                <a:ea typeface="Calibri"/>
                <a:cs typeface="Calibri"/>
              </a:rPr>
              <a:t>Let stand for 5 minutes </a:t>
            </a:r>
          </a:p>
          <a:p>
            <a:pPr marL="533400" indent="-533400">
              <a:buFontTx/>
              <a:buAutoNum type="arabicPeriod" startAt="6"/>
            </a:pPr>
            <a:r>
              <a:rPr lang="en-US" altLang="en-US">
                <a:latin typeface="Calibri"/>
                <a:ea typeface="Calibri"/>
                <a:cs typeface="Calibri"/>
              </a:rPr>
              <a:t>Use jar lifter to lift jar straight out of canner </a:t>
            </a:r>
          </a:p>
          <a:p>
            <a:pPr marL="533400" indent="-533400">
              <a:buFontTx/>
              <a:buAutoNum type="arabicPeriod" startAt="6"/>
            </a:pPr>
            <a:r>
              <a:rPr lang="en-US" altLang="en-US">
                <a:latin typeface="Calibri"/>
                <a:ea typeface="Calibri"/>
                <a:cs typeface="Calibri"/>
              </a:rPr>
              <a:t>Set on towel or wooden cutting board </a:t>
            </a:r>
          </a:p>
          <a:p>
            <a:pPr marL="533400" indent="-533400">
              <a:buFontTx/>
              <a:buAutoNum type="arabicPeriod" startAt="6"/>
            </a:pPr>
            <a:r>
              <a:rPr lang="en-US" altLang="en-US">
                <a:latin typeface="Calibri"/>
                <a:ea typeface="Calibri"/>
                <a:cs typeface="Calibri"/>
              </a:rPr>
              <a:t>Do NOT tighten lids </a:t>
            </a:r>
          </a:p>
          <a:p>
            <a:pPr marL="533400" indent="-533400">
              <a:buFontTx/>
              <a:buAutoNum type="arabicPeriod" startAt="6"/>
            </a:pPr>
            <a:r>
              <a:rPr lang="en-US" altLang="en-US">
                <a:latin typeface="Calibri"/>
                <a:ea typeface="Calibri"/>
                <a:cs typeface="Calibri"/>
              </a:rPr>
              <a:t>Cool 24 hours without touching</a:t>
            </a:r>
          </a:p>
          <a:p>
            <a:pPr marL="0" indent="0">
              <a:buNone/>
            </a:pPr>
            <a:endParaRPr lang="en-US" altLang="en-US">
              <a:latin typeface="Calibri"/>
              <a:ea typeface="Calibri"/>
              <a:cs typeface="Calibri"/>
            </a:endParaRPr>
          </a:p>
        </p:txBody>
      </p:sp>
      <p:pic>
        <p:nvPicPr>
          <p:cNvPr id="101380" name="Picture 3">
            <a:extLst>
              <a:ext uri="{FF2B5EF4-FFF2-40B4-BE49-F238E27FC236}">
                <a16:creationId xmlns:a16="http://schemas.microsoft.com/office/drawing/2014/main" id="{181247F9-B360-7F82-3714-38FF84D101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9456C5C-8C8B-A2B4-A883-7DA56F01FD3A}"/>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TESTING FOR A GOOD SEAL</a:t>
            </a:r>
          </a:p>
        </p:txBody>
      </p:sp>
      <p:sp>
        <p:nvSpPr>
          <p:cNvPr id="103427" name="Rectangle 3">
            <a:extLst>
              <a:ext uri="{FF2B5EF4-FFF2-40B4-BE49-F238E27FC236}">
                <a16:creationId xmlns:a16="http://schemas.microsoft.com/office/drawing/2014/main" id="{6E519E44-0137-B056-9D92-29CCC377A4F2}"/>
              </a:ext>
            </a:extLst>
          </p:cNvPr>
          <p:cNvSpPr>
            <a:spLocks noGrp="1" noChangeArrowheads="1"/>
          </p:cNvSpPr>
          <p:nvPr>
            <p:ph type="body" idx="1"/>
          </p:nvPr>
        </p:nvSpPr>
        <p:spPr/>
        <p:txBody>
          <a:bodyPr/>
          <a:lstStyle/>
          <a:p>
            <a:r>
              <a:rPr lang="en-US" altLang="en-US">
                <a:solidFill>
                  <a:srgbClr val="FF0000"/>
                </a:solidFill>
              </a:rPr>
              <a:t>After 24 hours.....</a:t>
            </a:r>
          </a:p>
          <a:p>
            <a:pPr lvl="1">
              <a:buFont typeface="Courier New"/>
              <a:buChar char="o"/>
            </a:pPr>
            <a:r>
              <a:rPr lang="en-US" altLang="en-US">
                <a:latin typeface="Stone Sans"/>
              </a:rPr>
              <a:t>Press middle of lid. It should not spring up.</a:t>
            </a:r>
          </a:p>
          <a:p>
            <a:pPr lvl="1">
              <a:buFont typeface="Courier New"/>
              <a:buChar char="o"/>
            </a:pPr>
            <a:r>
              <a:rPr lang="en-US" altLang="en-US">
                <a:latin typeface="Stone Sans"/>
              </a:rPr>
              <a:t>Tap lid with spoon. If it sounds dull, it may not be sealed. (Food stuck to lid may cause dull sound.)</a:t>
            </a:r>
          </a:p>
          <a:p>
            <a:pPr lvl="1">
              <a:buFont typeface="Courier New"/>
              <a:buChar char="o"/>
            </a:pPr>
            <a:r>
              <a:rPr lang="en-US" altLang="en-US">
                <a:latin typeface="Stone Sans"/>
              </a:rPr>
              <a:t>Hold at eye level and look for lid to be concave - curved down slightly in center.</a:t>
            </a:r>
          </a:p>
          <a:p>
            <a:pPr marL="457200" lvl="1" indent="0">
              <a:buNone/>
            </a:pPr>
            <a:endParaRPr lang="en-US" altLang="en-US"/>
          </a:p>
          <a:p>
            <a:endParaRPr lang="en-US" altLang="en-US">
              <a:latin typeface="Stone Sans"/>
            </a:endParaRPr>
          </a:p>
        </p:txBody>
      </p:sp>
      <p:pic>
        <p:nvPicPr>
          <p:cNvPr id="103428" name="Picture 3">
            <a:extLst>
              <a:ext uri="{FF2B5EF4-FFF2-40B4-BE49-F238E27FC236}">
                <a16:creationId xmlns:a16="http://schemas.microsoft.com/office/drawing/2014/main" id="{3D1A5EE2-9C11-7DD8-1395-9E7BC097B3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800F-A5F2-D163-4740-3059A5A44C88}"/>
              </a:ext>
            </a:extLst>
          </p:cNvPr>
          <p:cNvSpPr>
            <a:spLocks noGrp="1"/>
          </p:cNvSpPr>
          <p:nvPr>
            <p:ph type="title"/>
          </p:nvPr>
        </p:nvSpPr>
        <p:spPr/>
        <p:txBody>
          <a:bodyPr/>
          <a:lstStyle/>
          <a:p>
            <a:r>
              <a:rPr lang="en-US"/>
              <a:t>Storing Jars</a:t>
            </a:r>
          </a:p>
        </p:txBody>
      </p:sp>
      <p:sp>
        <p:nvSpPr>
          <p:cNvPr id="3" name="Content Placeholder 2">
            <a:extLst>
              <a:ext uri="{FF2B5EF4-FFF2-40B4-BE49-F238E27FC236}">
                <a16:creationId xmlns:a16="http://schemas.microsoft.com/office/drawing/2014/main" id="{380AC6A4-2633-FD30-CD58-C2982F5645B4}"/>
              </a:ext>
            </a:extLst>
          </p:cNvPr>
          <p:cNvSpPr>
            <a:spLocks noGrp="1"/>
          </p:cNvSpPr>
          <p:nvPr>
            <p:ph idx="1"/>
          </p:nvPr>
        </p:nvSpPr>
        <p:spPr/>
        <p:txBody>
          <a:bodyPr/>
          <a:lstStyle/>
          <a:p>
            <a:r>
              <a:rPr lang="en-US"/>
              <a:t>Take the rings off and wash </a:t>
            </a:r>
          </a:p>
          <a:p>
            <a:r>
              <a:rPr lang="en-US"/>
              <a:t>Wash the jars well to get any residue off the jars. </a:t>
            </a:r>
          </a:p>
          <a:p>
            <a:r>
              <a:rPr lang="en-US"/>
              <a:t>Store in a dry, cool, dark location (50-70 degrees)</a:t>
            </a:r>
          </a:p>
          <a:p>
            <a:r>
              <a:rPr lang="en-US"/>
              <a:t>Avoid temperature </a:t>
            </a:r>
            <a:r>
              <a:rPr lang="en-US" err="1"/>
              <a:t>flucuations</a:t>
            </a:r>
            <a:r>
              <a:rPr lang="en-US"/>
              <a:t> or above 90 degrees</a:t>
            </a:r>
          </a:p>
          <a:p>
            <a:r>
              <a:rPr lang="en-US"/>
              <a:t>DO NOT STACK jars  </a:t>
            </a:r>
          </a:p>
        </p:txBody>
      </p:sp>
    </p:spTree>
    <p:extLst>
      <p:ext uri="{BB962C8B-B14F-4D97-AF65-F5344CB8AC3E}">
        <p14:creationId xmlns:p14="http://schemas.microsoft.com/office/powerpoint/2010/main" val="482336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A6C3-1A28-9314-BD95-6DEEFA635CE8}"/>
              </a:ext>
            </a:extLst>
          </p:cNvPr>
          <p:cNvSpPr>
            <a:spLocks noGrp="1"/>
          </p:cNvSpPr>
          <p:nvPr>
            <p:ph type="title"/>
          </p:nvPr>
        </p:nvSpPr>
        <p:spPr/>
        <p:txBody>
          <a:bodyPr/>
          <a:lstStyle/>
          <a:p>
            <a:r>
              <a:rPr lang="en-US"/>
              <a:t>Discussion Group Topics</a:t>
            </a:r>
          </a:p>
        </p:txBody>
      </p:sp>
      <p:sp>
        <p:nvSpPr>
          <p:cNvPr id="3" name="Content Placeholder 2">
            <a:extLst>
              <a:ext uri="{FF2B5EF4-FFF2-40B4-BE49-F238E27FC236}">
                <a16:creationId xmlns:a16="http://schemas.microsoft.com/office/drawing/2014/main" id="{90C2E196-E8FD-72AC-8254-9C29492EADC0}"/>
              </a:ext>
            </a:extLst>
          </p:cNvPr>
          <p:cNvSpPr>
            <a:spLocks noGrp="1"/>
          </p:cNvSpPr>
          <p:nvPr>
            <p:ph idx="1"/>
          </p:nvPr>
        </p:nvSpPr>
        <p:spPr/>
        <p:txBody>
          <a:bodyPr/>
          <a:lstStyle/>
          <a:p>
            <a:pPr marL="0" indent="0">
              <a:buNone/>
            </a:pPr>
            <a:r>
              <a:rPr lang="en-US" b="1"/>
              <a:t>Group Terri</a:t>
            </a:r>
            <a:r>
              <a:rPr lang="en-US"/>
              <a:t> – What causes liquid loss? Is the food safe or does it need to be reprocessed? </a:t>
            </a:r>
          </a:p>
          <a:p>
            <a:pPr marL="0" indent="0">
              <a:buNone/>
            </a:pPr>
            <a:r>
              <a:rPr lang="en-US"/>
              <a:t>What do you do to prevent liquid loss.</a:t>
            </a:r>
          </a:p>
          <a:p>
            <a:pPr marL="0" indent="0">
              <a:buNone/>
            </a:pPr>
            <a:r>
              <a:rPr lang="en-US" b="1"/>
              <a:t>Group Kristin:</a:t>
            </a:r>
            <a:r>
              <a:rPr lang="en-US"/>
              <a:t> What are some signs of spoilage in canned foods. How would you dispose of it? </a:t>
            </a:r>
          </a:p>
          <a:p>
            <a:pPr marL="0" indent="0">
              <a:buNone/>
            </a:pPr>
            <a:r>
              <a:rPr lang="en-US" b="1"/>
              <a:t>Group Laurie: </a:t>
            </a:r>
            <a:r>
              <a:rPr lang="en-US"/>
              <a:t>What causes seal failures. What do you do with them? What would you do to prevent seal failures? </a:t>
            </a:r>
          </a:p>
          <a:p>
            <a:pPr marL="0" indent="0">
              <a:buNone/>
            </a:pPr>
            <a:r>
              <a:rPr lang="en-US" b="1"/>
              <a:t>Group Sandy: </a:t>
            </a:r>
            <a:r>
              <a:rPr lang="en-US"/>
              <a:t>How do you know food is safe in a jar? Why would a jar lid buckle? Is it a safe seal? </a:t>
            </a:r>
          </a:p>
        </p:txBody>
      </p:sp>
    </p:spTree>
    <p:extLst>
      <p:ext uri="{BB962C8B-B14F-4D97-AF65-F5344CB8AC3E}">
        <p14:creationId xmlns:p14="http://schemas.microsoft.com/office/powerpoint/2010/main" val="3666194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BBE06B31-A516-79BC-D8ED-7566B873D1F4}"/>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PROBLEMS – SEAL FAILURES</a:t>
            </a:r>
          </a:p>
        </p:txBody>
      </p:sp>
      <p:sp>
        <p:nvSpPr>
          <p:cNvPr id="105475" name="Rectangle 5">
            <a:extLst>
              <a:ext uri="{FF2B5EF4-FFF2-40B4-BE49-F238E27FC236}">
                <a16:creationId xmlns:a16="http://schemas.microsoft.com/office/drawing/2014/main" id="{8C64E917-BBF5-293D-A9B6-03A01FFBC6D4}"/>
              </a:ext>
            </a:extLst>
          </p:cNvPr>
          <p:cNvSpPr>
            <a:spLocks noGrp="1" noChangeArrowheads="1"/>
          </p:cNvSpPr>
          <p:nvPr>
            <p:ph type="body" sz="half" idx="1"/>
          </p:nvPr>
        </p:nvSpPr>
        <p:spPr/>
        <p:txBody>
          <a:bodyPr/>
          <a:lstStyle/>
          <a:p>
            <a:pPr>
              <a:buFontTx/>
              <a:buNone/>
            </a:pPr>
            <a:r>
              <a:rPr lang="en-US" altLang="en-US" sz="2400" b="1" u="sng"/>
              <a:t>CAUSE</a:t>
            </a:r>
          </a:p>
          <a:p>
            <a:r>
              <a:rPr lang="en-US" altLang="en-US" sz="2400"/>
              <a:t>Old or reused lids</a:t>
            </a:r>
          </a:p>
          <a:p>
            <a:r>
              <a:rPr lang="en-US" altLang="en-US" sz="2400"/>
              <a:t>Damaged rim</a:t>
            </a:r>
          </a:p>
          <a:p>
            <a:r>
              <a:rPr lang="en-US" altLang="en-US" sz="2400"/>
              <a:t>Spoilage due to improper processing</a:t>
            </a:r>
          </a:p>
          <a:p>
            <a:r>
              <a:rPr lang="en-US" altLang="en-US" sz="2400"/>
              <a:t>Food particles on rim</a:t>
            </a:r>
          </a:p>
        </p:txBody>
      </p:sp>
      <p:sp>
        <p:nvSpPr>
          <p:cNvPr id="105476" name="Rectangle 6">
            <a:extLst>
              <a:ext uri="{FF2B5EF4-FFF2-40B4-BE49-F238E27FC236}">
                <a16:creationId xmlns:a16="http://schemas.microsoft.com/office/drawing/2014/main" id="{52A0932C-666C-767D-6EE8-5B017F5437FF}"/>
              </a:ext>
            </a:extLst>
          </p:cNvPr>
          <p:cNvSpPr>
            <a:spLocks noGrp="1" noChangeArrowheads="1"/>
          </p:cNvSpPr>
          <p:nvPr>
            <p:ph type="body" sz="half" idx="2"/>
          </p:nvPr>
        </p:nvSpPr>
        <p:spPr/>
        <p:txBody>
          <a:bodyPr/>
          <a:lstStyle/>
          <a:p>
            <a:pPr>
              <a:buFontTx/>
              <a:buNone/>
            </a:pPr>
            <a:r>
              <a:rPr lang="en-US" altLang="en-US" sz="2400" b="1" u="sng"/>
              <a:t>PREVENTION</a:t>
            </a:r>
          </a:p>
          <a:p>
            <a:r>
              <a:rPr lang="en-US" altLang="en-US" sz="2400"/>
              <a:t>Buy new lids</a:t>
            </a:r>
          </a:p>
          <a:p>
            <a:r>
              <a:rPr lang="en-US" altLang="en-US" sz="2400"/>
              <a:t>Check rim </a:t>
            </a:r>
          </a:p>
          <a:p>
            <a:r>
              <a:rPr lang="en-US" altLang="en-US" sz="2400"/>
              <a:t>Use correct time and method</a:t>
            </a:r>
          </a:p>
          <a:p>
            <a:r>
              <a:rPr lang="en-US" altLang="en-US" sz="2400"/>
              <a:t>Wipe rim before closing, use correct torque</a:t>
            </a:r>
          </a:p>
          <a:p>
            <a:endParaRPr lang="en-US" altLang="en-US" sz="2400"/>
          </a:p>
        </p:txBody>
      </p:sp>
      <p:pic>
        <p:nvPicPr>
          <p:cNvPr id="105477" name="Picture 4">
            <a:extLst>
              <a:ext uri="{FF2B5EF4-FFF2-40B4-BE49-F238E27FC236}">
                <a16:creationId xmlns:a16="http://schemas.microsoft.com/office/drawing/2014/main" id="{36788026-99F2-6F20-E504-B59AFD4558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72E3654-BAAE-EC60-D8AD-0E0E070DF4AB}"/>
              </a:ext>
            </a:extLst>
          </p:cNvPr>
          <p:cNvSpPr>
            <a:spLocks noGrp="1" noChangeArrowheads="1"/>
          </p:cNvSpPr>
          <p:nvPr>
            <p:ph type="title"/>
          </p:nvPr>
        </p:nvSpPr>
        <p:spPr/>
        <p:txBody>
          <a:bodyPr/>
          <a:lstStyle/>
          <a:p>
            <a:r>
              <a:rPr lang="en-US" altLang="en-US" sz="2800" b="1">
                <a:latin typeface="Calibri"/>
                <a:ea typeface="Calibri"/>
                <a:cs typeface="Calibri"/>
              </a:rPr>
              <a:t>Processing Times and Acidity </a:t>
            </a:r>
          </a:p>
        </p:txBody>
      </p:sp>
      <p:sp>
        <p:nvSpPr>
          <p:cNvPr id="14339" name="Content Placeholder 4">
            <a:extLst>
              <a:ext uri="{FF2B5EF4-FFF2-40B4-BE49-F238E27FC236}">
                <a16:creationId xmlns:a16="http://schemas.microsoft.com/office/drawing/2014/main" id="{904225A7-53A8-B174-CCE0-B9D3983C39F2}"/>
              </a:ext>
            </a:extLst>
          </p:cNvPr>
          <p:cNvSpPr>
            <a:spLocks noGrp="1" noChangeArrowheads="1"/>
          </p:cNvSpPr>
          <p:nvPr>
            <p:ph idx="1"/>
          </p:nvPr>
        </p:nvSpPr>
        <p:spPr/>
        <p:txBody>
          <a:bodyPr/>
          <a:lstStyle/>
          <a:p>
            <a:r>
              <a:rPr lang="en-US" altLang="en-US">
                <a:latin typeface="Calibri"/>
                <a:ea typeface="Calibri"/>
                <a:cs typeface="Calibri"/>
              </a:rPr>
              <a:t>Processing Times are impacted by Acidity Levels </a:t>
            </a:r>
          </a:p>
          <a:p>
            <a:endParaRPr lang="en-US" altLang="en-US">
              <a:latin typeface="Calibri"/>
              <a:ea typeface="Calibri"/>
              <a:cs typeface="Calibri"/>
            </a:endParaRPr>
          </a:p>
          <a:p>
            <a:pPr lvl="1"/>
            <a:r>
              <a:rPr lang="en-US" altLang="en-US">
                <a:latin typeface="Calibri"/>
                <a:ea typeface="Calibri"/>
                <a:cs typeface="Calibri"/>
              </a:rPr>
              <a:t>Less time is needed when acid levels are high </a:t>
            </a:r>
          </a:p>
          <a:p>
            <a:pPr lvl="1"/>
            <a:r>
              <a:rPr lang="en-US" altLang="en-US">
                <a:latin typeface="Calibri"/>
                <a:ea typeface="Calibri"/>
                <a:cs typeface="Calibri"/>
              </a:rPr>
              <a:t>Takes less time to destroy bacteria and spoilage organisms. </a:t>
            </a:r>
          </a:p>
          <a:p>
            <a:pPr lvl="1"/>
            <a:r>
              <a:rPr lang="en-US" altLang="en-US">
                <a:latin typeface="Calibri"/>
                <a:ea typeface="Calibri"/>
                <a:cs typeface="Calibri"/>
              </a:rPr>
              <a:t>Refer to Table 3.1 on page 3.3 in handbook </a:t>
            </a:r>
          </a:p>
        </p:txBody>
      </p:sp>
      <p:pic>
        <p:nvPicPr>
          <p:cNvPr id="14340" name="Picture 3">
            <a:extLst>
              <a:ext uri="{FF2B5EF4-FFF2-40B4-BE49-F238E27FC236}">
                <a16:creationId xmlns:a16="http://schemas.microsoft.com/office/drawing/2014/main" id="{0EF61119-2477-3ED7-9B0F-51B075476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53B17C9-D7C0-9FE4-3FC1-6821072EBB55}"/>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PROBLEMS – SEAL FAILURES, cont</a:t>
            </a:r>
            <a:r>
              <a:rPr lang="en-US">
                <a:latin typeface="Calibri"/>
                <a:ea typeface="Calibri"/>
                <a:cs typeface="Calibri"/>
              </a:rPr>
              <a:t>.</a:t>
            </a:r>
          </a:p>
        </p:txBody>
      </p:sp>
      <p:sp>
        <p:nvSpPr>
          <p:cNvPr id="107523" name="Rectangle 3">
            <a:extLst>
              <a:ext uri="{FF2B5EF4-FFF2-40B4-BE49-F238E27FC236}">
                <a16:creationId xmlns:a16="http://schemas.microsoft.com/office/drawing/2014/main" id="{5065F1D6-BE27-50A3-51C5-2EB63D20F9FF}"/>
              </a:ext>
            </a:extLst>
          </p:cNvPr>
          <p:cNvSpPr>
            <a:spLocks noGrp="1" noChangeArrowheads="1"/>
          </p:cNvSpPr>
          <p:nvPr>
            <p:ph type="body" idx="1"/>
          </p:nvPr>
        </p:nvSpPr>
        <p:spPr/>
        <p:txBody>
          <a:bodyPr/>
          <a:lstStyle/>
          <a:p>
            <a:pPr>
              <a:buFontTx/>
              <a:buNone/>
            </a:pPr>
            <a:r>
              <a:rPr lang="en-US" altLang="en-US" b="1" u="sng"/>
              <a:t>Other reasons jars don’t seal include:</a:t>
            </a:r>
          </a:p>
          <a:p>
            <a:r>
              <a:rPr lang="en-US" altLang="en-US"/>
              <a:t>Non-standard jars used </a:t>
            </a:r>
          </a:p>
          <a:p>
            <a:r>
              <a:rPr lang="en-US" altLang="en-US"/>
              <a:t>Nicks and cracks on edge </a:t>
            </a:r>
          </a:p>
          <a:p>
            <a:r>
              <a:rPr lang="en-US" altLang="en-US"/>
              <a:t>Rims not cleaned </a:t>
            </a:r>
          </a:p>
          <a:p>
            <a:r>
              <a:rPr lang="en-US" altLang="en-US"/>
              <a:t>Lids not pretreated correctly </a:t>
            </a:r>
          </a:p>
          <a:p>
            <a:r>
              <a:rPr lang="en-US" altLang="en-US"/>
              <a:t>Food packed too tight </a:t>
            </a:r>
          </a:p>
          <a:p>
            <a:r>
              <a:rPr lang="en-US" altLang="en-US"/>
              <a:t>Headspace incorrectly</a:t>
            </a:r>
          </a:p>
          <a:p>
            <a:r>
              <a:rPr lang="en-US" altLang="en-US"/>
              <a:t>Air bubbles </a:t>
            </a:r>
          </a:p>
          <a:p>
            <a:r>
              <a:rPr lang="en-US" altLang="en-US"/>
              <a:t>Rings tightened incorrectly </a:t>
            </a:r>
          </a:p>
          <a:p>
            <a:endParaRPr lang="en-US" altLang="en-US"/>
          </a:p>
        </p:txBody>
      </p:sp>
      <p:pic>
        <p:nvPicPr>
          <p:cNvPr id="107524" name="Picture 3">
            <a:extLst>
              <a:ext uri="{FF2B5EF4-FFF2-40B4-BE49-F238E27FC236}">
                <a16:creationId xmlns:a16="http://schemas.microsoft.com/office/drawing/2014/main" id="{672E3C0B-C8B1-4640-1109-A851222EC5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748EEB3-8980-E0BF-7F73-BB31A6361A4F}"/>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WHAT TO DO IF A SEAL FAILS</a:t>
            </a:r>
          </a:p>
        </p:txBody>
      </p:sp>
      <p:sp>
        <p:nvSpPr>
          <p:cNvPr id="109571" name="Rectangle 3">
            <a:extLst>
              <a:ext uri="{FF2B5EF4-FFF2-40B4-BE49-F238E27FC236}">
                <a16:creationId xmlns:a16="http://schemas.microsoft.com/office/drawing/2014/main" id="{6A819AEC-F663-592B-64FA-49DE164F510F}"/>
              </a:ext>
            </a:extLst>
          </p:cNvPr>
          <p:cNvSpPr>
            <a:spLocks noGrp="1" noChangeArrowheads="1"/>
          </p:cNvSpPr>
          <p:nvPr>
            <p:ph type="body" idx="1"/>
          </p:nvPr>
        </p:nvSpPr>
        <p:spPr/>
        <p:txBody>
          <a:bodyPr/>
          <a:lstStyle/>
          <a:p>
            <a:pPr>
              <a:lnSpc>
                <a:spcPct val="80000"/>
              </a:lnSpc>
            </a:pPr>
            <a:r>
              <a:rPr lang="en-US" altLang="en-US" sz="2400">
                <a:latin typeface="Calibri"/>
                <a:ea typeface="Calibri"/>
                <a:cs typeface="Calibri"/>
              </a:rPr>
              <a:t>Foods that were under processed, or if a jar fails to seal may be reprocessed if done within 24 hours.</a:t>
            </a:r>
          </a:p>
          <a:p>
            <a:pPr>
              <a:lnSpc>
                <a:spcPct val="80000"/>
              </a:lnSpc>
            </a:pPr>
            <a:endParaRPr lang="en-US" altLang="en-US" sz="2400">
              <a:latin typeface="Calibri"/>
              <a:ea typeface="Calibri"/>
              <a:cs typeface="Calibri"/>
            </a:endParaRPr>
          </a:p>
          <a:p>
            <a:pPr>
              <a:lnSpc>
                <a:spcPct val="80000"/>
              </a:lnSpc>
            </a:pPr>
            <a:r>
              <a:rPr lang="en-US" altLang="en-US" sz="2400">
                <a:latin typeface="Calibri"/>
                <a:ea typeface="Calibri"/>
                <a:cs typeface="Calibri"/>
              </a:rPr>
              <a:t>Alternatives to reprocessing:</a:t>
            </a:r>
          </a:p>
          <a:p>
            <a:pPr lvl="1">
              <a:lnSpc>
                <a:spcPct val="80000"/>
              </a:lnSpc>
            </a:pPr>
            <a:r>
              <a:rPr lang="en-US" altLang="en-US" sz="2400">
                <a:latin typeface="Calibri"/>
                <a:ea typeface="Calibri"/>
                <a:cs typeface="Calibri"/>
              </a:rPr>
              <a:t>Refrigerate and use within few days.</a:t>
            </a:r>
          </a:p>
          <a:p>
            <a:pPr lvl="1">
              <a:lnSpc>
                <a:spcPct val="80000"/>
              </a:lnSpc>
            </a:pPr>
            <a:r>
              <a:rPr lang="en-US" altLang="en-US" sz="2400">
                <a:latin typeface="Calibri"/>
                <a:ea typeface="Calibri"/>
                <a:cs typeface="Calibri"/>
              </a:rPr>
              <a:t>Freeze for use later.</a:t>
            </a:r>
          </a:p>
          <a:p>
            <a:pPr lvl="1">
              <a:lnSpc>
                <a:spcPct val="80000"/>
              </a:lnSpc>
            </a:pPr>
            <a:endParaRPr lang="en-US" altLang="en-US" sz="2400">
              <a:latin typeface="Calibri"/>
              <a:ea typeface="Calibri"/>
              <a:cs typeface="Calibri"/>
            </a:endParaRPr>
          </a:p>
          <a:p>
            <a:pPr>
              <a:lnSpc>
                <a:spcPct val="80000"/>
              </a:lnSpc>
            </a:pPr>
            <a:r>
              <a:rPr lang="en-US" altLang="en-US" sz="2400">
                <a:latin typeface="Calibri"/>
                <a:ea typeface="Calibri"/>
                <a:cs typeface="Calibri"/>
              </a:rPr>
              <a:t>DO NOT REPROCESS IF:</a:t>
            </a:r>
          </a:p>
          <a:p>
            <a:pPr lvl="1">
              <a:lnSpc>
                <a:spcPct val="80000"/>
              </a:lnSpc>
            </a:pPr>
            <a:r>
              <a:rPr lang="en-US" altLang="en-US" sz="2400">
                <a:latin typeface="Calibri"/>
                <a:ea typeface="Calibri"/>
                <a:cs typeface="Calibri"/>
              </a:rPr>
              <a:t>Jar sealed after processing and lost it during storage.</a:t>
            </a:r>
          </a:p>
          <a:p>
            <a:pPr lvl="1">
              <a:lnSpc>
                <a:spcPct val="80000"/>
              </a:lnSpc>
            </a:pPr>
            <a:r>
              <a:rPr lang="en-US" altLang="en-US" sz="2400">
                <a:latin typeface="Calibri"/>
                <a:ea typeface="Calibri"/>
                <a:cs typeface="Calibri"/>
              </a:rPr>
              <a:t>Foods were under processed or not processed correctly and held over 24 hours.</a:t>
            </a:r>
          </a:p>
          <a:p>
            <a:pPr lvl="1">
              <a:lnSpc>
                <a:spcPct val="80000"/>
              </a:lnSpc>
            </a:pPr>
            <a:endParaRPr lang="en-US" altLang="en-US" sz="2400"/>
          </a:p>
        </p:txBody>
      </p:sp>
      <p:pic>
        <p:nvPicPr>
          <p:cNvPr id="109572" name="Picture 3">
            <a:extLst>
              <a:ext uri="{FF2B5EF4-FFF2-40B4-BE49-F238E27FC236}">
                <a16:creationId xmlns:a16="http://schemas.microsoft.com/office/drawing/2014/main" id="{FF0B6642-9DA1-716E-AEA2-9077BA4A9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986D3FE-DDDA-322D-036B-7CE5485056F2}"/>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PROBLEMS – LIQUID LOSS</a:t>
            </a:r>
          </a:p>
        </p:txBody>
      </p:sp>
      <p:sp>
        <p:nvSpPr>
          <p:cNvPr id="113667" name="Rectangle 3">
            <a:extLst>
              <a:ext uri="{FF2B5EF4-FFF2-40B4-BE49-F238E27FC236}">
                <a16:creationId xmlns:a16="http://schemas.microsoft.com/office/drawing/2014/main" id="{C650ABD3-54FD-2B85-F957-46940BA9B718}"/>
              </a:ext>
            </a:extLst>
          </p:cNvPr>
          <p:cNvSpPr>
            <a:spLocks noGrp="1" noChangeArrowheads="1"/>
          </p:cNvSpPr>
          <p:nvPr>
            <p:ph type="body" idx="1"/>
          </p:nvPr>
        </p:nvSpPr>
        <p:spPr/>
        <p:txBody>
          <a:bodyPr/>
          <a:lstStyle/>
          <a:p>
            <a:r>
              <a:rPr lang="en-US" altLang="en-US">
                <a:latin typeface="Calibri"/>
                <a:ea typeface="Calibri"/>
                <a:cs typeface="Calibri"/>
              </a:rPr>
              <a:t>Jar packed to tightly </a:t>
            </a:r>
          </a:p>
          <a:p>
            <a:r>
              <a:rPr lang="en-US" altLang="en-US">
                <a:latin typeface="Calibri"/>
                <a:ea typeface="Calibri"/>
                <a:cs typeface="Calibri"/>
              </a:rPr>
              <a:t>Not enough headspace </a:t>
            </a:r>
          </a:p>
          <a:p>
            <a:r>
              <a:rPr lang="en-US" altLang="en-US">
                <a:latin typeface="Calibri"/>
                <a:ea typeface="Calibri"/>
                <a:cs typeface="Calibri"/>
              </a:rPr>
              <a:t>Starchy foods absorbed liquid</a:t>
            </a:r>
          </a:p>
          <a:p>
            <a:r>
              <a:rPr lang="en-US" altLang="en-US">
                <a:latin typeface="Calibri"/>
                <a:ea typeface="Calibri"/>
                <a:cs typeface="Calibri"/>
              </a:rPr>
              <a:t>Not removing air bubbles</a:t>
            </a:r>
          </a:p>
          <a:p>
            <a:r>
              <a:rPr lang="en-US" altLang="en-US">
                <a:latin typeface="Calibri"/>
                <a:ea typeface="Calibri"/>
                <a:cs typeface="Calibri"/>
              </a:rPr>
              <a:t>Jars not covered with 2” water</a:t>
            </a:r>
          </a:p>
          <a:p>
            <a:r>
              <a:rPr lang="en-US" altLang="en-US">
                <a:latin typeface="Calibri"/>
                <a:ea typeface="Calibri"/>
                <a:cs typeface="Calibri"/>
              </a:rPr>
              <a:t>Removing jars too quickly from boiling water</a:t>
            </a:r>
          </a:p>
        </p:txBody>
      </p:sp>
      <p:pic>
        <p:nvPicPr>
          <p:cNvPr id="113668" name="Picture 3">
            <a:extLst>
              <a:ext uri="{FF2B5EF4-FFF2-40B4-BE49-F238E27FC236}">
                <a16:creationId xmlns:a16="http://schemas.microsoft.com/office/drawing/2014/main" id="{A05C25A5-A92C-0B54-419C-4E3611A291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5B20900-27A8-DF40-96A6-6EB9E9D306F7}"/>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DETERMINING IF FOOD IS SAFE TO EAT</a:t>
            </a:r>
          </a:p>
        </p:txBody>
      </p:sp>
      <p:sp>
        <p:nvSpPr>
          <p:cNvPr id="115715" name="Rectangle 3">
            <a:extLst>
              <a:ext uri="{FF2B5EF4-FFF2-40B4-BE49-F238E27FC236}">
                <a16:creationId xmlns:a16="http://schemas.microsoft.com/office/drawing/2014/main" id="{98858F5A-108E-186A-B3CA-E00228130F84}"/>
              </a:ext>
            </a:extLst>
          </p:cNvPr>
          <p:cNvSpPr>
            <a:spLocks noGrp="1" noChangeArrowheads="1"/>
          </p:cNvSpPr>
          <p:nvPr>
            <p:ph type="body" idx="1"/>
          </p:nvPr>
        </p:nvSpPr>
        <p:spPr/>
        <p:txBody>
          <a:bodyPr/>
          <a:lstStyle/>
          <a:p>
            <a:r>
              <a:rPr lang="en-US" altLang="en-US">
                <a:latin typeface="Calibri"/>
                <a:ea typeface="Calibri"/>
                <a:cs typeface="Calibri"/>
              </a:rPr>
              <a:t>Was it canned by up-to-date instructions from reliable source and followed explicitly?</a:t>
            </a:r>
          </a:p>
          <a:p>
            <a:r>
              <a:rPr lang="en-US" altLang="en-US">
                <a:latin typeface="Calibri"/>
                <a:ea typeface="Calibri"/>
                <a:cs typeface="Calibri"/>
              </a:rPr>
              <a:t>Is jar sealed?</a:t>
            </a:r>
          </a:p>
          <a:p>
            <a:r>
              <a:rPr lang="en-US" altLang="en-US">
                <a:latin typeface="Calibri"/>
                <a:ea typeface="Calibri"/>
                <a:cs typeface="Calibri"/>
              </a:rPr>
              <a:t>Are there no obvious signs of spoilage?</a:t>
            </a:r>
          </a:p>
          <a:p>
            <a:r>
              <a:rPr lang="en-US" altLang="en-US">
                <a:latin typeface="Calibri"/>
                <a:ea typeface="Calibri"/>
                <a:cs typeface="Calibri"/>
              </a:rPr>
              <a:t>Is the liquid clear? </a:t>
            </a:r>
          </a:p>
          <a:p>
            <a:endParaRPr lang="en-US" altLang="en-US"/>
          </a:p>
        </p:txBody>
      </p:sp>
      <p:pic>
        <p:nvPicPr>
          <p:cNvPr id="115716" name="Picture 3">
            <a:extLst>
              <a:ext uri="{FF2B5EF4-FFF2-40B4-BE49-F238E27FC236}">
                <a16:creationId xmlns:a16="http://schemas.microsoft.com/office/drawing/2014/main" id="{14F84181-1059-0A81-CB1D-F03AEF9F4C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1B1F967-DA1C-671D-CED3-C4F720912D7A}"/>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SIGNS OF SPOILAGE</a:t>
            </a:r>
          </a:p>
        </p:txBody>
      </p:sp>
      <p:sp>
        <p:nvSpPr>
          <p:cNvPr id="117763" name="Rectangle 3">
            <a:extLst>
              <a:ext uri="{FF2B5EF4-FFF2-40B4-BE49-F238E27FC236}">
                <a16:creationId xmlns:a16="http://schemas.microsoft.com/office/drawing/2014/main" id="{8A908EB7-71AC-0107-2DD7-B7BA393AB947}"/>
              </a:ext>
            </a:extLst>
          </p:cNvPr>
          <p:cNvSpPr>
            <a:spLocks noGrp="1" noChangeArrowheads="1"/>
          </p:cNvSpPr>
          <p:nvPr>
            <p:ph type="body" idx="1"/>
          </p:nvPr>
        </p:nvSpPr>
        <p:spPr/>
        <p:txBody>
          <a:bodyPr/>
          <a:lstStyle/>
          <a:p>
            <a:r>
              <a:rPr lang="en-US" altLang="en-US">
                <a:latin typeface="Calibri"/>
                <a:ea typeface="Calibri"/>
                <a:cs typeface="Calibri"/>
              </a:rPr>
              <a:t>Incorrectly processed low acid food should be considered spoiled, even if it appears normal.</a:t>
            </a:r>
          </a:p>
          <a:p>
            <a:r>
              <a:rPr lang="en-US" altLang="en-US">
                <a:latin typeface="Calibri"/>
                <a:ea typeface="Calibri"/>
                <a:cs typeface="Calibri"/>
              </a:rPr>
              <a:t>Cloudy canning liquid (may also be caused by salt additives or minerals in water).</a:t>
            </a:r>
          </a:p>
          <a:p>
            <a:r>
              <a:rPr lang="en-US" altLang="en-US">
                <a:latin typeface="Calibri"/>
                <a:ea typeface="Calibri"/>
                <a:cs typeface="Calibri"/>
              </a:rPr>
              <a:t>Strange odor.</a:t>
            </a:r>
          </a:p>
          <a:p>
            <a:r>
              <a:rPr lang="en-US" altLang="en-US">
                <a:latin typeface="Calibri"/>
                <a:ea typeface="Calibri"/>
                <a:cs typeface="Calibri"/>
              </a:rPr>
              <a:t>Mold growth.</a:t>
            </a:r>
          </a:p>
          <a:p>
            <a:r>
              <a:rPr lang="en-US" altLang="en-US">
                <a:latin typeface="Calibri"/>
                <a:ea typeface="Calibri"/>
                <a:cs typeface="Calibri"/>
              </a:rPr>
              <a:t>Jar not sealed.</a:t>
            </a:r>
          </a:p>
          <a:p>
            <a:pPr>
              <a:buFontTx/>
              <a:buNone/>
            </a:pPr>
            <a:endParaRPr lang="en-US" altLang="en-US"/>
          </a:p>
        </p:txBody>
      </p:sp>
      <p:pic>
        <p:nvPicPr>
          <p:cNvPr id="117764" name="Picture 3">
            <a:extLst>
              <a:ext uri="{FF2B5EF4-FFF2-40B4-BE49-F238E27FC236}">
                <a16:creationId xmlns:a16="http://schemas.microsoft.com/office/drawing/2014/main" id="{E4AE4789-DA74-3B76-8ABF-74499CEC23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77C914A-8F2E-69EA-C24C-11ECF6BD8FF4}"/>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DISPOSING OF SPOILED CANNED FOODS</a:t>
            </a:r>
          </a:p>
        </p:txBody>
      </p:sp>
      <p:sp>
        <p:nvSpPr>
          <p:cNvPr id="119811" name="Rectangle 3">
            <a:extLst>
              <a:ext uri="{FF2B5EF4-FFF2-40B4-BE49-F238E27FC236}">
                <a16:creationId xmlns:a16="http://schemas.microsoft.com/office/drawing/2014/main" id="{F2EE016E-F176-749C-F00A-C926B56B4973}"/>
              </a:ext>
            </a:extLst>
          </p:cNvPr>
          <p:cNvSpPr>
            <a:spLocks noGrp="1" noChangeArrowheads="1"/>
          </p:cNvSpPr>
          <p:nvPr>
            <p:ph type="body" idx="1"/>
          </p:nvPr>
        </p:nvSpPr>
        <p:spPr/>
        <p:txBody>
          <a:bodyPr/>
          <a:lstStyle/>
          <a:p>
            <a:pPr>
              <a:lnSpc>
                <a:spcPct val="90000"/>
              </a:lnSpc>
            </a:pPr>
            <a:r>
              <a:rPr lang="en-US" altLang="en-US">
                <a:latin typeface="Calibri"/>
                <a:ea typeface="Calibri"/>
                <a:cs typeface="Calibri"/>
              </a:rPr>
              <a:t>High acid foods</a:t>
            </a:r>
          </a:p>
          <a:p>
            <a:pPr lvl="1">
              <a:lnSpc>
                <a:spcPct val="90000"/>
              </a:lnSpc>
            </a:pPr>
            <a:r>
              <a:rPr lang="en-US" altLang="en-US">
                <a:latin typeface="Calibri"/>
                <a:ea typeface="Calibri"/>
                <a:cs typeface="Calibri"/>
              </a:rPr>
              <a:t>May be flushed down toilet or put in garbage disposal with lots of water.</a:t>
            </a:r>
          </a:p>
          <a:p>
            <a:pPr>
              <a:lnSpc>
                <a:spcPct val="90000"/>
              </a:lnSpc>
            </a:pPr>
            <a:endParaRPr lang="en-US" altLang="en-US"/>
          </a:p>
        </p:txBody>
      </p:sp>
      <p:pic>
        <p:nvPicPr>
          <p:cNvPr id="119812" name="Picture 3">
            <a:extLst>
              <a:ext uri="{FF2B5EF4-FFF2-40B4-BE49-F238E27FC236}">
                <a16:creationId xmlns:a16="http://schemas.microsoft.com/office/drawing/2014/main" id="{E56AE177-53B9-92E3-CCE4-F77FBAAEC6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38820987-7185-2766-BAA7-BE73E201A913}"/>
              </a:ext>
            </a:extLst>
          </p:cNvPr>
          <p:cNvSpPr>
            <a:spLocks noGrp="1" noChangeArrowheads="1"/>
          </p:cNvSpPr>
          <p:nvPr>
            <p:ph type="title"/>
          </p:nvPr>
        </p:nvSpPr>
        <p:spPr/>
        <p:txBody>
          <a:bodyPr/>
          <a:lstStyle/>
          <a:p>
            <a:r>
              <a:rPr lang="en-US" altLang="en-US">
                <a:latin typeface="Calibri"/>
                <a:ea typeface="Calibri"/>
                <a:cs typeface="Calibri"/>
              </a:rPr>
              <a:t>Tomatoes….</a:t>
            </a:r>
          </a:p>
        </p:txBody>
      </p:sp>
      <p:sp>
        <p:nvSpPr>
          <p:cNvPr id="3" name="Content Placeholder 2">
            <a:extLst>
              <a:ext uri="{FF2B5EF4-FFF2-40B4-BE49-F238E27FC236}">
                <a16:creationId xmlns:a16="http://schemas.microsoft.com/office/drawing/2014/main" id="{D5C9FC79-BFD2-2598-90F5-7A267530A2F0}"/>
              </a:ext>
            </a:extLst>
          </p:cNvPr>
          <p:cNvSpPr>
            <a:spLocks noGrp="1"/>
          </p:cNvSpPr>
          <p:nvPr>
            <p:ph idx="1"/>
          </p:nvPr>
        </p:nvSpPr>
        <p:spPr/>
        <p:txBody>
          <a:bodyPr/>
          <a:lstStyle/>
          <a:p>
            <a:pPr marL="0" indent="0">
              <a:buFontTx/>
              <a:buNone/>
              <a:defRPr/>
            </a:pPr>
            <a:r>
              <a:rPr lang="en-US">
                <a:latin typeface="Calibri"/>
                <a:ea typeface="Calibri"/>
                <a:cs typeface="Calibri"/>
              </a:rPr>
              <a:t>Tomatoes have various pH levels</a:t>
            </a:r>
          </a:p>
          <a:p>
            <a:pPr marL="0" indent="0">
              <a:buFontTx/>
              <a:buNone/>
              <a:defRPr/>
            </a:pPr>
            <a:r>
              <a:rPr lang="en-US">
                <a:latin typeface="Calibri"/>
                <a:ea typeface="Calibri"/>
                <a:cs typeface="Calibri"/>
              </a:rPr>
              <a:t>Recommendations changes in 1988</a:t>
            </a:r>
          </a:p>
          <a:p>
            <a:pPr>
              <a:defRPr/>
            </a:pPr>
            <a:r>
              <a:rPr lang="en-US">
                <a:latin typeface="Calibri"/>
                <a:ea typeface="Calibri"/>
                <a:cs typeface="Calibri"/>
              </a:rPr>
              <a:t>Lengthened to ensure tomato varieties were safe</a:t>
            </a:r>
          </a:p>
          <a:p>
            <a:pPr>
              <a:defRPr/>
            </a:pPr>
            <a:r>
              <a:rPr lang="en-US">
                <a:latin typeface="Calibri"/>
                <a:ea typeface="Calibri"/>
                <a:cs typeface="Calibri"/>
              </a:rPr>
              <a:t>Raw pack option added</a:t>
            </a:r>
          </a:p>
          <a:p>
            <a:pPr>
              <a:defRPr/>
            </a:pPr>
            <a:r>
              <a:rPr lang="en-US">
                <a:latin typeface="Calibri"/>
                <a:ea typeface="Calibri"/>
                <a:cs typeface="Calibri"/>
              </a:rPr>
              <a:t>More packing methods developed </a:t>
            </a:r>
          </a:p>
          <a:p>
            <a:pPr>
              <a:defRPr/>
            </a:pPr>
            <a:r>
              <a:rPr lang="en-US">
                <a:latin typeface="Calibri"/>
                <a:ea typeface="Calibri"/>
                <a:cs typeface="Calibri"/>
              </a:rPr>
              <a:t>Acidification a must </a:t>
            </a:r>
          </a:p>
          <a:p>
            <a:pPr>
              <a:defRPr/>
            </a:pPr>
            <a:endParaRPr lang="en-US"/>
          </a:p>
          <a:p>
            <a:pPr>
              <a:defRPr/>
            </a:pPr>
            <a:endParaRPr lang="en-US"/>
          </a:p>
        </p:txBody>
      </p:sp>
      <p:pic>
        <p:nvPicPr>
          <p:cNvPr id="124932" name="Picture 3">
            <a:extLst>
              <a:ext uri="{FF2B5EF4-FFF2-40B4-BE49-F238E27FC236}">
                <a16:creationId xmlns:a16="http://schemas.microsoft.com/office/drawing/2014/main" id="{0B56A93F-523A-860A-9FEC-CB9D2DE3C7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DAEB7B1-E33D-7A0E-D226-E41EA6AD2802}"/>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TOMATOES</a:t>
            </a:r>
          </a:p>
        </p:txBody>
      </p:sp>
      <p:sp>
        <p:nvSpPr>
          <p:cNvPr id="125955" name="Rectangle 3">
            <a:extLst>
              <a:ext uri="{FF2B5EF4-FFF2-40B4-BE49-F238E27FC236}">
                <a16:creationId xmlns:a16="http://schemas.microsoft.com/office/drawing/2014/main" id="{F9A2E1D9-0AB1-52CB-5713-A0E1DF39D081}"/>
              </a:ext>
            </a:extLst>
          </p:cNvPr>
          <p:cNvSpPr>
            <a:spLocks noGrp="1" noChangeArrowheads="1"/>
          </p:cNvSpPr>
          <p:nvPr>
            <p:ph type="body" idx="1"/>
          </p:nvPr>
        </p:nvSpPr>
        <p:spPr>
          <a:xfrm>
            <a:off x="381000" y="1676400"/>
            <a:ext cx="4724400" cy="4648200"/>
          </a:xfrm>
        </p:spPr>
        <p:txBody>
          <a:bodyPr/>
          <a:lstStyle/>
          <a:p>
            <a:r>
              <a:rPr lang="en-US" altLang="en-US" sz="2400">
                <a:latin typeface="Calibri"/>
                <a:ea typeface="Calibri"/>
                <a:cs typeface="Calibri"/>
              </a:rPr>
              <a:t>Select disease free, vine-ripened tomatoes </a:t>
            </a:r>
          </a:p>
          <a:p>
            <a:r>
              <a:rPr lang="en-US" altLang="en-US" sz="2400">
                <a:latin typeface="Calibri"/>
                <a:ea typeface="Calibri"/>
                <a:cs typeface="Calibri"/>
              </a:rPr>
              <a:t>Do not can tomatoes from dead or frost-killed vines. </a:t>
            </a:r>
          </a:p>
          <a:p>
            <a:r>
              <a:rPr lang="en-US" altLang="en-US" sz="2400">
                <a:latin typeface="Calibri"/>
                <a:ea typeface="Calibri"/>
                <a:cs typeface="Calibri"/>
              </a:rPr>
              <a:t>Do not can overripe tomatoes – too low in acid.</a:t>
            </a:r>
          </a:p>
          <a:p>
            <a:r>
              <a:rPr lang="en-US" altLang="en-US" sz="2400">
                <a:latin typeface="Calibri"/>
                <a:ea typeface="Calibri"/>
                <a:cs typeface="Calibri"/>
              </a:rPr>
              <a:t>Green tomatoes are more acidic than ripened fruit.  </a:t>
            </a:r>
          </a:p>
          <a:p>
            <a:r>
              <a:rPr lang="en-US" altLang="en-US" sz="2400">
                <a:latin typeface="Calibri"/>
                <a:ea typeface="Calibri"/>
                <a:cs typeface="Calibri"/>
              </a:rPr>
              <a:t>Tomatillos can be canned using regular tomato canning procedures. </a:t>
            </a:r>
          </a:p>
          <a:p>
            <a:endParaRPr lang="en-US" altLang="en-US" sz="2400"/>
          </a:p>
        </p:txBody>
      </p:sp>
      <p:pic>
        <p:nvPicPr>
          <p:cNvPr id="125956" name="Picture 7" descr="cut tomatoes">
            <a:extLst>
              <a:ext uri="{FF2B5EF4-FFF2-40B4-BE49-F238E27FC236}">
                <a16:creationId xmlns:a16="http://schemas.microsoft.com/office/drawing/2014/main" id="{B7487A04-5750-5571-C8F7-34C3579EC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343275" cy="320040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4">
            <a:extLst>
              <a:ext uri="{FF2B5EF4-FFF2-40B4-BE49-F238E27FC236}">
                <a16:creationId xmlns:a16="http://schemas.microsoft.com/office/drawing/2014/main" id="{D08AEF6B-54F2-9C6A-CB7F-1DFF8E6DA8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4B7531A-AE49-255D-3525-BAE1DE3B99DF}"/>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METHODS OF CANNING TOMATOES</a:t>
            </a:r>
          </a:p>
        </p:txBody>
      </p:sp>
      <p:sp>
        <p:nvSpPr>
          <p:cNvPr id="119811" name="Rectangle 3">
            <a:extLst>
              <a:ext uri="{FF2B5EF4-FFF2-40B4-BE49-F238E27FC236}">
                <a16:creationId xmlns:a16="http://schemas.microsoft.com/office/drawing/2014/main" id="{6516CDF7-A3CB-3B6E-A530-0C4970491A78}"/>
              </a:ext>
            </a:extLst>
          </p:cNvPr>
          <p:cNvSpPr>
            <a:spLocks noGrp="1" noChangeArrowheads="1"/>
          </p:cNvSpPr>
          <p:nvPr>
            <p:ph type="body" idx="1"/>
          </p:nvPr>
        </p:nvSpPr>
        <p:spPr>
          <a:xfrm>
            <a:off x="381000" y="1676400"/>
            <a:ext cx="4876800" cy="4648200"/>
          </a:xfrm>
        </p:spPr>
        <p:txBody>
          <a:bodyPr/>
          <a:lstStyle/>
          <a:p>
            <a:pPr>
              <a:defRPr/>
            </a:pPr>
            <a:r>
              <a:rPr lang="en-US" altLang="en-US">
                <a:latin typeface="Calibri"/>
                <a:ea typeface="Calibri"/>
                <a:cs typeface="Calibri"/>
              </a:rPr>
              <a:t>Crushed </a:t>
            </a:r>
          </a:p>
          <a:p>
            <a:pPr>
              <a:defRPr/>
            </a:pPr>
            <a:r>
              <a:rPr lang="en-US" altLang="en-US">
                <a:latin typeface="Calibri"/>
                <a:ea typeface="Calibri"/>
                <a:cs typeface="Calibri"/>
              </a:rPr>
              <a:t>Whole/halved in water </a:t>
            </a:r>
          </a:p>
          <a:p>
            <a:pPr>
              <a:defRPr/>
            </a:pPr>
            <a:r>
              <a:rPr lang="en-US" altLang="en-US">
                <a:latin typeface="Calibri"/>
                <a:ea typeface="Calibri"/>
                <a:cs typeface="Calibri"/>
              </a:rPr>
              <a:t>Whole/halved in tomato juice </a:t>
            </a:r>
          </a:p>
          <a:p>
            <a:pPr>
              <a:defRPr/>
            </a:pPr>
            <a:r>
              <a:rPr lang="en-US" altLang="en-US">
                <a:latin typeface="Calibri"/>
                <a:ea typeface="Calibri"/>
                <a:cs typeface="Calibri"/>
              </a:rPr>
              <a:t>Raw in own juice </a:t>
            </a:r>
          </a:p>
          <a:p>
            <a:pPr>
              <a:defRPr/>
            </a:pPr>
            <a:r>
              <a:rPr lang="en-US" altLang="en-US">
                <a:latin typeface="Calibri"/>
                <a:ea typeface="Calibri"/>
                <a:cs typeface="Calibri"/>
              </a:rPr>
              <a:t>All methods seem to produce similar products. </a:t>
            </a:r>
          </a:p>
          <a:p>
            <a:pPr>
              <a:defRPr/>
            </a:pPr>
            <a:r>
              <a:rPr lang="en-US" altLang="en-US">
                <a:latin typeface="Calibri"/>
                <a:ea typeface="Calibri"/>
                <a:cs typeface="Calibri"/>
              </a:rPr>
              <a:t>Refer to PNW 395 </a:t>
            </a:r>
          </a:p>
          <a:p>
            <a:pPr marL="0" indent="0">
              <a:buFontTx/>
              <a:buNone/>
              <a:defRPr/>
            </a:pPr>
            <a:r>
              <a:rPr lang="en-US" altLang="en-US">
                <a:latin typeface="Calibri"/>
                <a:ea typeface="Calibri"/>
                <a:cs typeface="Calibri"/>
              </a:rPr>
              <a:t>	Canning Tomatoes </a:t>
            </a:r>
          </a:p>
          <a:p>
            <a:pPr>
              <a:defRPr/>
            </a:pPr>
            <a:endParaRPr lang="en-US" altLang="en-US"/>
          </a:p>
        </p:txBody>
      </p:sp>
      <p:pic>
        <p:nvPicPr>
          <p:cNvPr id="128004" name="Picture 4" descr="Jars of tomatoes on a shelf.">
            <a:extLst>
              <a:ext uri="{FF2B5EF4-FFF2-40B4-BE49-F238E27FC236}">
                <a16:creationId xmlns:a16="http://schemas.microsoft.com/office/drawing/2014/main" id="{1642BFC8-B7D1-627A-9D7F-DA659200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333750" cy="287655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28005" name="Picture 4">
            <a:extLst>
              <a:ext uri="{FF2B5EF4-FFF2-40B4-BE49-F238E27FC236}">
                <a16:creationId xmlns:a16="http://schemas.microsoft.com/office/drawing/2014/main" id="{711C9347-4ED5-A488-A21A-824F9CB1F5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887609F-3835-BD1F-B640-F0FC9AB5C69B}"/>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MAKING TOMATOES SAFE</a:t>
            </a:r>
          </a:p>
        </p:txBody>
      </p:sp>
      <p:sp>
        <p:nvSpPr>
          <p:cNvPr id="130051" name="Rectangle 3">
            <a:extLst>
              <a:ext uri="{FF2B5EF4-FFF2-40B4-BE49-F238E27FC236}">
                <a16:creationId xmlns:a16="http://schemas.microsoft.com/office/drawing/2014/main" id="{1DB5E665-63F1-C6A4-A2D1-E08F45B56685}"/>
              </a:ext>
            </a:extLst>
          </p:cNvPr>
          <p:cNvSpPr>
            <a:spLocks noGrp="1" noChangeArrowheads="1"/>
          </p:cNvSpPr>
          <p:nvPr>
            <p:ph type="body" idx="1"/>
          </p:nvPr>
        </p:nvSpPr>
        <p:spPr/>
        <p:txBody>
          <a:bodyPr/>
          <a:lstStyle/>
          <a:p>
            <a:r>
              <a:rPr lang="en-US" altLang="en-US">
                <a:latin typeface="Calibri"/>
                <a:ea typeface="Calibri"/>
                <a:cs typeface="Calibri"/>
              </a:rPr>
              <a:t>Add bottled lemon juice to each jar of tomatoes. </a:t>
            </a:r>
          </a:p>
          <a:p>
            <a:pPr lvl="1"/>
            <a:r>
              <a:rPr lang="en-US" altLang="en-US">
                <a:latin typeface="Calibri"/>
                <a:ea typeface="Calibri"/>
                <a:cs typeface="Calibri"/>
              </a:rPr>
              <a:t>1 Tablespoon per pint </a:t>
            </a:r>
          </a:p>
          <a:p>
            <a:pPr lvl="1"/>
            <a:r>
              <a:rPr lang="en-US" altLang="en-US">
                <a:latin typeface="Calibri"/>
                <a:ea typeface="Calibri"/>
                <a:cs typeface="Calibri"/>
              </a:rPr>
              <a:t>2 Tablespoons per quart</a:t>
            </a:r>
          </a:p>
          <a:p>
            <a:pPr lvl="1"/>
            <a:r>
              <a:rPr lang="en-US" altLang="en-US" u="sng">
                <a:latin typeface="Calibri"/>
                <a:ea typeface="Calibri"/>
                <a:cs typeface="Calibri"/>
              </a:rPr>
              <a:t>OR </a:t>
            </a:r>
            <a:r>
              <a:rPr lang="en-US" altLang="en-US">
                <a:latin typeface="Calibri"/>
                <a:ea typeface="Calibri"/>
                <a:cs typeface="Calibri"/>
              </a:rPr>
              <a:t>use ¼ tsp. citric acid crystals per pint or ½ tsp. citric acid crystals per quart </a:t>
            </a:r>
          </a:p>
          <a:p>
            <a:r>
              <a:rPr lang="en-US" altLang="en-US">
                <a:latin typeface="Calibri"/>
                <a:ea typeface="Calibri"/>
                <a:cs typeface="Calibri"/>
              </a:rPr>
              <a:t>Cannot substitute juice from lemons or vinegar. </a:t>
            </a:r>
          </a:p>
          <a:p>
            <a:r>
              <a:rPr lang="en-US" altLang="en-US">
                <a:latin typeface="Calibri"/>
                <a:ea typeface="Calibri"/>
                <a:cs typeface="Calibri"/>
              </a:rPr>
              <a:t>Additional acid will not help overripe tomatoes.</a:t>
            </a:r>
          </a:p>
          <a:p>
            <a:r>
              <a:rPr lang="en-US" altLang="en-US">
                <a:latin typeface="Calibri"/>
                <a:ea typeface="Calibri"/>
                <a:cs typeface="Calibri"/>
              </a:rPr>
              <a:t>Add sugar if too tart (1t/pint; 2t/quart)</a:t>
            </a:r>
          </a:p>
          <a:p>
            <a:endParaRPr lang="en-US" altLang="en-US"/>
          </a:p>
        </p:txBody>
      </p:sp>
      <p:pic>
        <p:nvPicPr>
          <p:cNvPr id="130052" name="Picture 3">
            <a:extLst>
              <a:ext uri="{FF2B5EF4-FFF2-40B4-BE49-F238E27FC236}">
                <a16:creationId xmlns:a16="http://schemas.microsoft.com/office/drawing/2014/main" id="{7C78A26E-847C-C43C-51C7-E16373F72E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9E8502E-D550-6AB4-CB78-C40FD51FC4DB}"/>
              </a:ext>
            </a:extLst>
          </p:cNvPr>
          <p:cNvSpPr>
            <a:spLocks noGrp="1" noChangeArrowheads="1"/>
          </p:cNvSpPr>
          <p:nvPr>
            <p:ph type="title"/>
          </p:nvPr>
        </p:nvSpPr>
        <p:spPr>
          <a:xfrm>
            <a:off x="840699" y="687480"/>
            <a:ext cx="5605629" cy="994172"/>
          </a:xfrm>
        </p:spPr>
        <p:txBody>
          <a:bodyPr>
            <a:normAutofit/>
          </a:bodyPr>
          <a:lstStyle/>
          <a:p>
            <a:pPr>
              <a:lnSpc>
                <a:spcPct val="90000"/>
              </a:lnSpc>
            </a:pPr>
            <a:r>
              <a:rPr lang="en-US" altLang="en-US" sz="3000"/>
              <a:t> </a:t>
            </a:r>
          </a:p>
        </p:txBody>
      </p:sp>
      <p:sp>
        <p:nvSpPr>
          <p:cNvPr id="3" name="Content Placeholder 2">
            <a:extLst>
              <a:ext uri="{FF2B5EF4-FFF2-40B4-BE49-F238E27FC236}">
                <a16:creationId xmlns:a16="http://schemas.microsoft.com/office/drawing/2014/main" id="{9BECE05D-1506-AE2A-2F2D-6D506FD25C5A}"/>
              </a:ext>
            </a:extLst>
          </p:cNvPr>
          <p:cNvSpPr>
            <a:spLocks noGrp="1"/>
          </p:cNvSpPr>
          <p:nvPr>
            <p:ph idx="1"/>
          </p:nvPr>
        </p:nvSpPr>
        <p:spPr>
          <a:xfrm>
            <a:off x="852321" y="2227943"/>
            <a:ext cx="5033221" cy="3788227"/>
          </a:xfrm>
        </p:spPr>
        <p:txBody>
          <a:bodyPr anchor="ctr">
            <a:normAutofit/>
          </a:bodyPr>
          <a:lstStyle/>
          <a:p>
            <a:pPr marL="0" indent="0">
              <a:buFontTx/>
              <a:buNone/>
              <a:defRPr/>
            </a:pPr>
            <a:endParaRPr lang="en-US" sz="2100"/>
          </a:p>
          <a:p>
            <a:pPr>
              <a:defRPr/>
            </a:pPr>
            <a:r>
              <a:rPr lang="en-US" sz="2100">
                <a:latin typeface="Calibri"/>
                <a:cs typeface="Calibri"/>
              </a:rPr>
              <a:t>Measuring pH is precise and conducted in controlled environments.</a:t>
            </a:r>
          </a:p>
          <a:p>
            <a:pPr marL="0" indent="0">
              <a:buFontTx/>
              <a:buNone/>
              <a:defRPr/>
            </a:pPr>
            <a:endParaRPr lang="en-US" sz="2100">
              <a:latin typeface="Calibri"/>
              <a:cs typeface="Calibri"/>
            </a:endParaRPr>
          </a:p>
          <a:p>
            <a:pPr>
              <a:defRPr/>
            </a:pPr>
            <a:r>
              <a:rPr lang="en-US" sz="2100">
                <a:latin typeface="Calibri"/>
                <a:cs typeface="Calibri"/>
              </a:rPr>
              <a:t>Litmus paper is NOT a substitute for a pH meter</a:t>
            </a:r>
          </a:p>
          <a:p>
            <a:pPr marL="0" indent="0">
              <a:buFontTx/>
              <a:buNone/>
              <a:defRPr/>
            </a:pPr>
            <a:endParaRPr lang="en-US" sz="2100">
              <a:latin typeface="Calibri"/>
              <a:cs typeface="Calibri"/>
            </a:endParaRPr>
          </a:p>
          <a:p>
            <a:pPr>
              <a:defRPr/>
            </a:pPr>
            <a:r>
              <a:rPr lang="en-US" sz="2100">
                <a:latin typeface="Calibri"/>
                <a:cs typeface="Calibri"/>
              </a:rPr>
              <a:t>pH meters must be calibrated before each use.</a:t>
            </a:r>
          </a:p>
          <a:p>
            <a:pPr>
              <a:defRPr/>
            </a:pPr>
            <a:endParaRPr lang="en-US" sz="2100"/>
          </a:p>
        </p:txBody>
      </p:sp>
      <p:sp>
        <p:nvSpPr>
          <p:cNvPr id="16393" name="Rectangle 1639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95" name="Oval 1639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C32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A9C0788C-559F-8927-CD9C-7C798F5086A3}"/>
              </a:ext>
            </a:extLst>
          </p:cNvPr>
          <p:cNvSpPr txBox="1"/>
          <p:nvPr/>
        </p:nvSpPr>
        <p:spPr>
          <a:xfrm>
            <a:off x="6252289" y="2963886"/>
            <a:ext cx="28036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a:cs typeface="Times"/>
              </a:rPr>
              <a:t>Determining </a:t>
            </a:r>
            <a:endParaRPr lang="en-US">
              <a:cs typeface="Times" panose="02020603050405020304" pitchFamily="18" charset="0"/>
            </a:endParaRPr>
          </a:p>
          <a:p>
            <a:r>
              <a:rPr lang="en-US">
                <a:latin typeface="Times"/>
                <a:cs typeface="Times"/>
              </a:rPr>
              <a:t>        pH</a:t>
            </a:r>
            <a:endParaRPr lang="en-US">
              <a:cs typeface="Time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80D926D1-B1AA-2FA7-908C-8FCCED42F1CC}"/>
              </a:ext>
            </a:extLst>
          </p:cNvPr>
          <p:cNvSpPr>
            <a:spLocks noGrp="1" noChangeArrowheads="1"/>
          </p:cNvSpPr>
          <p:nvPr>
            <p:ph type="title"/>
          </p:nvPr>
        </p:nvSpPr>
        <p:spPr/>
        <p:txBody>
          <a:bodyPr/>
          <a:lstStyle/>
          <a:p>
            <a:r>
              <a:rPr lang="en-US" altLang="en-US">
                <a:latin typeface="Calibri"/>
                <a:ea typeface="Calibri"/>
                <a:cs typeface="Calibri"/>
              </a:rPr>
              <a:t>Water Bath or Pressure Can Tomatoes?</a:t>
            </a:r>
          </a:p>
        </p:txBody>
      </p:sp>
      <p:sp>
        <p:nvSpPr>
          <p:cNvPr id="132099" name="Content Placeholder 2">
            <a:extLst>
              <a:ext uri="{FF2B5EF4-FFF2-40B4-BE49-F238E27FC236}">
                <a16:creationId xmlns:a16="http://schemas.microsoft.com/office/drawing/2014/main" id="{E5FD2182-5D80-3BA0-4F44-278978A499DA}"/>
              </a:ext>
            </a:extLst>
          </p:cNvPr>
          <p:cNvSpPr>
            <a:spLocks noGrp="1" noChangeArrowheads="1"/>
          </p:cNvSpPr>
          <p:nvPr>
            <p:ph idx="1"/>
          </p:nvPr>
        </p:nvSpPr>
        <p:spPr/>
        <p:txBody>
          <a:bodyPr/>
          <a:lstStyle/>
          <a:p>
            <a:r>
              <a:rPr lang="en-US" altLang="en-US">
                <a:latin typeface="Calibri"/>
                <a:ea typeface="Calibri"/>
                <a:cs typeface="Calibri"/>
              </a:rPr>
              <a:t>Either one…</a:t>
            </a:r>
          </a:p>
          <a:p>
            <a:r>
              <a:rPr lang="en-US" altLang="en-US">
                <a:latin typeface="Calibri"/>
                <a:ea typeface="Calibri"/>
                <a:cs typeface="Calibri"/>
              </a:rPr>
              <a:t>Have equivalent organism kill rates </a:t>
            </a:r>
          </a:p>
          <a:p>
            <a:r>
              <a:rPr lang="en-US" altLang="en-US">
                <a:latin typeface="Calibri"/>
                <a:ea typeface="Calibri"/>
                <a:cs typeface="Calibri"/>
              </a:rPr>
              <a:t>Heat not enough in either to kill botulism spores…… So acid is required to all products. </a:t>
            </a:r>
          </a:p>
          <a:p>
            <a:r>
              <a:rPr lang="en-US" altLang="en-US">
                <a:latin typeface="Calibri"/>
                <a:ea typeface="Calibri"/>
                <a:cs typeface="Calibri"/>
              </a:rPr>
              <a:t>Some products only recommend one processing method so safety would be the reason. </a:t>
            </a:r>
          </a:p>
          <a:p>
            <a:pPr marL="457200" lvl="1" indent="0">
              <a:buFontTx/>
              <a:buNone/>
            </a:pPr>
            <a:endParaRPr lang="en-US" altLang="en-US"/>
          </a:p>
        </p:txBody>
      </p:sp>
      <p:pic>
        <p:nvPicPr>
          <p:cNvPr id="132100" name="Picture 3">
            <a:extLst>
              <a:ext uri="{FF2B5EF4-FFF2-40B4-BE49-F238E27FC236}">
                <a16:creationId xmlns:a16="http://schemas.microsoft.com/office/drawing/2014/main" id="{4EEC8B3B-C3B8-7A2A-A67C-DBAE715DD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857CC3F4-2C22-C15D-99DE-0C5285112347}"/>
              </a:ext>
            </a:extLst>
          </p:cNvPr>
          <p:cNvSpPr>
            <a:spLocks noGrp="1" noChangeArrowheads="1"/>
          </p:cNvSpPr>
          <p:nvPr>
            <p:ph type="title"/>
          </p:nvPr>
        </p:nvSpPr>
        <p:spPr/>
        <p:txBody>
          <a:bodyPr/>
          <a:lstStyle/>
          <a:p>
            <a:r>
              <a:rPr lang="en-US" altLang="en-US">
                <a:latin typeface="Calibri"/>
                <a:ea typeface="Calibri"/>
                <a:cs typeface="Calibri"/>
              </a:rPr>
              <a:t>Tomato Juice</a:t>
            </a:r>
          </a:p>
        </p:txBody>
      </p:sp>
      <p:sp>
        <p:nvSpPr>
          <p:cNvPr id="134147" name="Content Placeholder 2">
            <a:extLst>
              <a:ext uri="{FF2B5EF4-FFF2-40B4-BE49-F238E27FC236}">
                <a16:creationId xmlns:a16="http://schemas.microsoft.com/office/drawing/2014/main" id="{3140CC1F-1AE1-9F38-F2EE-86022883F9CA}"/>
              </a:ext>
            </a:extLst>
          </p:cNvPr>
          <p:cNvSpPr>
            <a:spLocks noGrp="1" noChangeArrowheads="1"/>
          </p:cNvSpPr>
          <p:nvPr>
            <p:ph idx="1"/>
          </p:nvPr>
        </p:nvSpPr>
        <p:spPr/>
        <p:txBody>
          <a:bodyPr/>
          <a:lstStyle/>
          <a:p>
            <a:r>
              <a:rPr lang="en-US" altLang="en-US">
                <a:latin typeface="Calibri"/>
                <a:ea typeface="Calibri"/>
                <a:cs typeface="Calibri"/>
              </a:rPr>
              <a:t>Homemade Juice will separate </a:t>
            </a:r>
          </a:p>
          <a:p>
            <a:r>
              <a:rPr lang="en-US" altLang="en-US">
                <a:latin typeface="Calibri"/>
                <a:ea typeface="Calibri"/>
                <a:cs typeface="Calibri"/>
              </a:rPr>
              <a:t>Pectinase breaks down Pectin in the tissues that cement the cells</a:t>
            </a:r>
          </a:p>
          <a:p>
            <a:r>
              <a:rPr lang="en-US" altLang="en-US">
                <a:latin typeface="Calibri"/>
                <a:ea typeface="Calibri"/>
                <a:cs typeface="Calibri"/>
              </a:rPr>
              <a:t>Commercially heated to boiling in seconds to destroy the pectinase</a:t>
            </a:r>
          </a:p>
          <a:p>
            <a:r>
              <a:rPr lang="en-US" altLang="en-US">
                <a:latin typeface="Calibri"/>
                <a:ea typeface="Calibri"/>
                <a:cs typeface="Calibri"/>
              </a:rPr>
              <a:t>Then the pectin holds the tomato cells together to makes a thick juice.</a:t>
            </a:r>
          </a:p>
          <a:p>
            <a:endParaRPr lang="en-US" altLang="en-US"/>
          </a:p>
        </p:txBody>
      </p:sp>
      <p:pic>
        <p:nvPicPr>
          <p:cNvPr id="134148" name="Picture 3">
            <a:extLst>
              <a:ext uri="{FF2B5EF4-FFF2-40B4-BE49-F238E27FC236}">
                <a16:creationId xmlns:a16="http://schemas.microsoft.com/office/drawing/2014/main" id="{F3784A70-BDCB-AE68-1A90-A288DC3762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4CC2C50-A6AC-510E-4969-204EEB6FDB8B}"/>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METHODS FOR MAKING TOMATO JUICE AT HOME </a:t>
            </a:r>
          </a:p>
        </p:txBody>
      </p:sp>
      <p:sp>
        <p:nvSpPr>
          <p:cNvPr id="135171" name="Rectangle 3">
            <a:extLst>
              <a:ext uri="{FF2B5EF4-FFF2-40B4-BE49-F238E27FC236}">
                <a16:creationId xmlns:a16="http://schemas.microsoft.com/office/drawing/2014/main" id="{DD15A481-8CCE-8ED7-B747-0AF854288DF9}"/>
              </a:ext>
            </a:extLst>
          </p:cNvPr>
          <p:cNvSpPr>
            <a:spLocks noGrp="1" noChangeArrowheads="1"/>
          </p:cNvSpPr>
          <p:nvPr>
            <p:ph type="body" idx="1"/>
          </p:nvPr>
        </p:nvSpPr>
        <p:spPr>
          <a:xfrm>
            <a:off x="381000" y="1676400"/>
            <a:ext cx="8382000" cy="5029200"/>
          </a:xfrm>
        </p:spPr>
        <p:txBody>
          <a:bodyPr/>
          <a:lstStyle/>
          <a:p>
            <a:pPr>
              <a:lnSpc>
                <a:spcPct val="90000"/>
              </a:lnSpc>
            </a:pPr>
            <a:r>
              <a:rPr lang="en-US" altLang="en-US" sz="2000" b="1">
                <a:latin typeface="Calibri"/>
                <a:ea typeface="Calibri"/>
                <a:cs typeface="Calibri"/>
              </a:rPr>
              <a:t>Cold break </a:t>
            </a:r>
          </a:p>
          <a:p>
            <a:pPr lvl="1">
              <a:lnSpc>
                <a:spcPct val="90000"/>
              </a:lnSpc>
            </a:pPr>
            <a:r>
              <a:rPr lang="en-US" altLang="en-US" sz="2000">
                <a:latin typeface="Calibri"/>
                <a:ea typeface="Calibri"/>
                <a:cs typeface="Calibri"/>
              </a:rPr>
              <a:t>Crushing tomatoes before heating.</a:t>
            </a:r>
          </a:p>
          <a:p>
            <a:pPr lvl="1">
              <a:lnSpc>
                <a:spcPct val="90000"/>
              </a:lnSpc>
            </a:pPr>
            <a:r>
              <a:rPr lang="en-US" altLang="en-US" sz="2000">
                <a:latin typeface="Calibri"/>
                <a:ea typeface="Calibri"/>
                <a:cs typeface="Calibri"/>
              </a:rPr>
              <a:t>Enzymes break down the pectin that holds tomato cells together, causing liquid and pulp to separate.</a:t>
            </a:r>
          </a:p>
          <a:p>
            <a:pPr>
              <a:lnSpc>
                <a:spcPct val="90000"/>
              </a:lnSpc>
            </a:pPr>
            <a:r>
              <a:rPr lang="en-US" altLang="en-US" sz="2000" b="1">
                <a:latin typeface="Calibri"/>
                <a:ea typeface="Calibri"/>
                <a:cs typeface="Calibri"/>
              </a:rPr>
              <a:t>Hot break</a:t>
            </a:r>
          </a:p>
          <a:p>
            <a:pPr lvl="1">
              <a:lnSpc>
                <a:spcPct val="90000"/>
              </a:lnSpc>
            </a:pPr>
            <a:r>
              <a:rPr lang="en-US" altLang="en-US" sz="2000">
                <a:latin typeface="Calibri"/>
                <a:ea typeface="Calibri"/>
                <a:cs typeface="Calibri"/>
              </a:rPr>
              <a:t>Tomatoes heated to nearly boiling very quickly</a:t>
            </a:r>
          </a:p>
          <a:p>
            <a:pPr lvl="1">
              <a:lnSpc>
                <a:spcPct val="90000"/>
              </a:lnSpc>
            </a:pPr>
            <a:r>
              <a:rPr lang="en-US" altLang="en-US" sz="2000">
                <a:latin typeface="Calibri"/>
                <a:ea typeface="Calibri"/>
                <a:cs typeface="Calibri"/>
              </a:rPr>
              <a:t>Enzymes and pectinase are destroyed before they have a chance to break down the pectin.</a:t>
            </a:r>
          </a:p>
          <a:p>
            <a:pPr>
              <a:lnSpc>
                <a:spcPct val="90000"/>
              </a:lnSpc>
            </a:pPr>
            <a:r>
              <a:rPr lang="en-US" altLang="en-US" sz="2000" b="1">
                <a:latin typeface="Calibri"/>
                <a:ea typeface="Calibri"/>
                <a:cs typeface="Calibri"/>
              </a:rPr>
              <a:t>Blender juice</a:t>
            </a:r>
          </a:p>
          <a:p>
            <a:pPr lvl="1">
              <a:lnSpc>
                <a:spcPct val="90000"/>
              </a:lnSpc>
            </a:pPr>
            <a:r>
              <a:rPr lang="en-US" altLang="en-US" sz="2000">
                <a:latin typeface="Calibri"/>
                <a:ea typeface="Calibri"/>
                <a:cs typeface="Calibri"/>
              </a:rPr>
              <a:t>Never puree raw tomatoes in blender to make juice.</a:t>
            </a:r>
          </a:p>
          <a:p>
            <a:pPr lvl="1">
              <a:lnSpc>
                <a:spcPct val="90000"/>
              </a:lnSpc>
            </a:pPr>
            <a:r>
              <a:rPr lang="en-US" altLang="en-US" sz="2000">
                <a:latin typeface="Calibri"/>
                <a:ea typeface="Calibri"/>
                <a:cs typeface="Calibri"/>
              </a:rPr>
              <a:t>Enzymes break down the pectin that holds tomato cells together, causing liquid and pulp to separate.</a:t>
            </a:r>
          </a:p>
        </p:txBody>
      </p:sp>
      <p:pic>
        <p:nvPicPr>
          <p:cNvPr id="135172" name="Picture 3">
            <a:extLst>
              <a:ext uri="{FF2B5EF4-FFF2-40B4-BE49-F238E27FC236}">
                <a16:creationId xmlns:a16="http://schemas.microsoft.com/office/drawing/2014/main" id="{D676D82A-297A-037E-B79D-451790E07C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717462D-7D01-56AF-24BD-5ABAFA58251B}"/>
              </a:ext>
            </a:extLst>
          </p:cNvPr>
          <p:cNvSpPr>
            <a:spLocks noGrp="1" noChangeArrowheads="1"/>
          </p:cNvSpPr>
          <p:nvPr>
            <p:ph type="title"/>
          </p:nvPr>
        </p:nvSpPr>
        <p:spPr>
          <a:solidFill>
            <a:schemeClr val="accent5"/>
          </a:solidFill>
        </p:spPr>
        <p:txBody>
          <a:bodyPr/>
          <a:lstStyle/>
          <a:p>
            <a:pPr>
              <a:defRPr/>
            </a:pPr>
            <a:r>
              <a:rPr lang="en-US">
                <a:solidFill>
                  <a:schemeClr val="tx1"/>
                </a:solidFill>
                <a:latin typeface="Calibri"/>
                <a:ea typeface="Calibri"/>
                <a:cs typeface="Calibri"/>
              </a:rPr>
              <a:t>CANNING TOMATO MIXTURES</a:t>
            </a:r>
          </a:p>
        </p:txBody>
      </p:sp>
      <p:sp>
        <p:nvSpPr>
          <p:cNvPr id="137219" name="Rectangle 3">
            <a:extLst>
              <a:ext uri="{FF2B5EF4-FFF2-40B4-BE49-F238E27FC236}">
                <a16:creationId xmlns:a16="http://schemas.microsoft.com/office/drawing/2014/main" id="{D1F98B3E-EDEE-465A-2F88-44870758F764}"/>
              </a:ext>
            </a:extLst>
          </p:cNvPr>
          <p:cNvSpPr>
            <a:spLocks noGrp="1" noChangeArrowheads="1"/>
          </p:cNvSpPr>
          <p:nvPr>
            <p:ph type="body" idx="1"/>
          </p:nvPr>
        </p:nvSpPr>
        <p:spPr/>
        <p:txBody>
          <a:bodyPr/>
          <a:lstStyle/>
          <a:p>
            <a:pPr marL="0" indent="0">
              <a:buNone/>
            </a:pPr>
            <a:endParaRPr lang="en-US" altLang="en-US">
              <a:latin typeface="Calibri"/>
              <a:ea typeface="Calibri"/>
              <a:cs typeface="Calibri"/>
            </a:endParaRPr>
          </a:p>
          <a:p>
            <a:r>
              <a:rPr lang="en-US" altLang="en-US">
                <a:latin typeface="Calibri"/>
                <a:ea typeface="Calibri"/>
                <a:cs typeface="Calibri"/>
              </a:rPr>
              <a:t>Tomatoes are not acidic enough to be able to process tomato mixtures in a boiling water bath canner </a:t>
            </a:r>
            <a:endParaRPr lang="en-US"/>
          </a:p>
          <a:p>
            <a:r>
              <a:rPr lang="en-US" altLang="en-US">
                <a:latin typeface="Calibri"/>
                <a:ea typeface="Calibri"/>
                <a:cs typeface="Calibri"/>
              </a:rPr>
              <a:t>Always use a pressure canner for any product that has tomatoes and any other low-acid vegetable. </a:t>
            </a:r>
          </a:p>
          <a:p>
            <a:r>
              <a:rPr lang="en-US" altLang="en-US">
                <a:latin typeface="Calibri"/>
                <a:ea typeface="Calibri"/>
                <a:cs typeface="Calibri"/>
              </a:rPr>
              <a:t>Tomato/Vegetable juice – 22# tomatoes to 3 cups vegetables</a:t>
            </a:r>
          </a:p>
          <a:p>
            <a:endParaRPr lang="en-US" altLang="en-US"/>
          </a:p>
        </p:txBody>
      </p:sp>
      <p:pic>
        <p:nvPicPr>
          <p:cNvPr id="137220" name="Picture 3">
            <a:extLst>
              <a:ext uri="{FF2B5EF4-FFF2-40B4-BE49-F238E27FC236}">
                <a16:creationId xmlns:a16="http://schemas.microsoft.com/office/drawing/2014/main" id="{84B908D1-FDDD-13AC-74D3-1C9E686A43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297" name="Rectangle 13929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98" name="Freeform: Shape 13929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9269" name="Picture 4">
            <a:extLst>
              <a:ext uri="{FF2B5EF4-FFF2-40B4-BE49-F238E27FC236}">
                <a16:creationId xmlns:a16="http://schemas.microsoft.com/office/drawing/2014/main" id="{E2A741BB-1929-A624-CB56-60A8EF1854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3644" y="736703"/>
            <a:ext cx="2531024" cy="737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99" name="Right Triangle 13929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he Art of Asking Questions">
            <a:extLst>
              <a:ext uri="{FF2B5EF4-FFF2-40B4-BE49-F238E27FC236}">
                <a16:creationId xmlns:a16="http://schemas.microsoft.com/office/drawing/2014/main" id="{FC4FD214-AC41-628F-3167-AA055CA508AD}"/>
              </a:ext>
            </a:extLst>
          </p:cNvPr>
          <p:cNvPicPr>
            <a:picLocks noChangeAspect="1"/>
          </p:cNvPicPr>
          <p:nvPr/>
        </p:nvPicPr>
        <p:blipFill>
          <a:blip r:embed="rId4"/>
          <a:stretch>
            <a:fillRect/>
          </a:stretch>
        </p:blipFill>
        <p:spPr>
          <a:xfrm>
            <a:off x="1399726" y="2178787"/>
            <a:ext cx="5543825" cy="3214377"/>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B449-93BC-0622-89E2-001BFE4859B4}"/>
              </a:ext>
            </a:extLst>
          </p:cNvPr>
          <p:cNvSpPr>
            <a:spLocks noGrp="1"/>
          </p:cNvSpPr>
          <p:nvPr>
            <p:ph type="title"/>
          </p:nvPr>
        </p:nvSpPr>
        <p:spPr/>
        <p:txBody>
          <a:bodyPr/>
          <a:lstStyle/>
          <a:p>
            <a:r>
              <a:rPr lang="en-US" dirty="0">
                <a:latin typeface="Calibri"/>
                <a:ea typeface="Calibri"/>
                <a:cs typeface="Calibri"/>
              </a:rPr>
              <a:t>HOMEWORK</a:t>
            </a:r>
          </a:p>
        </p:txBody>
      </p:sp>
      <p:sp>
        <p:nvSpPr>
          <p:cNvPr id="3" name="Content Placeholder 2">
            <a:extLst>
              <a:ext uri="{FF2B5EF4-FFF2-40B4-BE49-F238E27FC236}">
                <a16:creationId xmlns:a16="http://schemas.microsoft.com/office/drawing/2014/main" id="{064E5B2F-5318-59BA-9D4F-B47B9AD4ADBE}"/>
              </a:ext>
            </a:extLst>
          </p:cNvPr>
          <p:cNvSpPr>
            <a:spLocks noGrp="1"/>
          </p:cNvSpPr>
          <p:nvPr>
            <p:ph idx="1"/>
          </p:nvPr>
        </p:nvSpPr>
        <p:spPr/>
        <p:txBody>
          <a:bodyPr/>
          <a:lstStyle/>
          <a:p>
            <a:r>
              <a:rPr lang="en-US"/>
              <a:t>For October 16th Class </a:t>
            </a:r>
          </a:p>
        </p:txBody>
      </p:sp>
      <p:sp>
        <p:nvSpPr>
          <p:cNvPr id="4" name="TextBox 3">
            <a:extLst>
              <a:ext uri="{FF2B5EF4-FFF2-40B4-BE49-F238E27FC236}">
                <a16:creationId xmlns:a16="http://schemas.microsoft.com/office/drawing/2014/main" id="{C49990A3-EC28-1305-21E3-1BF2AE386D00}"/>
              </a:ext>
            </a:extLst>
          </p:cNvPr>
          <p:cNvSpPr txBox="1"/>
          <p:nvPr/>
        </p:nvSpPr>
        <p:spPr>
          <a:xfrm>
            <a:off x="933138" y="2216671"/>
            <a:ext cx="739951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cs typeface="Arial"/>
              </a:rPr>
              <a:t>Review social media sites or You Tube Videos on any topics we have covered so far in class. Food safety, Freezing, drying, basics of canning, equipment, canning acid foods or tomatoes, dry canning, etc.  Keep track of the link to share with group in the chat next week. </a:t>
            </a:r>
            <a:endParaRPr lang="en-US" sz="2000">
              <a:latin typeface="Calibri"/>
              <a:cs typeface="Times"/>
            </a:endParaRPr>
          </a:p>
          <a:p>
            <a:r>
              <a:rPr lang="en-US" sz="2000">
                <a:latin typeface="Calibri"/>
                <a:cs typeface="Arial"/>
              </a:rPr>
              <a:t>When reviewing consider​: </a:t>
            </a:r>
            <a:endParaRPr lang="en-US" sz="2000">
              <a:latin typeface="Calibri"/>
              <a:ea typeface="Calibri"/>
              <a:cs typeface="Times"/>
            </a:endParaRPr>
          </a:p>
          <a:p>
            <a:pPr marL="228600" lvl="1" indent="-228600">
              <a:buFont typeface=""/>
              <a:buChar char="•"/>
            </a:pPr>
            <a:r>
              <a:rPr lang="en-US" sz="2000">
                <a:latin typeface="Calibri"/>
                <a:cs typeface="Arial"/>
              </a:rPr>
              <a:t>Accuracy of information ​</a:t>
            </a:r>
            <a:endParaRPr lang="en-US" sz="2000">
              <a:latin typeface="Calibri"/>
              <a:ea typeface="Calibri"/>
              <a:cs typeface="Arial"/>
            </a:endParaRPr>
          </a:p>
          <a:p>
            <a:pPr marL="228600" lvl="1" indent="-228600">
              <a:buFont typeface=""/>
              <a:buChar char="•"/>
            </a:pPr>
            <a:r>
              <a:rPr lang="en-US" sz="2000">
                <a:latin typeface="Calibri"/>
                <a:cs typeface="Arial"/>
              </a:rPr>
              <a:t>Appealing to watch and listen or read ​</a:t>
            </a:r>
            <a:endParaRPr lang="en-US" sz="2000">
              <a:latin typeface="Calibri"/>
              <a:ea typeface="Calibri"/>
              <a:cs typeface="Arial"/>
            </a:endParaRPr>
          </a:p>
          <a:p>
            <a:pPr marL="228600" lvl="1" indent="-228600">
              <a:buFont typeface=""/>
              <a:buChar char="•"/>
            </a:pPr>
            <a:r>
              <a:rPr lang="en-US" sz="2000">
                <a:latin typeface="Calibri"/>
                <a:cs typeface="Arial"/>
              </a:rPr>
              <a:t>What is something new that you learned or that </a:t>
            </a:r>
          </a:p>
          <a:p>
            <a:pPr marL="228600" lvl="1" indent="-228600">
              <a:buFont typeface=""/>
              <a:buChar char="•"/>
            </a:pPr>
            <a:r>
              <a:rPr lang="en-US" sz="2000">
                <a:latin typeface="Calibri"/>
                <a:cs typeface="Arial"/>
              </a:rPr>
              <a:t>Was it eye catching (good or bad), fun​, boring, entertaining,</a:t>
            </a:r>
            <a:endParaRPr lang="en-US" sz="2000">
              <a:latin typeface="Calibri"/>
              <a:ea typeface="Calibri"/>
              <a:cs typeface="Arial"/>
            </a:endParaRPr>
          </a:p>
          <a:p>
            <a:pPr marL="228600" lvl="1" indent="-228600">
              <a:buFont typeface=""/>
              <a:buChar char="•"/>
            </a:pPr>
            <a:r>
              <a:rPr lang="en-US" sz="2000">
                <a:latin typeface="Calibri"/>
                <a:cs typeface="Arial"/>
              </a:rPr>
              <a:t>Were there any red flags or inaccuracies?​</a:t>
            </a:r>
            <a:endParaRPr lang="en-US" sz="2000">
              <a:latin typeface="Calibri"/>
              <a:ea typeface="Calibri"/>
              <a:cs typeface="Arial"/>
            </a:endParaRPr>
          </a:p>
          <a:p>
            <a:pPr marL="228600" lvl="1" indent="-228600">
              <a:buFont typeface=""/>
              <a:buChar char="•"/>
            </a:pPr>
            <a:r>
              <a:rPr lang="en-US" sz="2000">
                <a:latin typeface="Calibri"/>
                <a:cs typeface="Arial"/>
              </a:rPr>
              <a:t>Would you recommend this site, why or why not. </a:t>
            </a:r>
          </a:p>
          <a:p>
            <a:pPr marL="228600" lvl="1" indent="-228600">
              <a:buFont typeface=""/>
              <a:buChar char="•"/>
            </a:pPr>
            <a:r>
              <a:rPr lang="en-US" sz="2000">
                <a:latin typeface="Calibri"/>
                <a:ea typeface="Calibri"/>
                <a:cs typeface="Arial"/>
              </a:rPr>
              <a:t>Be sure to look for the little things around the kitchen, techniques being used, details. </a:t>
            </a:r>
          </a:p>
        </p:txBody>
      </p:sp>
    </p:spTree>
    <p:extLst>
      <p:ext uri="{BB962C8B-B14F-4D97-AF65-F5344CB8AC3E}">
        <p14:creationId xmlns:p14="http://schemas.microsoft.com/office/powerpoint/2010/main" val="41343795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54AD-97F7-9DED-008F-B737A7FAE392}"/>
              </a:ext>
            </a:extLst>
          </p:cNvPr>
          <p:cNvSpPr>
            <a:spLocks noGrp="1"/>
          </p:cNvSpPr>
          <p:nvPr>
            <p:ph type="title"/>
          </p:nvPr>
        </p:nvSpPr>
        <p:spPr/>
        <p:txBody>
          <a:bodyPr/>
          <a:lstStyle/>
          <a:p>
            <a:r>
              <a:rPr lang="en-US"/>
              <a:t>HOMEWORK – to be discussed on October 23rd</a:t>
            </a:r>
          </a:p>
        </p:txBody>
      </p:sp>
      <p:sp>
        <p:nvSpPr>
          <p:cNvPr id="3" name="Content Placeholder 2">
            <a:extLst>
              <a:ext uri="{FF2B5EF4-FFF2-40B4-BE49-F238E27FC236}">
                <a16:creationId xmlns:a16="http://schemas.microsoft.com/office/drawing/2014/main" id="{291713B0-E582-5324-A4F2-F65C928BB8BA}"/>
              </a:ext>
            </a:extLst>
          </p:cNvPr>
          <p:cNvSpPr>
            <a:spLocks noGrp="1"/>
          </p:cNvSpPr>
          <p:nvPr>
            <p:ph idx="1"/>
          </p:nvPr>
        </p:nvSpPr>
        <p:spPr>
          <a:xfrm>
            <a:off x="381000" y="2294744"/>
            <a:ext cx="8382000" cy="3130447"/>
          </a:xfrm>
        </p:spPr>
        <p:txBody>
          <a:bodyPr/>
          <a:lstStyle/>
          <a:p>
            <a:r>
              <a:rPr lang="en-US" sz="1800" b="1">
                <a:latin typeface="Calibri"/>
                <a:ea typeface="Calibri"/>
                <a:cs typeface="Calibri"/>
              </a:rPr>
              <a:t>Review and organize the PowerPoint, handbook and other handouts</a:t>
            </a:r>
            <a:endParaRPr lang="en-US" sz="1800">
              <a:latin typeface="Calibri"/>
              <a:ea typeface="Calibri"/>
              <a:cs typeface="Calibri"/>
            </a:endParaRPr>
          </a:p>
          <a:p>
            <a:r>
              <a:rPr lang="en-US" sz="1800">
                <a:latin typeface="Calibri"/>
                <a:ea typeface="Calibri"/>
                <a:cs typeface="Calibri"/>
              </a:rPr>
              <a:t>Answer questions on quiz handouts attached. </a:t>
            </a:r>
            <a:r>
              <a:rPr lang="en-US" sz="1800" i="1">
                <a:latin typeface="Calibri"/>
                <a:ea typeface="Calibri"/>
                <a:cs typeface="Calibri"/>
              </a:rPr>
              <a:t>(Remember it is not what you remember or memorize but knowing how and where to find the answers!) </a:t>
            </a:r>
            <a:endParaRPr lang="en-US" sz="1800">
              <a:latin typeface="Calibri"/>
              <a:ea typeface="Calibri"/>
              <a:cs typeface="Calibri"/>
            </a:endParaRPr>
          </a:p>
          <a:p>
            <a:r>
              <a:rPr lang="en-US" sz="1800">
                <a:latin typeface="Calibri"/>
                <a:ea typeface="Calibri"/>
                <a:cs typeface="Calibri"/>
              </a:rPr>
              <a:t>View Dry Canning video </a:t>
            </a:r>
            <a:r>
              <a:rPr lang="en-US" sz="1800">
                <a:ea typeface="+mn-lt"/>
                <a:cs typeface="+mn-lt"/>
                <a:hlinkClick r:id="rId2"/>
              </a:rPr>
              <a:t>https://www.youtube.com/watch?v=uZ86oKostBM</a:t>
            </a:r>
            <a:endParaRPr lang="en-US" sz="1800">
              <a:latin typeface="Calibri"/>
              <a:ea typeface="Calibri"/>
              <a:cs typeface="Calibri"/>
            </a:endParaRPr>
          </a:p>
          <a:p>
            <a:r>
              <a:rPr lang="en-US" sz="1800">
                <a:latin typeface="Stone Sans"/>
                <a:ea typeface="Calibri"/>
                <a:cs typeface="Calibri"/>
              </a:rPr>
              <a:t>Or any other dry canning YouTube video</a:t>
            </a:r>
          </a:p>
          <a:p>
            <a:pPr lvl="1"/>
            <a:r>
              <a:rPr lang="en-US" sz="1800">
                <a:latin typeface="Stone Sans"/>
                <a:ea typeface="Calibri"/>
                <a:cs typeface="Calibri"/>
              </a:rPr>
              <a:t>Thoughts, accurate or not? </a:t>
            </a:r>
          </a:p>
          <a:p>
            <a:r>
              <a:rPr lang="en-US" sz="1800">
                <a:latin typeface="Calibri"/>
                <a:ea typeface="Calibri"/>
                <a:cs typeface="Calibri"/>
              </a:rPr>
              <a:t>OPTIONAL: View the OSU video on Tomatoes – 1 hour 20 minutes </a:t>
            </a:r>
            <a:r>
              <a:rPr lang="en-US" sz="1800" u="sng">
                <a:latin typeface="Calibri"/>
                <a:ea typeface="Calibri"/>
                <a:cs typeface="Calibri"/>
                <a:hlinkClick r:id="rId3"/>
              </a:rPr>
              <a:t>https://oregonstate.app.box.com/s/i9a6kh7o7a32688cq9n6iav0gyig8m0f/file/774618697670</a:t>
            </a:r>
            <a:endParaRPr lang="en-US" sz="1800">
              <a:latin typeface="Calibri"/>
              <a:ea typeface="Calibri"/>
              <a:cs typeface="Calibri"/>
            </a:endParaRPr>
          </a:p>
          <a:p>
            <a:pPr marL="0" indent="0">
              <a:buNone/>
            </a:pPr>
            <a:endParaRPr lang="en-US" sz="1800">
              <a:latin typeface="Calibri"/>
              <a:ea typeface="Calibri"/>
              <a:cs typeface="Calibri"/>
            </a:endParaRPr>
          </a:p>
        </p:txBody>
      </p:sp>
    </p:spTree>
    <p:extLst>
      <p:ext uri="{BB962C8B-B14F-4D97-AF65-F5344CB8AC3E}">
        <p14:creationId xmlns:p14="http://schemas.microsoft.com/office/powerpoint/2010/main" val="274187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244305C-2287-F685-29C2-FBF224817080}"/>
              </a:ext>
            </a:extLst>
          </p:cNvPr>
          <p:cNvSpPr>
            <a:spLocks noGrp="1"/>
          </p:cNvSpPr>
          <p:nvPr>
            <p:ph type="title"/>
          </p:nvPr>
        </p:nvSpPr>
        <p:spPr>
          <a:solidFill>
            <a:schemeClr val="accent5"/>
          </a:solidFill>
        </p:spPr>
        <p:txBody>
          <a:bodyPr/>
          <a:lstStyle/>
          <a:p>
            <a:pPr>
              <a:defRPr/>
            </a:pPr>
            <a:r>
              <a:rPr lang="en-US" sz="3200" b="1">
                <a:solidFill>
                  <a:schemeClr val="tx1"/>
                </a:solidFill>
                <a:latin typeface="Calibri"/>
                <a:ea typeface="Calibri"/>
                <a:cs typeface="Calibri"/>
              </a:rPr>
              <a:t>Boiling Water Canning Versus Pressure Cannin</a:t>
            </a:r>
            <a:r>
              <a:rPr lang="en-US">
                <a:solidFill>
                  <a:schemeClr val="tx1"/>
                </a:solidFill>
              </a:rPr>
              <a:t>g </a:t>
            </a:r>
          </a:p>
        </p:txBody>
      </p:sp>
      <p:sp>
        <p:nvSpPr>
          <p:cNvPr id="3" name="Content Placeholder 2">
            <a:extLst>
              <a:ext uri="{FF2B5EF4-FFF2-40B4-BE49-F238E27FC236}">
                <a16:creationId xmlns:a16="http://schemas.microsoft.com/office/drawing/2014/main" id="{415BF631-6126-D0C9-C35C-86CF4B560094}"/>
              </a:ext>
            </a:extLst>
          </p:cNvPr>
          <p:cNvSpPr>
            <a:spLocks noGrp="1"/>
          </p:cNvSpPr>
          <p:nvPr>
            <p:ph sz="half" idx="1"/>
          </p:nvPr>
        </p:nvSpPr>
        <p:spPr/>
        <p:txBody>
          <a:bodyPr/>
          <a:lstStyle/>
          <a:p>
            <a:pPr marL="0" indent="0" algn="ctr">
              <a:buFontTx/>
              <a:buNone/>
              <a:defRPr/>
            </a:pPr>
            <a:r>
              <a:rPr lang="en-US" b="1"/>
              <a:t>Boiling Water Canner </a:t>
            </a:r>
            <a:r>
              <a:rPr lang="en-US"/>
              <a:t>	</a:t>
            </a:r>
          </a:p>
          <a:p>
            <a:pPr marL="0" indent="0">
              <a:buFontTx/>
              <a:buNone/>
              <a:defRPr/>
            </a:pPr>
            <a:r>
              <a:rPr lang="en-US"/>
              <a:t>For all acid foods </a:t>
            </a:r>
          </a:p>
          <a:p>
            <a:pPr>
              <a:defRPr/>
            </a:pPr>
            <a:r>
              <a:rPr lang="en-US"/>
              <a:t>Most fruits </a:t>
            </a:r>
          </a:p>
          <a:p>
            <a:pPr>
              <a:defRPr/>
            </a:pPr>
            <a:r>
              <a:rPr lang="en-US"/>
              <a:t>Jams/Jellies</a:t>
            </a:r>
          </a:p>
          <a:p>
            <a:pPr>
              <a:defRPr/>
            </a:pPr>
            <a:r>
              <a:rPr lang="en-US"/>
              <a:t>Fruit Juices </a:t>
            </a:r>
          </a:p>
          <a:p>
            <a:pPr>
              <a:defRPr/>
            </a:pPr>
            <a:r>
              <a:rPr lang="en-US"/>
              <a:t>Pickled Foods </a:t>
            </a:r>
          </a:p>
          <a:p>
            <a:pPr>
              <a:defRPr/>
            </a:pPr>
            <a:endParaRPr lang="en-US"/>
          </a:p>
        </p:txBody>
      </p:sp>
      <p:sp>
        <p:nvSpPr>
          <p:cNvPr id="4" name="Content Placeholder 3">
            <a:extLst>
              <a:ext uri="{FF2B5EF4-FFF2-40B4-BE49-F238E27FC236}">
                <a16:creationId xmlns:a16="http://schemas.microsoft.com/office/drawing/2014/main" id="{4F24FBC7-5311-775E-E6E6-A1BF393A96B4}"/>
              </a:ext>
            </a:extLst>
          </p:cNvPr>
          <p:cNvSpPr>
            <a:spLocks noGrp="1"/>
          </p:cNvSpPr>
          <p:nvPr>
            <p:ph sz="half" idx="2"/>
          </p:nvPr>
        </p:nvSpPr>
        <p:spPr/>
        <p:txBody>
          <a:bodyPr/>
          <a:lstStyle/>
          <a:p>
            <a:pPr marL="0" indent="0" algn="ctr">
              <a:buFontTx/>
              <a:buNone/>
              <a:defRPr/>
            </a:pPr>
            <a:r>
              <a:rPr lang="en-US" b="1"/>
              <a:t>Pressure Canning </a:t>
            </a:r>
          </a:p>
          <a:p>
            <a:pPr marL="0" indent="0">
              <a:buFontTx/>
              <a:buNone/>
              <a:defRPr/>
            </a:pPr>
            <a:r>
              <a:rPr lang="en-US"/>
              <a:t>All Low Acid Foods </a:t>
            </a:r>
          </a:p>
          <a:p>
            <a:pPr>
              <a:defRPr/>
            </a:pPr>
            <a:r>
              <a:rPr lang="en-US"/>
              <a:t>Meats </a:t>
            </a:r>
          </a:p>
          <a:p>
            <a:pPr>
              <a:defRPr/>
            </a:pPr>
            <a:r>
              <a:rPr lang="en-US"/>
              <a:t>Fish </a:t>
            </a:r>
          </a:p>
          <a:p>
            <a:pPr>
              <a:defRPr/>
            </a:pPr>
            <a:r>
              <a:rPr lang="en-US"/>
              <a:t>Poultry </a:t>
            </a:r>
          </a:p>
          <a:p>
            <a:pPr>
              <a:defRPr/>
            </a:pPr>
            <a:r>
              <a:rPr lang="en-US"/>
              <a:t>Vegetables </a:t>
            </a:r>
          </a:p>
          <a:p>
            <a:pPr marL="0" indent="0">
              <a:buFontTx/>
              <a:buNone/>
              <a:defRPr/>
            </a:pPr>
            <a:endParaRPr lang="en-US"/>
          </a:p>
        </p:txBody>
      </p:sp>
      <p:pic>
        <p:nvPicPr>
          <p:cNvPr id="17413" name="Picture 4" descr="A picture containing kitchenware, indoor, cup, blender&#10;&#10;Description automatically generated">
            <a:extLst>
              <a:ext uri="{FF2B5EF4-FFF2-40B4-BE49-F238E27FC236}">
                <a16:creationId xmlns:a16="http://schemas.microsoft.com/office/drawing/2014/main" id="{7DD2DB7C-A92B-6AAB-6B0B-FE038424A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7754">
            <a:off x="6858000" y="3627438"/>
            <a:ext cx="18383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A picture containing green&#10;&#10;Description automatically generated">
            <a:extLst>
              <a:ext uri="{FF2B5EF4-FFF2-40B4-BE49-F238E27FC236}">
                <a16:creationId xmlns:a16="http://schemas.microsoft.com/office/drawing/2014/main" id="{ED808D33-3435-8AFE-0CBB-3E3B59161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219" y="4916384"/>
            <a:ext cx="23288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a:extLst>
              <a:ext uri="{FF2B5EF4-FFF2-40B4-BE49-F238E27FC236}">
                <a16:creationId xmlns:a16="http://schemas.microsoft.com/office/drawing/2014/main" id="{A09934E8-7D9D-C471-284C-F8AACC745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556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Blank Presentation">
      <a:majorFont>
        <a:latin typeface="Stone Sans"/>
        <a:ea typeface=""/>
        <a:cs typeface=""/>
      </a:majorFont>
      <a:minorFont>
        <a:latin typeface="Ston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86</Slides>
  <Notes>53</Notes>
  <HiddenSlides>4</HiddenSlide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Blank Presentation</vt:lpstr>
      <vt:lpstr>Canning Basics Canners &amp; Jars   Washington State University  Sandy Brown Faculty Emeritus</vt:lpstr>
      <vt:lpstr>LET'S REVIEW</vt:lpstr>
      <vt:lpstr>PRESERVATION HISTORY </vt:lpstr>
      <vt:lpstr>DETERMINING WHICH CANNING METHOD TO USE</vt:lpstr>
      <vt:lpstr>ACIDITY LEVEL OF FOODS</vt:lpstr>
      <vt:lpstr>ACID FOODS</vt:lpstr>
      <vt:lpstr>Processing Times and Acidity </vt:lpstr>
      <vt:lpstr> </vt:lpstr>
      <vt:lpstr>Boiling Water Canning Versus Pressure Canning </vt:lpstr>
      <vt:lpstr>BOILING WATER BATH CANNERS</vt:lpstr>
      <vt:lpstr>BOILING WATER CANNERS – SIZE &amp; TYPE</vt:lpstr>
      <vt:lpstr>BOILING WATER CANNERS – SIZE &amp; TYPE</vt:lpstr>
      <vt:lpstr>BOILING WATER CANNERS – SIZE &amp; TYPE</vt:lpstr>
      <vt:lpstr>Canner sizes </vt:lpstr>
      <vt:lpstr>Electric Water Bath Canner </vt:lpstr>
      <vt:lpstr>STEAM CANNERS</vt:lpstr>
      <vt:lpstr>Check out these videos</vt:lpstr>
      <vt:lpstr>PowerPoint Presentation</vt:lpstr>
      <vt:lpstr>OPEN KETTLE CANNING</vt:lpstr>
      <vt:lpstr>OVEN CANNING</vt:lpstr>
      <vt:lpstr>MICROWAVE CANNING</vt:lpstr>
      <vt:lpstr>Pouch Canning </vt:lpstr>
      <vt:lpstr>DISHWASHER “CANNING”  </vt:lpstr>
      <vt:lpstr>VACUUM PACKAGING MACHINES</vt:lpstr>
      <vt:lpstr>DRY CANNING – Dried grains and flours</vt:lpstr>
      <vt:lpstr>WHAT IS THE CONCERN?  </vt:lpstr>
      <vt:lpstr>DRY CANNING VEGETABLES AND MEATS? </vt:lpstr>
      <vt:lpstr>Dry Canning </vt:lpstr>
      <vt:lpstr>CANNERS ON SMOOTH TOP STOVES  </vt:lpstr>
      <vt:lpstr>DAMAGE TO  THE COOKTOP </vt:lpstr>
      <vt:lpstr>OVER-HEAT PROTECTIONS </vt:lpstr>
      <vt:lpstr>MANUFACTURER RECOMMENDATIONS </vt:lpstr>
      <vt:lpstr>Solid Element Burners </vt:lpstr>
      <vt:lpstr>Induction cooktops </vt:lpstr>
      <vt:lpstr>Liquid Propane or Gas Ranges </vt:lpstr>
      <vt:lpstr>APPROPRIATE JARS &amp; LIDS FOR HOME CANNING</vt:lpstr>
      <vt:lpstr>NOT RECOMMENDED FOR HOME CANNING</vt:lpstr>
      <vt:lpstr>PREPARATION OF JARS</vt:lpstr>
      <vt:lpstr>Heating Jars</vt:lpstr>
      <vt:lpstr>REASONS JARS BREAK</vt:lpstr>
      <vt:lpstr>REASONS JARS BREAK – THERMAL SHOCK</vt:lpstr>
      <vt:lpstr>REASONS JARS BREAK – PRESSURE BREAK</vt:lpstr>
      <vt:lpstr>REASONS JARS BREAK – IMPACT BREAKAGE</vt:lpstr>
      <vt:lpstr>LIDS &amp; RINGS FOR HOME CANNING JARS</vt:lpstr>
      <vt:lpstr>Lid Brands – Good or Bad </vt:lpstr>
      <vt:lpstr>Tattler Lids </vt:lpstr>
      <vt:lpstr>OTHER UTENSILS</vt:lpstr>
      <vt:lpstr>DETERMINING PROCESSING TIME</vt:lpstr>
      <vt:lpstr>Impacts of Altitude</vt:lpstr>
      <vt:lpstr>SESSION BREAK</vt:lpstr>
      <vt:lpstr>SELECTING FOOD FOR CANNING</vt:lpstr>
      <vt:lpstr>CANNING FRUITS</vt:lpstr>
      <vt:lpstr>CANNING FRUITS – RAW PACK </vt:lpstr>
      <vt:lpstr>CANNING FRUITS – HOT PACK </vt:lpstr>
      <vt:lpstr>LIQUIDS USED TO FILL JARS</vt:lpstr>
      <vt:lpstr>PRESERVING FRUITS FOR SPECIAL DIETS</vt:lpstr>
      <vt:lpstr>SUBSTITUTE SWEETNERS</vt:lpstr>
      <vt:lpstr>HEADSPACE</vt:lpstr>
      <vt:lpstr>PROPER CANNING PRACTICES</vt:lpstr>
      <vt:lpstr>PROPER CANNING PRACTICES</vt:lpstr>
      <vt:lpstr>PROPER CANNING PRACTICES</vt:lpstr>
      <vt:lpstr>PIE FILLINGS </vt:lpstr>
      <vt:lpstr>SO, WHAT SHOULD I USE ? </vt:lpstr>
      <vt:lpstr>STEPS IN BOILING WATER BATH CANNING</vt:lpstr>
      <vt:lpstr>. STEPS IN BOILING WATER BATH CANNING, cont.</vt:lpstr>
      <vt:lpstr>TESTING FOR A GOOD SEAL</vt:lpstr>
      <vt:lpstr>Storing Jars</vt:lpstr>
      <vt:lpstr>Discussion Group Topics</vt:lpstr>
      <vt:lpstr>CANNING PROBLEMS – SEAL FAILURES</vt:lpstr>
      <vt:lpstr>CANNING PROBLEMS – SEAL FAILURES, cont.</vt:lpstr>
      <vt:lpstr>WHAT TO DO IF A SEAL FAILS</vt:lpstr>
      <vt:lpstr>CANNING PROBLEMS – LIQUID LOSS</vt:lpstr>
      <vt:lpstr>DETERMINING IF FOOD IS SAFE TO EAT</vt:lpstr>
      <vt:lpstr>SIGNS OF SPOILAGE</vt:lpstr>
      <vt:lpstr>DISPOSING OF SPOILED CANNED FOODS</vt:lpstr>
      <vt:lpstr>Tomatoes….</vt:lpstr>
      <vt:lpstr>CANNING TOMATOES</vt:lpstr>
      <vt:lpstr>METHODS OF CANNING TOMATOES</vt:lpstr>
      <vt:lpstr>MAKING TOMATOES SAFE</vt:lpstr>
      <vt:lpstr>Water Bath or Pressure Can Tomatoes?</vt:lpstr>
      <vt:lpstr>Tomato Juice</vt:lpstr>
      <vt:lpstr>METHODS FOR MAKING TOMATO JUICE AT HOME </vt:lpstr>
      <vt:lpstr>CANNING TOMATO MIXTURES</vt:lpstr>
      <vt:lpstr>PowerPoint Presentation</vt:lpstr>
      <vt:lpstr>HOMEWORK</vt:lpstr>
      <vt:lpstr>HOMEWORK – to be discussed on October 23rd</vt:lpstr>
    </vt:vector>
  </TitlesOfParts>
  <Company>Cara Haskey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Cara Haskey</dc:creator>
  <cp:revision>4</cp:revision>
  <cp:lastPrinted>2014-04-28T16:19:19Z</cp:lastPrinted>
  <dcterms:created xsi:type="dcterms:W3CDTF">2009-10-05T03:14:11Z</dcterms:created>
  <dcterms:modified xsi:type="dcterms:W3CDTF">2024-10-04T20:54:50Z</dcterms:modified>
</cp:coreProperties>
</file>