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4"/>
  </p:notesMasterIdLst>
  <p:handoutMasterIdLst>
    <p:handoutMasterId r:id="rId55"/>
  </p:handoutMasterIdLst>
  <p:sldIdLst>
    <p:sldId id="307" r:id="rId2"/>
    <p:sldId id="272" r:id="rId3"/>
    <p:sldId id="277" r:id="rId4"/>
    <p:sldId id="327" r:id="rId5"/>
    <p:sldId id="328" r:id="rId6"/>
    <p:sldId id="329" r:id="rId7"/>
    <p:sldId id="330" r:id="rId8"/>
    <p:sldId id="344" r:id="rId9"/>
    <p:sldId id="339" r:id="rId10"/>
    <p:sldId id="340" r:id="rId11"/>
    <p:sldId id="341" r:id="rId12"/>
    <p:sldId id="308" r:id="rId13"/>
    <p:sldId id="309" r:id="rId14"/>
    <p:sldId id="274" r:id="rId15"/>
    <p:sldId id="275" r:id="rId16"/>
    <p:sldId id="310" r:id="rId17"/>
    <p:sldId id="279" r:id="rId18"/>
    <p:sldId id="280" r:id="rId19"/>
    <p:sldId id="342" r:id="rId20"/>
    <p:sldId id="281" r:id="rId21"/>
    <p:sldId id="319" r:id="rId22"/>
    <p:sldId id="282" r:id="rId23"/>
    <p:sldId id="283" r:id="rId24"/>
    <p:sldId id="299" r:id="rId25"/>
    <p:sldId id="285" r:id="rId26"/>
    <p:sldId id="296" r:id="rId27"/>
    <p:sldId id="297" r:id="rId28"/>
    <p:sldId id="298" r:id="rId29"/>
    <p:sldId id="320" r:id="rId30"/>
    <p:sldId id="321" r:id="rId31"/>
    <p:sldId id="302" r:id="rId32"/>
    <p:sldId id="311" r:id="rId33"/>
    <p:sldId id="312" r:id="rId34"/>
    <p:sldId id="313" r:id="rId35"/>
    <p:sldId id="317" r:id="rId36"/>
    <p:sldId id="315" r:id="rId37"/>
    <p:sldId id="316" r:id="rId38"/>
    <p:sldId id="322" r:id="rId39"/>
    <p:sldId id="292" r:id="rId40"/>
    <p:sldId id="303" r:id="rId41"/>
    <p:sldId id="304" r:id="rId42"/>
    <p:sldId id="305" r:id="rId43"/>
    <p:sldId id="306" r:id="rId44"/>
    <p:sldId id="323" r:id="rId45"/>
    <p:sldId id="324" r:id="rId46"/>
    <p:sldId id="325" r:id="rId47"/>
    <p:sldId id="326" r:id="rId48"/>
    <p:sldId id="295" r:id="rId49"/>
    <p:sldId id="294" r:id="rId50"/>
    <p:sldId id="293" r:id="rId51"/>
    <p:sldId id="343" r:id="rId52"/>
    <p:sldId id="318" r:id="rId53"/>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FED3E-5FEE-2B92-FCC5-73165E28E2F1}" v="6" dt="2024-09-24T22:24:54.420"/>
    <p1510:client id="{2681623A-213B-295C-D535-F2ED2AF2FCDD}" v="9" dt="2024-09-24T22:02:20.515"/>
    <p1510:client id="{8F8C22A6-6F3E-887B-97BD-D4DD549114E7}" v="9" dt="2024-09-24T21:58:39.088"/>
    <p1510:client id="{A33A9B6D-83EA-E237-72D3-D393E66F2163}" v="82" dt="2024-09-23T16:59:52.680"/>
    <p1510:client id="{A747C2D5-C800-7097-D517-1F5B0EA5B169}" v="4" dt="2024-09-24T22:00:34.994"/>
    <p1510:client id="{B8EAAF3E-E306-C21B-188B-4A3DD667C0EB}" v="65" dt="2024-09-24T22:23:14.711"/>
    <p1510:client id="{CED7E974-DD21-CD32-008C-C0FBFF256D3F}" v="36" dt="2024-09-24T22:09:04.438"/>
    <p1510:client id="{E76B59A4-092E-AF6C-1112-0C8CD8E58187}" v="181" dt="2024-09-24T22:48:01.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9" autoAdjust="0"/>
    <p:restoredTop sz="94689"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7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ndra J Garl" userId="S::browns@wsu.edu::0e36faf3-8c5c-415a-8560-d145ea273235" providerId="AD" clId="Web-{A747C2D5-C800-7097-D517-1F5B0EA5B169}"/>
    <pc:docChg chg="modSld">
      <pc:chgData name="Brown, Sandra J Garl" userId="S::browns@wsu.edu::0e36faf3-8c5c-415a-8560-d145ea273235" providerId="AD" clId="Web-{A747C2D5-C800-7097-D517-1F5B0EA5B169}" dt="2024-09-24T22:00:34.994" v="4" actId="20577"/>
      <pc:docMkLst>
        <pc:docMk/>
      </pc:docMkLst>
      <pc:sldChg chg="addSp modSp mod setBg">
        <pc:chgData name="Brown, Sandra J Garl" userId="S::browns@wsu.edu::0e36faf3-8c5c-415a-8560-d145ea273235" providerId="AD" clId="Web-{A747C2D5-C800-7097-D517-1F5B0EA5B169}" dt="2024-09-24T22:00:21.024" v="3" actId="20577"/>
        <pc:sldMkLst>
          <pc:docMk/>
          <pc:sldMk cId="0" sldId="328"/>
        </pc:sldMkLst>
        <pc:spChg chg="mod">
          <ac:chgData name="Brown, Sandra J Garl" userId="S::browns@wsu.edu::0e36faf3-8c5c-415a-8560-d145ea273235" providerId="AD" clId="Web-{A747C2D5-C800-7097-D517-1F5B0EA5B169}" dt="2024-09-24T22:00:21.024" v="3" actId="20577"/>
          <ac:spMkLst>
            <pc:docMk/>
            <pc:sldMk cId="0" sldId="328"/>
            <ac:spMk id="3" creationId="{14E2D8D7-F243-7353-3040-A4286F88B79C}"/>
          </ac:spMkLst>
        </pc:spChg>
        <pc:spChg chg="mod">
          <ac:chgData name="Brown, Sandra J Garl" userId="S::browns@wsu.edu::0e36faf3-8c5c-415a-8560-d145ea273235" providerId="AD" clId="Web-{A747C2D5-C800-7097-D517-1F5B0EA5B169}" dt="2024-09-24T22:00:08.680" v="2"/>
          <ac:spMkLst>
            <pc:docMk/>
            <pc:sldMk cId="0" sldId="328"/>
            <ac:spMk id="11266" creationId="{1CB04B2B-7B9E-443F-85FF-20334AF6C446}"/>
          </ac:spMkLst>
        </pc:spChg>
        <pc:spChg chg="add">
          <ac:chgData name="Brown, Sandra J Garl" userId="S::browns@wsu.edu::0e36faf3-8c5c-415a-8560-d145ea273235" providerId="AD" clId="Web-{A747C2D5-C800-7097-D517-1F5B0EA5B169}" dt="2024-09-24T22:00:08.680" v="2"/>
          <ac:spMkLst>
            <pc:docMk/>
            <pc:sldMk cId="0" sldId="328"/>
            <ac:spMk id="11271" creationId="{45D37F4E-DDB4-456B-97E0-9937730A039F}"/>
          </ac:spMkLst>
        </pc:spChg>
        <pc:spChg chg="add">
          <ac:chgData name="Brown, Sandra J Garl" userId="S::browns@wsu.edu::0e36faf3-8c5c-415a-8560-d145ea273235" providerId="AD" clId="Web-{A747C2D5-C800-7097-D517-1F5B0EA5B169}" dt="2024-09-24T22:00:08.680" v="2"/>
          <ac:spMkLst>
            <pc:docMk/>
            <pc:sldMk cId="0" sldId="328"/>
            <ac:spMk id="11273" creationId="{B2DD41CD-8F47-4F56-AD12-4E2FF7696987}"/>
          </ac:spMkLst>
        </pc:spChg>
        <pc:picChg chg="add mod">
          <ac:chgData name="Brown, Sandra J Garl" userId="S::browns@wsu.edu::0e36faf3-8c5c-415a-8560-d145ea273235" providerId="AD" clId="Web-{A747C2D5-C800-7097-D517-1F5B0EA5B169}" dt="2024-09-24T22:00:08.680" v="2"/>
          <ac:picMkLst>
            <pc:docMk/>
            <pc:sldMk cId="0" sldId="328"/>
            <ac:picMk id="2" creationId="{E8990FE4-54E5-DE57-3852-3AAB78C82921}"/>
          </ac:picMkLst>
        </pc:picChg>
      </pc:sldChg>
      <pc:sldChg chg="modSp">
        <pc:chgData name="Brown, Sandra J Garl" userId="S::browns@wsu.edu::0e36faf3-8c5c-415a-8560-d145ea273235" providerId="AD" clId="Web-{A747C2D5-C800-7097-D517-1F5B0EA5B169}" dt="2024-09-24T22:00:34.994" v="4" actId="20577"/>
        <pc:sldMkLst>
          <pc:docMk/>
          <pc:sldMk cId="0" sldId="329"/>
        </pc:sldMkLst>
        <pc:spChg chg="mod">
          <ac:chgData name="Brown, Sandra J Garl" userId="S::browns@wsu.edu::0e36faf3-8c5c-415a-8560-d145ea273235" providerId="AD" clId="Web-{A747C2D5-C800-7097-D517-1F5B0EA5B169}" dt="2024-09-24T22:00:34.994" v="4" actId="20577"/>
          <ac:spMkLst>
            <pc:docMk/>
            <pc:sldMk cId="0" sldId="329"/>
            <ac:spMk id="12291" creationId="{975E89ED-4378-ED6C-546D-5DE47E67484B}"/>
          </ac:spMkLst>
        </pc:spChg>
      </pc:sldChg>
    </pc:docChg>
  </pc:docChgLst>
  <pc:docChgLst>
    <pc:chgData name="Brown, Sandra J Garl" userId="S::browns@wsu.edu::0e36faf3-8c5c-415a-8560-d145ea273235" providerId="AD" clId="Web-{E76B59A4-092E-AF6C-1112-0C8CD8E58187}"/>
    <pc:docChg chg="modSld">
      <pc:chgData name="Brown, Sandra J Garl" userId="S::browns@wsu.edu::0e36faf3-8c5c-415a-8560-d145ea273235" providerId="AD" clId="Web-{E76B59A4-092E-AF6C-1112-0C8CD8E58187}" dt="2024-09-24T22:48:01.040" v="195" actId="20577"/>
      <pc:docMkLst>
        <pc:docMk/>
      </pc:docMkLst>
      <pc:sldChg chg="addSp delSp modSp mod setBg">
        <pc:chgData name="Brown, Sandra J Garl" userId="S::browns@wsu.edu::0e36faf3-8c5c-415a-8560-d145ea273235" providerId="AD" clId="Web-{E76B59A4-092E-AF6C-1112-0C8CD8E58187}" dt="2024-09-24T22:34:04.223" v="61"/>
        <pc:sldMkLst>
          <pc:docMk/>
          <pc:sldMk cId="0" sldId="292"/>
        </pc:sldMkLst>
        <pc:spChg chg="mod">
          <ac:chgData name="Brown, Sandra J Garl" userId="S::browns@wsu.edu::0e36faf3-8c5c-415a-8560-d145ea273235" providerId="AD" clId="Web-{E76B59A4-092E-AF6C-1112-0C8CD8E58187}" dt="2024-09-24T22:34:04.223" v="61"/>
          <ac:spMkLst>
            <pc:docMk/>
            <pc:sldMk cId="0" sldId="292"/>
            <ac:spMk id="45058" creationId="{3E74EBC0-1950-9E57-67E3-B0C561AAAE41}"/>
          </ac:spMkLst>
        </pc:spChg>
        <pc:spChg chg="mod">
          <ac:chgData name="Brown, Sandra J Garl" userId="S::browns@wsu.edu::0e36faf3-8c5c-415a-8560-d145ea273235" providerId="AD" clId="Web-{E76B59A4-092E-AF6C-1112-0C8CD8E58187}" dt="2024-09-24T22:34:04.223" v="61"/>
          <ac:spMkLst>
            <pc:docMk/>
            <pc:sldMk cId="0" sldId="292"/>
            <ac:spMk id="60419" creationId="{F4992B47-E441-3320-C0F0-368D2428A1D8}"/>
          </ac:spMkLst>
        </pc:spChg>
        <pc:spChg chg="add">
          <ac:chgData name="Brown, Sandra J Garl" userId="S::browns@wsu.edu::0e36faf3-8c5c-415a-8560-d145ea273235" providerId="AD" clId="Web-{E76B59A4-092E-AF6C-1112-0C8CD8E58187}" dt="2024-09-24T22:34:04.223" v="61"/>
          <ac:spMkLst>
            <pc:docMk/>
            <pc:sldMk cId="0" sldId="292"/>
            <ac:spMk id="60424" creationId="{907EF6B7-1338-4443-8C46-6A318D952DFD}"/>
          </ac:spMkLst>
        </pc:spChg>
        <pc:spChg chg="add del">
          <ac:chgData name="Brown, Sandra J Garl" userId="S::browns@wsu.edu::0e36faf3-8c5c-415a-8560-d145ea273235" providerId="AD" clId="Web-{E76B59A4-092E-AF6C-1112-0C8CD8E58187}" dt="2024-09-24T22:33:49.941" v="60"/>
          <ac:spMkLst>
            <pc:docMk/>
            <pc:sldMk cId="0" sldId="292"/>
            <ac:spMk id="60425" creationId="{9F7D5CDA-D291-4307-BF55-1381FED29634}"/>
          </ac:spMkLst>
        </pc:spChg>
        <pc:spChg chg="add">
          <ac:chgData name="Brown, Sandra J Garl" userId="S::browns@wsu.edu::0e36faf3-8c5c-415a-8560-d145ea273235" providerId="AD" clId="Web-{E76B59A4-092E-AF6C-1112-0C8CD8E58187}" dt="2024-09-24T22:34:04.223" v="61"/>
          <ac:spMkLst>
            <pc:docMk/>
            <pc:sldMk cId="0" sldId="292"/>
            <ac:spMk id="60426" creationId="{DAAE4CDD-124C-4DCF-9584-B6033B545DD5}"/>
          </ac:spMkLst>
        </pc:spChg>
        <pc:spChg chg="add">
          <ac:chgData name="Brown, Sandra J Garl" userId="S::browns@wsu.edu::0e36faf3-8c5c-415a-8560-d145ea273235" providerId="AD" clId="Web-{E76B59A4-092E-AF6C-1112-0C8CD8E58187}" dt="2024-09-24T22:34:04.223" v="61"/>
          <ac:spMkLst>
            <pc:docMk/>
            <pc:sldMk cId="0" sldId="292"/>
            <ac:spMk id="60428" creationId="{081E4A58-353D-44AE-B2FC-2A74E2E400F7}"/>
          </ac:spMkLst>
        </pc:spChg>
        <pc:picChg chg="add del">
          <ac:chgData name="Brown, Sandra J Garl" userId="S::browns@wsu.edu::0e36faf3-8c5c-415a-8560-d145ea273235" providerId="AD" clId="Web-{E76B59A4-092E-AF6C-1112-0C8CD8E58187}" dt="2024-09-24T22:33:49.941" v="60"/>
          <ac:picMkLst>
            <pc:docMk/>
            <pc:sldMk cId="0" sldId="292"/>
            <ac:picMk id="60421" creationId="{7E36D594-5547-3AFF-2BC9-F51DE646D7C4}"/>
          </ac:picMkLst>
        </pc:picChg>
      </pc:sldChg>
      <pc:sldChg chg="addSp delSp modSp mod setBg">
        <pc:chgData name="Brown, Sandra J Garl" userId="S::browns@wsu.edu::0e36faf3-8c5c-415a-8560-d145ea273235" providerId="AD" clId="Web-{E76B59A4-092E-AF6C-1112-0C8CD8E58187}" dt="2024-09-24T22:46:38.428" v="168" actId="14100"/>
        <pc:sldMkLst>
          <pc:docMk/>
          <pc:sldMk cId="0" sldId="295"/>
        </pc:sldMkLst>
        <pc:spChg chg="mod">
          <ac:chgData name="Brown, Sandra J Garl" userId="S::browns@wsu.edu::0e36faf3-8c5c-415a-8560-d145ea273235" providerId="AD" clId="Web-{E76B59A4-092E-AF6C-1112-0C8CD8E58187}" dt="2024-09-24T22:46:26.427" v="160" actId="20577"/>
          <ac:spMkLst>
            <pc:docMk/>
            <pc:sldMk cId="0" sldId="295"/>
            <ac:spMk id="54274" creationId="{C513FDFC-2886-61D8-4027-B2A0B4398A2B}"/>
          </ac:spMkLst>
        </pc:spChg>
        <pc:spChg chg="mod">
          <ac:chgData name="Brown, Sandra J Garl" userId="S::browns@wsu.edu::0e36faf3-8c5c-415a-8560-d145ea273235" providerId="AD" clId="Web-{E76B59A4-092E-AF6C-1112-0C8CD8E58187}" dt="2024-09-24T22:46:38.428" v="168" actId="14100"/>
          <ac:spMkLst>
            <pc:docMk/>
            <pc:sldMk cId="0" sldId="295"/>
            <ac:spMk id="63491" creationId="{DA28DB80-029D-5290-512F-5656A266ABF4}"/>
          </ac:spMkLst>
        </pc:spChg>
        <pc:spChg chg="add del">
          <ac:chgData name="Brown, Sandra J Garl" userId="S::browns@wsu.edu::0e36faf3-8c5c-415a-8560-d145ea273235" providerId="AD" clId="Web-{E76B59A4-092E-AF6C-1112-0C8CD8E58187}" dt="2024-09-24T22:45:25.768" v="149"/>
          <ac:spMkLst>
            <pc:docMk/>
            <pc:sldMk cId="0" sldId="295"/>
            <ac:spMk id="63496" creationId="{D2B783EE-0239-4717-BBEA-8C9EAC61C824}"/>
          </ac:spMkLst>
        </pc:spChg>
        <pc:spChg chg="add del">
          <ac:chgData name="Brown, Sandra J Garl" userId="S::browns@wsu.edu::0e36faf3-8c5c-415a-8560-d145ea273235" providerId="AD" clId="Web-{E76B59A4-092E-AF6C-1112-0C8CD8E58187}" dt="2024-09-24T22:45:25.768" v="149"/>
          <ac:spMkLst>
            <pc:docMk/>
            <pc:sldMk cId="0" sldId="295"/>
            <ac:spMk id="63498" creationId="{A7B99495-F43F-4D80-A44F-2CB4764EB90B}"/>
          </ac:spMkLst>
        </pc:spChg>
        <pc:spChg chg="add del">
          <ac:chgData name="Brown, Sandra J Garl" userId="S::browns@wsu.edu::0e36faf3-8c5c-415a-8560-d145ea273235" providerId="AD" clId="Web-{E76B59A4-092E-AF6C-1112-0C8CD8E58187}" dt="2024-09-24T22:45:25.768" v="149"/>
          <ac:spMkLst>
            <pc:docMk/>
            <pc:sldMk cId="0" sldId="295"/>
            <ac:spMk id="63500" creationId="{70BEB1E7-2F88-40BC-B73D-42E5B6F80BFC}"/>
          </ac:spMkLst>
        </pc:spChg>
        <pc:spChg chg="add">
          <ac:chgData name="Brown, Sandra J Garl" userId="S::browns@wsu.edu::0e36faf3-8c5c-415a-8560-d145ea273235" providerId="AD" clId="Web-{E76B59A4-092E-AF6C-1112-0C8CD8E58187}" dt="2024-09-24T22:45:25.768" v="149"/>
          <ac:spMkLst>
            <pc:docMk/>
            <pc:sldMk cId="0" sldId="295"/>
            <ac:spMk id="63505" creationId="{B3684CCF-CEBB-4D8E-A366-95E43D4C790B}"/>
          </ac:spMkLst>
        </pc:spChg>
        <pc:spChg chg="add">
          <ac:chgData name="Brown, Sandra J Garl" userId="S::browns@wsu.edu::0e36faf3-8c5c-415a-8560-d145ea273235" providerId="AD" clId="Web-{E76B59A4-092E-AF6C-1112-0C8CD8E58187}" dt="2024-09-24T22:45:25.768" v="149"/>
          <ac:spMkLst>
            <pc:docMk/>
            <pc:sldMk cId="0" sldId="295"/>
            <ac:spMk id="63507" creationId="{70BEB1E7-2F88-40BC-B73D-42E5B6F80BFC}"/>
          </ac:spMkLst>
        </pc:spChg>
        <pc:picChg chg="add mod ord">
          <ac:chgData name="Brown, Sandra J Garl" userId="S::browns@wsu.edu::0e36faf3-8c5c-415a-8560-d145ea273235" providerId="AD" clId="Web-{E76B59A4-092E-AF6C-1112-0C8CD8E58187}" dt="2024-09-24T22:45:25.768" v="149"/>
          <ac:picMkLst>
            <pc:docMk/>
            <pc:sldMk cId="0" sldId="295"/>
            <ac:picMk id="2" creationId="{DCA86CCD-1A00-F375-6AD0-EE0C99D73C73}"/>
          </ac:picMkLst>
        </pc:picChg>
        <pc:picChg chg="add mod">
          <ac:chgData name="Brown, Sandra J Garl" userId="S::browns@wsu.edu::0e36faf3-8c5c-415a-8560-d145ea273235" providerId="AD" clId="Web-{E76B59A4-092E-AF6C-1112-0C8CD8E58187}" dt="2024-09-24T22:45:25.768" v="149"/>
          <ac:picMkLst>
            <pc:docMk/>
            <pc:sldMk cId="0" sldId="295"/>
            <ac:picMk id="3" creationId="{E79A071B-0E8C-0942-D407-568C47928506}"/>
          </ac:picMkLst>
        </pc:picChg>
        <pc:picChg chg="add mod">
          <ac:chgData name="Brown, Sandra J Garl" userId="S::browns@wsu.edu::0e36faf3-8c5c-415a-8560-d145ea273235" providerId="AD" clId="Web-{E76B59A4-092E-AF6C-1112-0C8CD8E58187}" dt="2024-09-24T22:45:25.768" v="149"/>
          <ac:picMkLst>
            <pc:docMk/>
            <pc:sldMk cId="0" sldId="295"/>
            <ac:picMk id="4" creationId="{B645CB55-B58A-C3A4-3D4D-98A969D7102D}"/>
          </ac:picMkLst>
        </pc:picChg>
      </pc:sldChg>
      <pc:sldChg chg="addSp delSp modSp mod setBg">
        <pc:chgData name="Brown, Sandra J Garl" userId="S::browns@wsu.edu::0e36faf3-8c5c-415a-8560-d145ea273235" providerId="AD" clId="Web-{E76B59A4-092E-AF6C-1112-0C8CD8E58187}" dt="2024-09-24T22:34:50.725" v="67" actId="20577"/>
        <pc:sldMkLst>
          <pc:docMk/>
          <pc:sldMk cId="0" sldId="303"/>
        </pc:sldMkLst>
        <pc:spChg chg="mod">
          <ac:chgData name="Brown, Sandra J Garl" userId="S::browns@wsu.edu::0e36faf3-8c5c-415a-8560-d145ea273235" providerId="AD" clId="Web-{E76B59A4-092E-AF6C-1112-0C8CD8E58187}" dt="2024-09-24T22:34:50.725" v="67" actId="20577"/>
          <ac:spMkLst>
            <pc:docMk/>
            <pc:sldMk cId="0" sldId="303"/>
            <ac:spMk id="46082" creationId="{357D33E6-F060-F191-0075-58FF678FC83F}"/>
          </ac:spMkLst>
        </pc:spChg>
        <pc:spChg chg="mod">
          <ac:chgData name="Brown, Sandra J Garl" userId="S::browns@wsu.edu::0e36faf3-8c5c-415a-8560-d145ea273235" providerId="AD" clId="Web-{E76B59A4-092E-AF6C-1112-0C8CD8E58187}" dt="2024-09-24T22:34:39.412" v="66" actId="20577"/>
          <ac:spMkLst>
            <pc:docMk/>
            <pc:sldMk cId="0" sldId="303"/>
            <ac:spMk id="71683" creationId="{F0CE2271-5ACF-D5FE-4DE3-25071A61859D}"/>
          </ac:spMkLst>
        </pc:spChg>
        <pc:spChg chg="add">
          <ac:chgData name="Brown, Sandra J Garl" userId="S::browns@wsu.edu::0e36faf3-8c5c-415a-8560-d145ea273235" providerId="AD" clId="Web-{E76B59A4-092E-AF6C-1112-0C8CD8E58187}" dt="2024-09-24T22:34:22.130" v="64"/>
          <ac:spMkLst>
            <pc:docMk/>
            <pc:sldMk cId="0" sldId="303"/>
            <ac:spMk id="71688" creationId="{907EF6B7-1338-4443-8C46-6A318D952DFD}"/>
          </ac:spMkLst>
        </pc:spChg>
        <pc:spChg chg="add del">
          <ac:chgData name="Brown, Sandra J Garl" userId="S::browns@wsu.edu::0e36faf3-8c5c-415a-8560-d145ea273235" providerId="AD" clId="Web-{E76B59A4-092E-AF6C-1112-0C8CD8E58187}" dt="2024-09-24T22:34:22.130" v="63"/>
          <ac:spMkLst>
            <pc:docMk/>
            <pc:sldMk cId="0" sldId="303"/>
            <ac:spMk id="71689" creationId="{C0763A76-9F1C-4FC5-82B7-DD475DA461B2}"/>
          </ac:spMkLst>
        </pc:spChg>
        <pc:spChg chg="add">
          <ac:chgData name="Brown, Sandra J Garl" userId="S::browns@wsu.edu::0e36faf3-8c5c-415a-8560-d145ea273235" providerId="AD" clId="Web-{E76B59A4-092E-AF6C-1112-0C8CD8E58187}" dt="2024-09-24T22:34:22.130" v="64"/>
          <ac:spMkLst>
            <pc:docMk/>
            <pc:sldMk cId="0" sldId="303"/>
            <ac:spMk id="71690" creationId="{DAAE4CDD-124C-4DCF-9584-B6033B545DD5}"/>
          </ac:spMkLst>
        </pc:spChg>
        <pc:spChg chg="add del">
          <ac:chgData name="Brown, Sandra J Garl" userId="S::browns@wsu.edu::0e36faf3-8c5c-415a-8560-d145ea273235" providerId="AD" clId="Web-{E76B59A4-092E-AF6C-1112-0C8CD8E58187}" dt="2024-09-24T22:34:22.130" v="63"/>
          <ac:spMkLst>
            <pc:docMk/>
            <pc:sldMk cId="0" sldId="303"/>
            <ac:spMk id="71691" creationId="{E81BF4F6-F2CF-4984-9D14-D6966D92F99F}"/>
          </ac:spMkLst>
        </pc:spChg>
        <pc:spChg chg="add">
          <ac:chgData name="Brown, Sandra J Garl" userId="S::browns@wsu.edu::0e36faf3-8c5c-415a-8560-d145ea273235" providerId="AD" clId="Web-{E76B59A4-092E-AF6C-1112-0C8CD8E58187}" dt="2024-09-24T22:34:22.130" v="64"/>
          <ac:spMkLst>
            <pc:docMk/>
            <pc:sldMk cId="0" sldId="303"/>
            <ac:spMk id="71692" creationId="{081E4A58-353D-44AE-B2FC-2A74E2E400F7}"/>
          </ac:spMkLst>
        </pc:spChg>
        <pc:picChg chg="add del">
          <ac:chgData name="Brown, Sandra J Garl" userId="S::browns@wsu.edu::0e36faf3-8c5c-415a-8560-d145ea273235" providerId="AD" clId="Web-{E76B59A4-092E-AF6C-1112-0C8CD8E58187}" dt="2024-09-24T22:34:22.130" v="63"/>
          <ac:picMkLst>
            <pc:docMk/>
            <pc:sldMk cId="0" sldId="303"/>
            <ac:picMk id="71685" creationId="{B54AC620-CD15-4CCE-48B8-EA65E49E0E44}"/>
          </ac:picMkLst>
        </pc:picChg>
      </pc:sldChg>
      <pc:sldChg chg="addSp delSp modSp mod setBg">
        <pc:chgData name="Brown, Sandra J Garl" userId="S::browns@wsu.edu::0e36faf3-8c5c-415a-8560-d145ea273235" providerId="AD" clId="Web-{E76B59A4-092E-AF6C-1112-0C8CD8E58187}" dt="2024-09-24T22:35:48.868" v="77" actId="14100"/>
        <pc:sldMkLst>
          <pc:docMk/>
          <pc:sldMk cId="0" sldId="304"/>
        </pc:sldMkLst>
        <pc:spChg chg="mod">
          <ac:chgData name="Brown, Sandra J Garl" userId="S::browns@wsu.edu::0e36faf3-8c5c-415a-8560-d145ea273235" providerId="AD" clId="Web-{E76B59A4-092E-AF6C-1112-0C8CD8E58187}" dt="2024-09-24T22:35:19.211" v="70"/>
          <ac:spMkLst>
            <pc:docMk/>
            <pc:sldMk cId="0" sldId="304"/>
            <ac:spMk id="47106" creationId="{9C2FFA17-67DB-6454-FB4D-4845EDD2C3DC}"/>
          </ac:spMkLst>
        </pc:spChg>
        <pc:spChg chg="add del">
          <ac:chgData name="Brown, Sandra J Garl" userId="S::browns@wsu.edu::0e36faf3-8c5c-415a-8560-d145ea273235" providerId="AD" clId="Web-{E76B59A4-092E-AF6C-1112-0C8CD8E58187}" dt="2024-09-24T22:35:19.211" v="70"/>
          <ac:spMkLst>
            <pc:docMk/>
            <pc:sldMk cId="0" sldId="304"/>
            <ac:spMk id="47107" creationId="{696BA446-326A-C501-3029-F183AB9FE1E9}"/>
          </ac:spMkLst>
        </pc:spChg>
        <pc:spChg chg="add del">
          <ac:chgData name="Brown, Sandra J Garl" userId="S::browns@wsu.edu::0e36faf3-8c5c-415a-8560-d145ea273235" providerId="AD" clId="Web-{E76B59A4-092E-AF6C-1112-0C8CD8E58187}" dt="2024-09-24T22:35:19.195" v="69"/>
          <ac:spMkLst>
            <pc:docMk/>
            <pc:sldMk cId="0" sldId="304"/>
            <ac:spMk id="47113" creationId="{7DA1F35B-C8F7-4A5A-9339-7DA4D785B300}"/>
          </ac:spMkLst>
        </pc:spChg>
        <pc:spChg chg="add">
          <ac:chgData name="Brown, Sandra J Garl" userId="S::browns@wsu.edu::0e36faf3-8c5c-415a-8560-d145ea273235" providerId="AD" clId="Web-{E76B59A4-092E-AF6C-1112-0C8CD8E58187}" dt="2024-09-24T22:35:19.211" v="70"/>
          <ac:spMkLst>
            <pc:docMk/>
            <pc:sldMk cId="0" sldId="304"/>
            <ac:spMk id="47114" creationId="{59A309A7-1751-4ABE-A3C1-EEC40366AD89}"/>
          </ac:spMkLst>
        </pc:spChg>
        <pc:spChg chg="add del">
          <ac:chgData name="Brown, Sandra J Garl" userId="S::browns@wsu.edu::0e36faf3-8c5c-415a-8560-d145ea273235" providerId="AD" clId="Web-{E76B59A4-092E-AF6C-1112-0C8CD8E58187}" dt="2024-09-24T22:35:19.195" v="69"/>
          <ac:spMkLst>
            <pc:docMk/>
            <pc:sldMk cId="0" sldId="304"/>
            <ac:spMk id="47115" creationId="{B2D4AD41-40DA-4A81-92F5-B6E3BA1ED82A}"/>
          </ac:spMkLst>
        </pc:spChg>
        <pc:spChg chg="add">
          <ac:chgData name="Brown, Sandra J Garl" userId="S::browns@wsu.edu::0e36faf3-8c5c-415a-8560-d145ea273235" providerId="AD" clId="Web-{E76B59A4-092E-AF6C-1112-0C8CD8E58187}" dt="2024-09-24T22:35:19.211" v="70"/>
          <ac:spMkLst>
            <pc:docMk/>
            <pc:sldMk cId="0" sldId="304"/>
            <ac:spMk id="47116" creationId="{967D8EB6-EAE1-4F9C-B398-83321E287204}"/>
          </ac:spMkLst>
        </pc:spChg>
        <pc:spChg chg="add mod">
          <ac:chgData name="Brown, Sandra J Garl" userId="S::browns@wsu.edu::0e36faf3-8c5c-415a-8560-d145ea273235" providerId="AD" clId="Web-{E76B59A4-092E-AF6C-1112-0C8CD8E58187}" dt="2024-09-24T22:35:48.868" v="77" actId="14100"/>
          <ac:spMkLst>
            <pc:docMk/>
            <pc:sldMk cId="0" sldId="304"/>
            <ac:spMk id="47117" creationId="{696BA446-326A-C501-3029-F183AB9FE1E9}"/>
          </ac:spMkLst>
        </pc:spChg>
        <pc:graphicFrameChg chg="add del">
          <ac:chgData name="Brown, Sandra J Garl" userId="S::browns@wsu.edu::0e36faf3-8c5c-415a-8560-d145ea273235" providerId="AD" clId="Web-{E76B59A4-092E-AF6C-1112-0C8CD8E58187}" dt="2024-09-24T22:35:19.195" v="69"/>
          <ac:graphicFrameMkLst>
            <pc:docMk/>
            <pc:sldMk cId="0" sldId="304"/>
            <ac:graphicFrameMk id="47109" creationId="{CA5084BE-3624-3AA4-00BC-677E05391E9F}"/>
          </ac:graphicFrameMkLst>
        </pc:graphicFrameChg>
        <pc:picChg chg="add">
          <ac:chgData name="Brown, Sandra J Garl" userId="S::browns@wsu.edu::0e36faf3-8c5c-415a-8560-d145ea273235" providerId="AD" clId="Web-{E76B59A4-092E-AF6C-1112-0C8CD8E58187}" dt="2024-09-24T22:35:19.211" v="70"/>
          <ac:picMkLst>
            <pc:docMk/>
            <pc:sldMk cId="0" sldId="304"/>
            <ac:picMk id="47111" creationId="{8F11D62B-118E-C8F6-A7BD-F1B3986F0E1D}"/>
          </ac:picMkLst>
        </pc:picChg>
      </pc:sldChg>
      <pc:sldChg chg="addSp modSp mod setBg">
        <pc:chgData name="Brown, Sandra J Garl" userId="S::browns@wsu.edu::0e36faf3-8c5c-415a-8560-d145ea273235" providerId="AD" clId="Web-{E76B59A4-092E-AF6C-1112-0C8CD8E58187}" dt="2024-09-24T22:37:50.358" v="108" actId="14100"/>
        <pc:sldMkLst>
          <pc:docMk/>
          <pc:sldMk cId="0" sldId="305"/>
        </pc:sldMkLst>
        <pc:spChg chg="mod">
          <ac:chgData name="Brown, Sandra J Garl" userId="S::browns@wsu.edu::0e36faf3-8c5c-415a-8560-d145ea273235" providerId="AD" clId="Web-{E76B59A4-092E-AF6C-1112-0C8CD8E58187}" dt="2024-09-24T22:37:19.091" v="96" actId="14100"/>
          <ac:spMkLst>
            <pc:docMk/>
            <pc:sldMk cId="0" sldId="305"/>
            <ac:spMk id="48130" creationId="{AC5D64F9-6209-C93A-6C96-540655CE42D0}"/>
          </ac:spMkLst>
        </pc:spChg>
        <pc:spChg chg="mod">
          <ac:chgData name="Brown, Sandra J Garl" userId="S::browns@wsu.edu::0e36faf3-8c5c-415a-8560-d145ea273235" providerId="AD" clId="Web-{E76B59A4-092E-AF6C-1112-0C8CD8E58187}" dt="2024-09-24T22:37:50.358" v="108" actId="14100"/>
          <ac:spMkLst>
            <pc:docMk/>
            <pc:sldMk cId="0" sldId="305"/>
            <ac:spMk id="48131" creationId="{17842FBA-E305-56B0-E432-C12D593A87CD}"/>
          </ac:spMkLst>
        </pc:spChg>
        <pc:spChg chg="add">
          <ac:chgData name="Brown, Sandra J Garl" userId="S::browns@wsu.edu::0e36faf3-8c5c-415a-8560-d145ea273235" providerId="AD" clId="Web-{E76B59A4-092E-AF6C-1112-0C8CD8E58187}" dt="2024-09-24T22:36:42.543" v="79"/>
          <ac:spMkLst>
            <pc:docMk/>
            <pc:sldMk cId="0" sldId="305"/>
            <ac:spMk id="48136" creationId="{4F7EBAE4-9945-4473-9E34-B2C66EA0F03D}"/>
          </ac:spMkLst>
        </pc:spChg>
        <pc:spChg chg="add">
          <ac:chgData name="Brown, Sandra J Garl" userId="S::browns@wsu.edu::0e36faf3-8c5c-415a-8560-d145ea273235" providerId="AD" clId="Web-{E76B59A4-092E-AF6C-1112-0C8CD8E58187}" dt="2024-09-24T22:36:42.543" v="79"/>
          <ac:spMkLst>
            <pc:docMk/>
            <pc:sldMk cId="0" sldId="305"/>
            <ac:spMk id="48138" creationId="{70BEB1E7-2F88-40BC-B73D-42E5B6F80BFC}"/>
          </ac:spMkLst>
        </pc:spChg>
        <pc:spChg chg="add">
          <ac:chgData name="Brown, Sandra J Garl" userId="S::browns@wsu.edu::0e36faf3-8c5c-415a-8560-d145ea273235" providerId="AD" clId="Web-{E76B59A4-092E-AF6C-1112-0C8CD8E58187}" dt="2024-09-24T22:36:42.543" v="79"/>
          <ac:spMkLst>
            <pc:docMk/>
            <pc:sldMk cId="0" sldId="305"/>
            <ac:spMk id="48140" creationId="{A7B99495-F43F-4D80-A44F-2CB4764EB90B}"/>
          </ac:spMkLst>
        </pc:spChg>
        <pc:picChg chg="add mod">
          <ac:chgData name="Brown, Sandra J Garl" userId="S::browns@wsu.edu::0e36faf3-8c5c-415a-8560-d145ea273235" providerId="AD" clId="Web-{E76B59A4-092E-AF6C-1112-0C8CD8E58187}" dt="2024-09-24T22:36:42.543" v="79"/>
          <ac:picMkLst>
            <pc:docMk/>
            <pc:sldMk cId="0" sldId="305"/>
            <ac:picMk id="2" creationId="{7478E91A-2F18-B157-05D9-FB6C95614E99}"/>
          </ac:picMkLst>
        </pc:picChg>
      </pc:sldChg>
      <pc:sldChg chg="addSp modSp mod setBg">
        <pc:chgData name="Brown, Sandra J Garl" userId="S::browns@wsu.edu::0e36faf3-8c5c-415a-8560-d145ea273235" providerId="AD" clId="Web-{E76B59A4-092E-AF6C-1112-0C8CD8E58187}" dt="2024-09-24T22:38:45.501" v="114" actId="20577"/>
        <pc:sldMkLst>
          <pc:docMk/>
          <pc:sldMk cId="0" sldId="306"/>
        </pc:sldMkLst>
        <pc:spChg chg="mod">
          <ac:chgData name="Brown, Sandra J Garl" userId="S::browns@wsu.edu::0e36faf3-8c5c-415a-8560-d145ea273235" providerId="AD" clId="Web-{E76B59A4-092E-AF6C-1112-0C8CD8E58187}" dt="2024-09-24T22:38:33.938" v="110"/>
          <ac:spMkLst>
            <pc:docMk/>
            <pc:sldMk cId="0" sldId="306"/>
            <ac:spMk id="49154" creationId="{CB5CE377-EACA-CB75-AA56-F77EDAA65CA5}"/>
          </ac:spMkLst>
        </pc:spChg>
        <pc:spChg chg="mod">
          <ac:chgData name="Brown, Sandra J Garl" userId="S::browns@wsu.edu::0e36faf3-8c5c-415a-8560-d145ea273235" providerId="AD" clId="Web-{E76B59A4-092E-AF6C-1112-0C8CD8E58187}" dt="2024-09-24T22:38:45.501" v="114" actId="20577"/>
          <ac:spMkLst>
            <pc:docMk/>
            <pc:sldMk cId="0" sldId="306"/>
            <ac:spMk id="49155" creationId="{657D30C1-32D5-418C-0D3C-A5DADD480A3F}"/>
          </ac:spMkLst>
        </pc:spChg>
        <pc:spChg chg="add">
          <ac:chgData name="Brown, Sandra J Garl" userId="S::browns@wsu.edu::0e36faf3-8c5c-415a-8560-d145ea273235" providerId="AD" clId="Web-{E76B59A4-092E-AF6C-1112-0C8CD8E58187}" dt="2024-09-24T22:38:33.938" v="110"/>
          <ac:spMkLst>
            <pc:docMk/>
            <pc:sldMk cId="0" sldId="306"/>
            <ac:spMk id="49160" creationId="{59A309A7-1751-4ABE-A3C1-EEC40366AD89}"/>
          </ac:spMkLst>
        </pc:spChg>
        <pc:spChg chg="add">
          <ac:chgData name="Brown, Sandra J Garl" userId="S::browns@wsu.edu::0e36faf3-8c5c-415a-8560-d145ea273235" providerId="AD" clId="Web-{E76B59A4-092E-AF6C-1112-0C8CD8E58187}" dt="2024-09-24T22:38:33.938" v="110"/>
          <ac:spMkLst>
            <pc:docMk/>
            <pc:sldMk cId="0" sldId="306"/>
            <ac:spMk id="49162" creationId="{967D8EB6-EAE1-4F9C-B398-83321E287204}"/>
          </ac:spMkLst>
        </pc:spChg>
        <pc:picChg chg="add mod">
          <ac:chgData name="Brown, Sandra J Garl" userId="S::browns@wsu.edu::0e36faf3-8c5c-415a-8560-d145ea273235" providerId="AD" clId="Web-{E76B59A4-092E-AF6C-1112-0C8CD8E58187}" dt="2024-09-24T22:38:33.938" v="110"/>
          <ac:picMkLst>
            <pc:docMk/>
            <pc:sldMk cId="0" sldId="306"/>
            <ac:picMk id="2" creationId="{2F84F6EE-BEB0-5D82-06AC-1BD90D517158}"/>
          </ac:picMkLst>
        </pc:picChg>
      </pc:sldChg>
      <pc:sldChg chg="addSp modSp mod setBg">
        <pc:chgData name="Brown, Sandra J Garl" userId="S::browns@wsu.edu::0e36faf3-8c5c-415a-8560-d145ea273235" providerId="AD" clId="Web-{E76B59A4-092E-AF6C-1112-0C8CD8E58187}" dt="2024-09-24T22:26:51.470" v="20" actId="20577"/>
        <pc:sldMkLst>
          <pc:docMk/>
          <pc:sldMk cId="0" sldId="311"/>
        </pc:sldMkLst>
        <pc:spChg chg="mod">
          <ac:chgData name="Brown, Sandra J Garl" userId="S::browns@wsu.edu::0e36faf3-8c5c-415a-8560-d145ea273235" providerId="AD" clId="Web-{E76B59A4-092E-AF6C-1112-0C8CD8E58187}" dt="2024-09-24T22:25:52.921" v="1"/>
          <ac:spMkLst>
            <pc:docMk/>
            <pc:sldMk cId="0" sldId="311"/>
            <ac:spMk id="37890" creationId="{CEA931DF-561A-ED43-E32A-C5DC78A7051F}"/>
          </ac:spMkLst>
        </pc:spChg>
        <pc:spChg chg="mod">
          <ac:chgData name="Brown, Sandra J Garl" userId="S::browns@wsu.edu::0e36faf3-8c5c-415a-8560-d145ea273235" providerId="AD" clId="Web-{E76B59A4-092E-AF6C-1112-0C8CD8E58187}" dt="2024-09-24T22:26:51.470" v="20" actId="20577"/>
          <ac:spMkLst>
            <pc:docMk/>
            <pc:sldMk cId="0" sldId="311"/>
            <ac:spMk id="37891" creationId="{AD147E6A-FBE1-9A0C-57A6-727FCB5C6730}"/>
          </ac:spMkLst>
        </pc:spChg>
        <pc:spChg chg="add">
          <ac:chgData name="Brown, Sandra J Garl" userId="S::browns@wsu.edu::0e36faf3-8c5c-415a-8560-d145ea273235" providerId="AD" clId="Web-{E76B59A4-092E-AF6C-1112-0C8CD8E58187}" dt="2024-09-24T22:25:52.921" v="1"/>
          <ac:spMkLst>
            <pc:docMk/>
            <pc:sldMk cId="0" sldId="311"/>
            <ac:spMk id="37896" creationId="{12609869-9E80-471B-A487-A53288E0E791}"/>
          </ac:spMkLst>
        </pc:spChg>
        <pc:spChg chg="add">
          <ac:chgData name="Brown, Sandra J Garl" userId="S::browns@wsu.edu::0e36faf3-8c5c-415a-8560-d145ea273235" providerId="AD" clId="Web-{E76B59A4-092E-AF6C-1112-0C8CD8E58187}" dt="2024-09-24T22:25:52.921" v="1"/>
          <ac:spMkLst>
            <pc:docMk/>
            <pc:sldMk cId="0" sldId="311"/>
            <ac:spMk id="37898" creationId="{7004738A-9D34-43E8-97D2-CA0EED4F8BE0}"/>
          </ac:spMkLst>
        </pc:spChg>
        <pc:spChg chg="add">
          <ac:chgData name="Brown, Sandra J Garl" userId="S::browns@wsu.edu::0e36faf3-8c5c-415a-8560-d145ea273235" providerId="AD" clId="Web-{E76B59A4-092E-AF6C-1112-0C8CD8E58187}" dt="2024-09-24T22:25:52.921" v="1"/>
          <ac:spMkLst>
            <pc:docMk/>
            <pc:sldMk cId="0" sldId="311"/>
            <ac:spMk id="37900" creationId="{B8B8D07F-F13E-443E-BA68-2D26672D76B9}"/>
          </ac:spMkLst>
        </pc:spChg>
        <pc:spChg chg="add">
          <ac:chgData name="Brown, Sandra J Garl" userId="S::browns@wsu.edu::0e36faf3-8c5c-415a-8560-d145ea273235" providerId="AD" clId="Web-{E76B59A4-092E-AF6C-1112-0C8CD8E58187}" dt="2024-09-24T22:25:52.921" v="1"/>
          <ac:spMkLst>
            <pc:docMk/>
            <pc:sldMk cId="0" sldId="311"/>
            <ac:spMk id="37902" creationId="{2813A4FA-24A5-41ED-A534-3807D1B2F344}"/>
          </ac:spMkLst>
        </pc:spChg>
        <pc:spChg chg="add">
          <ac:chgData name="Brown, Sandra J Garl" userId="S::browns@wsu.edu::0e36faf3-8c5c-415a-8560-d145ea273235" providerId="AD" clId="Web-{E76B59A4-092E-AF6C-1112-0C8CD8E58187}" dt="2024-09-24T22:25:52.921" v="1"/>
          <ac:spMkLst>
            <pc:docMk/>
            <pc:sldMk cId="0" sldId="311"/>
            <ac:spMk id="37904" creationId="{C3944F27-CA70-4E84-A51A-E6BF89558979}"/>
          </ac:spMkLst>
        </pc:spChg>
        <pc:picChg chg="add mod">
          <ac:chgData name="Brown, Sandra J Garl" userId="S::browns@wsu.edu::0e36faf3-8c5c-415a-8560-d145ea273235" providerId="AD" clId="Web-{E76B59A4-092E-AF6C-1112-0C8CD8E58187}" dt="2024-09-24T22:25:52.921" v="1"/>
          <ac:picMkLst>
            <pc:docMk/>
            <pc:sldMk cId="0" sldId="311"/>
            <ac:picMk id="2" creationId="{6276E772-0B22-26A1-5AE5-495931B2FC10}"/>
          </ac:picMkLst>
        </pc:picChg>
      </pc:sldChg>
      <pc:sldChg chg="addSp modSp mod setBg">
        <pc:chgData name="Brown, Sandra J Garl" userId="S::browns@wsu.edu::0e36faf3-8c5c-415a-8560-d145ea273235" providerId="AD" clId="Web-{E76B59A4-092E-AF6C-1112-0C8CD8E58187}" dt="2024-09-24T22:28:14.021" v="32" actId="20577"/>
        <pc:sldMkLst>
          <pc:docMk/>
          <pc:sldMk cId="0" sldId="312"/>
        </pc:sldMkLst>
        <pc:spChg chg="mod">
          <ac:chgData name="Brown, Sandra J Garl" userId="S::browns@wsu.edu::0e36faf3-8c5c-415a-8560-d145ea273235" providerId="AD" clId="Web-{E76B59A4-092E-AF6C-1112-0C8CD8E58187}" dt="2024-09-24T22:27:23.175" v="22" actId="20577"/>
          <ac:spMkLst>
            <pc:docMk/>
            <pc:sldMk cId="0" sldId="312"/>
            <ac:spMk id="38914" creationId="{C39AD816-F836-789D-B0B4-F821C53FC175}"/>
          </ac:spMkLst>
        </pc:spChg>
        <pc:spChg chg="mod">
          <ac:chgData name="Brown, Sandra J Garl" userId="S::browns@wsu.edu::0e36faf3-8c5c-415a-8560-d145ea273235" providerId="AD" clId="Web-{E76B59A4-092E-AF6C-1112-0C8CD8E58187}" dt="2024-09-24T22:28:14.021" v="32" actId="20577"/>
          <ac:spMkLst>
            <pc:docMk/>
            <pc:sldMk cId="0" sldId="312"/>
            <ac:spMk id="38915" creationId="{8D2389C0-C505-56A5-A15A-F46B9C72AEC9}"/>
          </ac:spMkLst>
        </pc:spChg>
        <pc:spChg chg="add">
          <ac:chgData name="Brown, Sandra J Garl" userId="S::browns@wsu.edu::0e36faf3-8c5c-415a-8560-d145ea273235" providerId="AD" clId="Web-{E76B59A4-092E-AF6C-1112-0C8CD8E58187}" dt="2024-09-24T22:27:11.049" v="21"/>
          <ac:spMkLst>
            <pc:docMk/>
            <pc:sldMk cId="0" sldId="312"/>
            <ac:spMk id="38921" creationId="{7FF47CB7-972F-479F-A36D-9E72D26EC8DA}"/>
          </ac:spMkLst>
        </pc:spChg>
        <pc:spChg chg="add">
          <ac:chgData name="Brown, Sandra J Garl" userId="S::browns@wsu.edu::0e36faf3-8c5c-415a-8560-d145ea273235" providerId="AD" clId="Web-{E76B59A4-092E-AF6C-1112-0C8CD8E58187}" dt="2024-09-24T22:27:11.049" v="21"/>
          <ac:spMkLst>
            <pc:docMk/>
            <pc:sldMk cId="0" sldId="312"/>
            <ac:spMk id="38923" creationId="{0D153B68-5844-490D-8E67-F616D6D721CA}"/>
          </ac:spMkLst>
        </pc:spChg>
        <pc:spChg chg="add">
          <ac:chgData name="Brown, Sandra J Garl" userId="S::browns@wsu.edu::0e36faf3-8c5c-415a-8560-d145ea273235" providerId="AD" clId="Web-{E76B59A4-092E-AF6C-1112-0C8CD8E58187}" dt="2024-09-24T22:27:11.049" v="21"/>
          <ac:spMkLst>
            <pc:docMk/>
            <pc:sldMk cId="0" sldId="312"/>
            <ac:spMk id="38925" creationId="{9A0D773F-7A7D-4DBB-9DEA-86BB8B8F4BC8}"/>
          </ac:spMkLst>
        </pc:spChg>
        <pc:picChg chg="mod">
          <ac:chgData name="Brown, Sandra J Garl" userId="S::browns@wsu.edu::0e36faf3-8c5c-415a-8560-d145ea273235" providerId="AD" clId="Web-{E76B59A4-092E-AF6C-1112-0C8CD8E58187}" dt="2024-09-24T22:27:11.049" v="21"/>
          <ac:picMkLst>
            <pc:docMk/>
            <pc:sldMk cId="0" sldId="312"/>
            <ac:picMk id="38916" creationId="{4390B858-2F19-B0DE-FFD9-613B746550B8}"/>
          </ac:picMkLst>
        </pc:picChg>
      </pc:sldChg>
      <pc:sldChg chg="addSp delSp modSp mod setBg">
        <pc:chgData name="Brown, Sandra J Garl" userId="S::browns@wsu.edu::0e36faf3-8c5c-415a-8560-d145ea273235" providerId="AD" clId="Web-{E76B59A4-092E-AF6C-1112-0C8CD8E58187}" dt="2024-09-24T22:30:55.981" v="49" actId="20577"/>
        <pc:sldMkLst>
          <pc:docMk/>
          <pc:sldMk cId="0" sldId="315"/>
        </pc:sldMkLst>
        <pc:spChg chg="mod">
          <ac:chgData name="Brown, Sandra J Garl" userId="S::browns@wsu.edu::0e36faf3-8c5c-415a-8560-d145ea273235" providerId="AD" clId="Web-{E76B59A4-092E-AF6C-1112-0C8CD8E58187}" dt="2024-09-24T22:30:02.791" v="37"/>
          <ac:spMkLst>
            <pc:docMk/>
            <pc:sldMk cId="0" sldId="315"/>
            <ac:spMk id="41986" creationId="{D5598B76-3A72-E656-781A-C69E0E5392A7}"/>
          </ac:spMkLst>
        </pc:spChg>
        <pc:spChg chg="mod ord">
          <ac:chgData name="Brown, Sandra J Garl" userId="S::browns@wsu.edu::0e36faf3-8c5c-415a-8560-d145ea273235" providerId="AD" clId="Web-{E76B59A4-092E-AF6C-1112-0C8CD8E58187}" dt="2024-09-24T22:30:55.981" v="49" actId="20577"/>
          <ac:spMkLst>
            <pc:docMk/>
            <pc:sldMk cId="0" sldId="315"/>
            <ac:spMk id="41987" creationId="{87DA52A2-A804-A652-A8A7-7535A263C5CB}"/>
          </ac:spMkLst>
        </pc:spChg>
        <pc:picChg chg="add del mod">
          <ac:chgData name="Brown, Sandra J Garl" userId="S::browns@wsu.edu::0e36faf3-8c5c-415a-8560-d145ea273235" providerId="AD" clId="Web-{E76B59A4-092E-AF6C-1112-0C8CD8E58187}" dt="2024-09-24T22:29:50.697" v="34"/>
          <ac:picMkLst>
            <pc:docMk/>
            <pc:sldMk cId="0" sldId="315"/>
            <ac:picMk id="2" creationId="{81338059-B57A-8C67-A19E-CB0C895C7119}"/>
          </ac:picMkLst>
        </pc:picChg>
        <pc:picChg chg="add mod">
          <ac:chgData name="Brown, Sandra J Garl" userId="S::browns@wsu.edu::0e36faf3-8c5c-415a-8560-d145ea273235" providerId="AD" clId="Web-{E76B59A4-092E-AF6C-1112-0C8CD8E58187}" dt="2024-09-24T22:30:34.089" v="43" actId="14100"/>
          <ac:picMkLst>
            <pc:docMk/>
            <pc:sldMk cId="0" sldId="315"/>
            <ac:picMk id="3" creationId="{4AEAD245-89C4-0705-E013-220241E60799}"/>
          </ac:picMkLst>
        </pc:picChg>
      </pc:sldChg>
      <pc:sldChg chg="addSp delSp modSp mod setBg">
        <pc:chgData name="Brown, Sandra J Garl" userId="S::browns@wsu.edu::0e36faf3-8c5c-415a-8560-d145ea273235" providerId="AD" clId="Web-{E76B59A4-092E-AF6C-1112-0C8CD8E58187}" dt="2024-09-24T22:31:17.841" v="50"/>
        <pc:sldMkLst>
          <pc:docMk/>
          <pc:sldMk cId="0" sldId="316"/>
        </pc:sldMkLst>
        <pc:spChg chg="mod">
          <ac:chgData name="Brown, Sandra J Garl" userId="S::browns@wsu.edu::0e36faf3-8c5c-415a-8560-d145ea273235" providerId="AD" clId="Web-{E76B59A4-092E-AF6C-1112-0C8CD8E58187}" dt="2024-09-24T22:31:17.841" v="50"/>
          <ac:spMkLst>
            <pc:docMk/>
            <pc:sldMk cId="0" sldId="316"/>
            <ac:spMk id="43010" creationId="{E9187D51-FFEA-B8B8-3659-E0CAF827D6A4}"/>
          </ac:spMkLst>
        </pc:spChg>
        <pc:spChg chg="del">
          <ac:chgData name="Brown, Sandra J Garl" userId="S::browns@wsu.edu::0e36faf3-8c5c-415a-8560-d145ea273235" providerId="AD" clId="Web-{E76B59A4-092E-AF6C-1112-0C8CD8E58187}" dt="2024-09-24T22:31:17.841" v="50"/>
          <ac:spMkLst>
            <pc:docMk/>
            <pc:sldMk cId="0" sldId="316"/>
            <ac:spMk id="43011" creationId="{23D52DD6-0D79-C266-1736-84A378078458}"/>
          </ac:spMkLst>
        </pc:spChg>
        <pc:spChg chg="add">
          <ac:chgData name="Brown, Sandra J Garl" userId="S::browns@wsu.edu::0e36faf3-8c5c-415a-8560-d145ea273235" providerId="AD" clId="Web-{E76B59A4-092E-AF6C-1112-0C8CD8E58187}" dt="2024-09-24T22:31:17.841" v="50"/>
          <ac:spMkLst>
            <pc:docMk/>
            <pc:sldMk cId="0" sldId="316"/>
            <ac:spMk id="43017" creationId="{C05CBC3C-2E5A-4839-8B9B-2E5A6ADF0F58}"/>
          </ac:spMkLst>
        </pc:spChg>
        <pc:spChg chg="add">
          <ac:chgData name="Brown, Sandra J Garl" userId="S::browns@wsu.edu::0e36faf3-8c5c-415a-8560-d145ea273235" providerId="AD" clId="Web-{E76B59A4-092E-AF6C-1112-0C8CD8E58187}" dt="2024-09-24T22:31:17.841" v="50"/>
          <ac:spMkLst>
            <pc:docMk/>
            <pc:sldMk cId="0" sldId="316"/>
            <ac:spMk id="43019" creationId="{DB5B423A-57CC-4C58-AA26-8E2E862B03A0}"/>
          </ac:spMkLst>
        </pc:spChg>
        <pc:graphicFrameChg chg="add">
          <ac:chgData name="Brown, Sandra J Garl" userId="S::browns@wsu.edu::0e36faf3-8c5c-415a-8560-d145ea273235" providerId="AD" clId="Web-{E76B59A4-092E-AF6C-1112-0C8CD8E58187}" dt="2024-09-24T22:31:17.841" v="50"/>
          <ac:graphicFrameMkLst>
            <pc:docMk/>
            <pc:sldMk cId="0" sldId="316"/>
            <ac:graphicFrameMk id="43013" creationId="{81ACC2BA-D4C8-7F35-BD5D-E1F53CAB83DC}"/>
          </ac:graphicFrameMkLst>
        </pc:graphicFrameChg>
      </pc:sldChg>
      <pc:sldChg chg="modSp">
        <pc:chgData name="Brown, Sandra J Garl" userId="S::browns@wsu.edu::0e36faf3-8c5c-415a-8560-d145ea273235" providerId="AD" clId="Web-{E76B59A4-092E-AF6C-1112-0C8CD8E58187}" dt="2024-09-24T22:48:01.040" v="195" actId="20577"/>
        <pc:sldMkLst>
          <pc:docMk/>
          <pc:sldMk cId="0" sldId="318"/>
        </pc:sldMkLst>
        <pc:spChg chg="mod">
          <ac:chgData name="Brown, Sandra J Garl" userId="S::browns@wsu.edu::0e36faf3-8c5c-415a-8560-d145ea273235" providerId="AD" clId="Web-{E76B59A4-092E-AF6C-1112-0C8CD8E58187}" dt="2024-09-24T22:47:23.476" v="170" actId="20577"/>
          <ac:spMkLst>
            <pc:docMk/>
            <pc:sldMk cId="0" sldId="318"/>
            <ac:spMk id="59394" creationId="{40779A79-0EB8-33B8-4EA8-C58B7F630713}"/>
          </ac:spMkLst>
        </pc:spChg>
        <pc:spChg chg="mod">
          <ac:chgData name="Brown, Sandra J Garl" userId="S::browns@wsu.edu::0e36faf3-8c5c-415a-8560-d145ea273235" providerId="AD" clId="Web-{E76B59A4-092E-AF6C-1112-0C8CD8E58187}" dt="2024-09-24T22:48:01.040" v="195" actId="20577"/>
          <ac:spMkLst>
            <pc:docMk/>
            <pc:sldMk cId="0" sldId="318"/>
            <ac:spMk id="59395" creationId="{6F585DA0-9B01-7B02-7524-594361F8E168}"/>
          </ac:spMkLst>
        </pc:spChg>
      </pc:sldChg>
      <pc:sldChg chg="addSp modSp mod setBg">
        <pc:chgData name="Brown, Sandra J Garl" userId="S::browns@wsu.edu::0e36faf3-8c5c-415a-8560-d145ea273235" providerId="AD" clId="Web-{E76B59A4-092E-AF6C-1112-0C8CD8E58187}" dt="2024-09-24T22:32:14.672" v="58" actId="20577"/>
        <pc:sldMkLst>
          <pc:docMk/>
          <pc:sldMk cId="0" sldId="322"/>
        </pc:sldMkLst>
        <pc:spChg chg="mod">
          <ac:chgData name="Brown, Sandra J Garl" userId="S::browns@wsu.edu::0e36faf3-8c5c-415a-8560-d145ea273235" providerId="AD" clId="Web-{E76B59A4-092E-AF6C-1112-0C8CD8E58187}" dt="2024-09-24T22:31:39.108" v="51"/>
          <ac:spMkLst>
            <pc:docMk/>
            <pc:sldMk cId="0" sldId="322"/>
            <ac:spMk id="44034" creationId="{0FF64764-BB7D-967F-A30C-33E5E4D0BAF8}"/>
          </ac:spMkLst>
        </pc:spChg>
        <pc:spChg chg="mod">
          <ac:chgData name="Brown, Sandra J Garl" userId="S::browns@wsu.edu::0e36faf3-8c5c-415a-8560-d145ea273235" providerId="AD" clId="Web-{E76B59A4-092E-AF6C-1112-0C8CD8E58187}" dt="2024-09-24T22:32:14.672" v="58" actId="20577"/>
          <ac:spMkLst>
            <pc:docMk/>
            <pc:sldMk cId="0" sldId="322"/>
            <ac:spMk id="44035" creationId="{816F0214-F9B0-0770-7442-556C375E7693}"/>
          </ac:spMkLst>
        </pc:spChg>
        <pc:spChg chg="add">
          <ac:chgData name="Brown, Sandra J Garl" userId="S::browns@wsu.edu::0e36faf3-8c5c-415a-8560-d145ea273235" providerId="AD" clId="Web-{E76B59A4-092E-AF6C-1112-0C8CD8E58187}" dt="2024-09-24T22:31:39.108" v="51"/>
          <ac:spMkLst>
            <pc:docMk/>
            <pc:sldMk cId="0" sldId="322"/>
            <ac:spMk id="44041" creationId="{B210AC1D-4063-4C6E-9528-FA9C4C0C18E6}"/>
          </ac:spMkLst>
        </pc:spChg>
        <pc:spChg chg="add">
          <ac:chgData name="Brown, Sandra J Garl" userId="S::browns@wsu.edu::0e36faf3-8c5c-415a-8560-d145ea273235" providerId="AD" clId="Web-{E76B59A4-092E-AF6C-1112-0C8CD8E58187}" dt="2024-09-24T22:31:39.108" v="51"/>
          <ac:spMkLst>
            <pc:docMk/>
            <pc:sldMk cId="0" sldId="322"/>
            <ac:spMk id="44043" creationId="{02F8C595-E68C-4306-AED8-DC7826A0A506}"/>
          </ac:spMkLst>
        </pc:spChg>
        <pc:picChg chg="add">
          <ac:chgData name="Brown, Sandra J Garl" userId="S::browns@wsu.edu::0e36faf3-8c5c-415a-8560-d145ea273235" providerId="AD" clId="Web-{E76B59A4-092E-AF6C-1112-0C8CD8E58187}" dt="2024-09-24T22:31:39.108" v="51"/>
          <ac:picMkLst>
            <pc:docMk/>
            <pc:sldMk cId="0" sldId="322"/>
            <ac:picMk id="44037" creationId="{250F12C2-CA8F-D1B8-DB55-DDF0E328C747}"/>
          </ac:picMkLst>
        </pc:picChg>
      </pc:sldChg>
      <pc:sldChg chg="modSp">
        <pc:chgData name="Brown, Sandra J Garl" userId="S::browns@wsu.edu::0e36faf3-8c5c-415a-8560-d145ea273235" providerId="AD" clId="Web-{E76B59A4-092E-AF6C-1112-0C8CD8E58187}" dt="2024-09-24T22:39:11.205" v="115" actId="20577"/>
        <pc:sldMkLst>
          <pc:docMk/>
          <pc:sldMk cId="0" sldId="323"/>
        </pc:sldMkLst>
        <pc:spChg chg="mod">
          <ac:chgData name="Brown, Sandra J Garl" userId="S::browns@wsu.edu::0e36faf3-8c5c-415a-8560-d145ea273235" providerId="AD" clId="Web-{E76B59A4-092E-AF6C-1112-0C8CD8E58187}" dt="2024-09-24T22:39:11.205" v="115" actId="20577"/>
          <ac:spMkLst>
            <pc:docMk/>
            <pc:sldMk cId="0" sldId="323"/>
            <ac:spMk id="3" creationId="{632738A6-E55F-A933-74DD-B19C51B1F485}"/>
          </ac:spMkLst>
        </pc:spChg>
      </pc:sldChg>
      <pc:sldChg chg="addSp modSp mod setBg">
        <pc:chgData name="Brown, Sandra J Garl" userId="S::browns@wsu.edu::0e36faf3-8c5c-415a-8560-d145ea273235" providerId="AD" clId="Web-{E76B59A4-092E-AF6C-1112-0C8CD8E58187}" dt="2024-09-24T22:40:10.051" v="124" actId="20577"/>
        <pc:sldMkLst>
          <pc:docMk/>
          <pc:sldMk cId="0" sldId="324"/>
        </pc:sldMkLst>
        <pc:spChg chg="mod">
          <ac:chgData name="Brown, Sandra J Garl" userId="S::browns@wsu.edu::0e36faf3-8c5c-415a-8560-d145ea273235" providerId="AD" clId="Web-{E76B59A4-092E-AF6C-1112-0C8CD8E58187}" dt="2024-09-24T22:39:42.378" v="117"/>
          <ac:spMkLst>
            <pc:docMk/>
            <pc:sldMk cId="0" sldId="324"/>
            <ac:spMk id="51202" creationId="{EB9BE8D1-8A6E-0A92-E0C8-C308B7926B42}"/>
          </ac:spMkLst>
        </pc:spChg>
        <pc:spChg chg="mod">
          <ac:chgData name="Brown, Sandra J Garl" userId="S::browns@wsu.edu::0e36faf3-8c5c-415a-8560-d145ea273235" providerId="AD" clId="Web-{E76B59A4-092E-AF6C-1112-0C8CD8E58187}" dt="2024-09-24T22:40:10.051" v="124" actId="20577"/>
          <ac:spMkLst>
            <pc:docMk/>
            <pc:sldMk cId="0" sldId="324"/>
            <ac:spMk id="51203" creationId="{1A3B0A78-BEF3-31A8-4697-568DDF319E7E}"/>
          </ac:spMkLst>
        </pc:spChg>
        <pc:spChg chg="add">
          <ac:chgData name="Brown, Sandra J Garl" userId="S::browns@wsu.edu::0e36faf3-8c5c-415a-8560-d145ea273235" providerId="AD" clId="Web-{E76B59A4-092E-AF6C-1112-0C8CD8E58187}" dt="2024-09-24T22:39:42.378" v="117"/>
          <ac:spMkLst>
            <pc:docMk/>
            <pc:sldMk cId="0" sldId="324"/>
            <ac:spMk id="51208" creationId="{59A309A7-1751-4ABE-A3C1-EEC40366AD89}"/>
          </ac:spMkLst>
        </pc:spChg>
        <pc:spChg chg="add">
          <ac:chgData name="Brown, Sandra J Garl" userId="S::browns@wsu.edu::0e36faf3-8c5c-415a-8560-d145ea273235" providerId="AD" clId="Web-{E76B59A4-092E-AF6C-1112-0C8CD8E58187}" dt="2024-09-24T22:39:42.378" v="117"/>
          <ac:spMkLst>
            <pc:docMk/>
            <pc:sldMk cId="0" sldId="324"/>
            <ac:spMk id="51210" creationId="{967D8EB6-EAE1-4F9C-B398-83321E287204}"/>
          </ac:spMkLst>
        </pc:spChg>
        <pc:picChg chg="add mod">
          <ac:chgData name="Brown, Sandra J Garl" userId="S::browns@wsu.edu::0e36faf3-8c5c-415a-8560-d145ea273235" providerId="AD" clId="Web-{E76B59A4-092E-AF6C-1112-0C8CD8E58187}" dt="2024-09-24T22:39:42.378" v="117"/>
          <ac:picMkLst>
            <pc:docMk/>
            <pc:sldMk cId="0" sldId="324"/>
            <ac:picMk id="2" creationId="{C2829D7B-9DB3-F00E-35B7-1C0A26730F7A}"/>
          </ac:picMkLst>
        </pc:picChg>
      </pc:sldChg>
      <pc:sldChg chg="addSp modSp mod setBg">
        <pc:chgData name="Brown, Sandra J Garl" userId="S::browns@wsu.edu::0e36faf3-8c5c-415a-8560-d145ea273235" providerId="AD" clId="Web-{E76B59A4-092E-AF6C-1112-0C8CD8E58187}" dt="2024-09-24T22:40:34.099" v="126" actId="20577"/>
        <pc:sldMkLst>
          <pc:docMk/>
          <pc:sldMk cId="0" sldId="325"/>
        </pc:sldMkLst>
        <pc:spChg chg="mod">
          <ac:chgData name="Brown, Sandra J Garl" userId="S::browns@wsu.edu::0e36faf3-8c5c-415a-8560-d145ea273235" providerId="AD" clId="Web-{E76B59A4-092E-AF6C-1112-0C8CD8E58187}" dt="2024-09-24T22:40:25.693" v="125"/>
          <ac:spMkLst>
            <pc:docMk/>
            <pc:sldMk cId="0" sldId="325"/>
            <ac:spMk id="52226" creationId="{B990B862-FAEB-883D-EB3A-EA22A71845C1}"/>
          </ac:spMkLst>
        </pc:spChg>
        <pc:spChg chg="mod">
          <ac:chgData name="Brown, Sandra J Garl" userId="S::browns@wsu.edu::0e36faf3-8c5c-415a-8560-d145ea273235" providerId="AD" clId="Web-{E76B59A4-092E-AF6C-1112-0C8CD8E58187}" dt="2024-09-24T22:40:34.099" v="126" actId="20577"/>
          <ac:spMkLst>
            <pc:docMk/>
            <pc:sldMk cId="0" sldId="325"/>
            <ac:spMk id="52227" creationId="{68E9D42C-6C27-DBB5-6E45-562AE1C7FB50}"/>
          </ac:spMkLst>
        </pc:spChg>
        <pc:spChg chg="add">
          <ac:chgData name="Brown, Sandra J Garl" userId="S::browns@wsu.edu::0e36faf3-8c5c-415a-8560-d145ea273235" providerId="AD" clId="Web-{E76B59A4-092E-AF6C-1112-0C8CD8E58187}" dt="2024-09-24T22:40:25.693" v="125"/>
          <ac:spMkLst>
            <pc:docMk/>
            <pc:sldMk cId="0" sldId="325"/>
            <ac:spMk id="52234" creationId="{59A309A7-1751-4ABE-A3C1-EEC40366AD89}"/>
          </ac:spMkLst>
        </pc:spChg>
        <pc:spChg chg="add">
          <ac:chgData name="Brown, Sandra J Garl" userId="S::browns@wsu.edu::0e36faf3-8c5c-415a-8560-d145ea273235" providerId="AD" clId="Web-{E76B59A4-092E-AF6C-1112-0C8CD8E58187}" dt="2024-09-24T22:40:25.693" v="125"/>
          <ac:spMkLst>
            <pc:docMk/>
            <pc:sldMk cId="0" sldId="325"/>
            <ac:spMk id="52236" creationId="{967D8EB6-EAE1-4F9C-B398-83321E287204}"/>
          </ac:spMkLst>
        </pc:spChg>
        <pc:picChg chg="add">
          <ac:chgData name="Brown, Sandra J Garl" userId="S::browns@wsu.edu::0e36faf3-8c5c-415a-8560-d145ea273235" providerId="AD" clId="Web-{E76B59A4-092E-AF6C-1112-0C8CD8E58187}" dt="2024-09-24T22:40:25.693" v="125"/>
          <ac:picMkLst>
            <pc:docMk/>
            <pc:sldMk cId="0" sldId="325"/>
            <ac:picMk id="52231" creationId="{2254C43E-59D4-D941-7351-7E442E54AA38}"/>
          </ac:picMkLst>
        </pc:picChg>
      </pc:sldChg>
      <pc:sldChg chg="addSp modSp mod setBg">
        <pc:chgData name="Brown, Sandra J Garl" userId="S::browns@wsu.edu::0e36faf3-8c5c-415a-8560-d145ea273235" providerId="AD" clId="Web-{E76B59A4-092E-AF6C-1112-0C8CD8E58187}" dt="2024-09-24T22:41:24.664" v="130" actId="20577"/>
        <pc:sldMkLst>
          <pc:docMk/>
          <pc:sldMk cId="0" sldId="326"/>
        </pc:sldMkLst>
        <pc:spChg chg="mod">
          <ac:chgData name="Brown, Sandra J Garl" userId="S::browns@wsu.edu::0e36faf3-8c5c-415a-8560-d145ea273235" providerId="AD" clId="Web-{E76B59A4-092E-AF6C-1112-0C8CD8E58187}" dt="2024-09-24T22:41:11.257" v="128"/>
          <ac:spMkLst>
            <pc:docMk/>
            <pc:sldMk cId="0" sldId="326"/>
            <ac:spMk id="53250" creationId="{CCAD4DA9-E984-B8E5-DFDD-FC42D8ED011F}"/>
          </ac:spMkLst>
        </pc:spChg>
        <pc:spChg chg="mod">
          <ac:chgData name="Brown, Sandra J Garl" userId="S::browns@wsu.edu::0e36faf3-8c5c-415a-8560-d145ea273235" providerId="AD" clId="Web-{E76B59A4-092E-AF6C-1112-0C8CD8E58187}" dt="2024-09-24T22:41:24.664" v="130" actId="20577"/>
          <ac:spMkLst>
            <pc:docMk/>
            <pc:sldMk cId="0" sldId="326"/>
            <ac:spMk id="53251" creationId="{4325C30C-01F4-5DB2-4067-884C21E9289C}"/>
          </ac:spMkLst>
        </pc:spChg>
        <pc:spChg chg="add">
          <ac:chgData name="Brown, Sandra J Garl" userId="S::browns@wsu.edu::0e36faf3-8c5c-415a-8560-d145ea273235" providerId="AD" clId="Web-{E76B59A4-092E-AF6C-1112-0C8CD8E58187}" dt="2024-09-24T22:41:11.257" v="128"/>
          <ac:spMkLst>
            <pc:docMk/>
            <pc:sldMk cId="0" sldId="326"/>
            <ac:spMk id="53256" creationId="{59A309A7-1751-4ABE-A3C1-EEC40366AD89}"/>
          </ac:spMkLst>
        </pc:spChg>
        <pc:spChg chg="add">
          <ac:chgData name="Brown, Sandra J Garl" userId="S::browns@wsu.edu::0e36faf3-8c5c-415a-8560-d145ea273235" providerId="AD" clId="Web-{E76B59A4-092E-AF6C-1112-0C8CD8E58187}" dt="2024-09-24T22:41:11.257" v="128"/>
          <ac:spMkLst>
            <pc:docMk/>
            <pc:sldMk cId="0" sldId="326"/>
            <ac:spMk id="53258" creationId="{967D8EB6-EAE1-4F9C-B398-83321E287204}"/>
          </ac:spMkLst>
        </pc:spChg>
        <pc:picChg chg="add mod">
          <ac:chgData name="Brown, Sandra J Garl" userId="S::browns@wsu.edu::0e36faf3-8c5c-415a-8560-d145ea273235" providerId="AD" clId="Web-{E76B59A4-092E-AF6C-1112-0C8CD8E58187}" dt="2024-09-24T22:41:11.257" v="128"/>
          <ac:picMkLst>
            <pc:docMk/>
            <pc:sldMk cId="0" sldId="326"/>
            <ac:picMk id="2" creationId="{AD8D173A-96B8-EC16-67F6-D5DAA0AEDBA5}"/>
          </ac:picMkLst>
        </pc:picChg>
      </pc:sldChg>
    </pc:docChg>
  </pc:docChgLst>
  <pc:docChgLst>
    <pc:chgData name="Brown, Sandra J Garl" userId="S::browns@wsu.edu::0e36faf3-8c5c-415a-8560-d145ea273235" providerId="AD" clId="Web-{104FED3E-5FEE-2B92-FCC5-73165E28E2F1}"/>
    <pc:docChg chg="modSld">
      <pc:chgData name="Brown, Sandra J Garl" userId="S::browns@wsu.edu::0e36faf3-8c5c-415a-8560-d145ea273235" providerId="AD" clId="Web-{104FED3E-5FEE-2B92-FCC5-73165E28E2F1}" dt="2024-09-24T22:24:54.420" v="6" actId="1076"/>
      <pc:docMkLst>
        <pc:docMk/>
      </pc:docMkLst>
      <pc:sldChg chg="addSp modSp mod setBg">
        <pc:chgData name="Brown, Sandra J Garl" userId="S::browns@wsu.edu::0e36faf3-8c5c-415a-8560-d145ea273235" providerId="AD" clId="Web-{104FED3E-5FEE-2B92-FCC5-73165E28E2F1}" dt="2024-09-24T22:24:54.420" v="6" actId="1076"/>
        <pc:sldMkLst>
          <pc:docMk/>
          <pc:sldMk cId="0" sldId="302"/>
        </pc:sldMkLst>
        <pc:spChg chg="mod">
          <ac:chgData name="Brown, Sandra J Garl" userId="S::browns@wsu.edu::0e36faf3-8c5c-415a-8560-d145ea273235" providerId="AD" clId="Web-{104FED3E-5FEE-2B92-FCC5-73165E28E2F1}" dt="2024-09-24T22:24:30.857" v="2"/>
          <ac:spMkLst>
            <pc:docMk/>
            <pc:sldMk cId="0" sldId="302"/>
            <ac:spMk id="36866" creationId="{DF124550-E859-D0D5-98D1-781B6ECDBD22}"/>
          </ac:spMkLst>
        </pc:spChg>
        <pc:spChg chg="mod">
          <ac:chgData name="Brown, Sandra J Garl" userId="S::browns@wsu.edu::0e36faf3-8c5c-415a-8560-d145ea273235" providerId="AD" clId="Web-{104FED3E-5FEE-2B92-FCC5-73165E28E2F1}" dt="2024-09-24T22:24:54.420" v="6" actId="1076"/>
          <ac:spMkLst>
            <pc:docMk/>
            <pc:sldMk cId="0" sldId="302"/>
            <ac:spMk id="36867" creationId="{4DBDA0D3-78DA-CF27-86FA-EBF15C0BBE8B}"/>
          </ac:spMkLst>
        </pc:spChg>
        <pc:spChg chg="add">
          <ac:chgData name="Brown, Sandra J Garl" userId="S::browns@wsu.edu::0e36faf3-8c5c-415a-8560-d145ea273235" providerId="AD" clId="Web-{104FED3E-5FEE-2B92-FCC5-73165E28E2F1}" dt="2024-09-24T22:24:30.857" v="2"/>
          <ac:spMkLst>
            <pc:docMk/>
            <pc:sldMk cId="0" sldId="302"/>
            <ac:spMk id="36872" creationId="{59A309A7-1751-4ABE-A3C1-EEC40366AD89}"/>
          </ac:spMkLst>
        </pc:spChg>
        <pc:spChg chg="add">
          <ac:chgData name="Brown, Sandra J Garl" userId="S::browns@wsu.edu::0e36faf3-8c5c-415a-8560-d145ea273235" providerId="AD" clId="Web-{104FED3E-5FEE-2B92-FCC5-73165E28E2F1}" dt="2024-09-24T22:24:30.857" v="2"/>
          <ac:spMkLst>
            <pc:docMk/>
            <pc:sldMk cId="0" sldId="302"/>
            <ac:spMk id="36874" creationId="{967D8EB6-EAE1-4F9C-B398-83321E287204}"/>
          </ac:spMkLst>
        </pc:spChg>
        <pc:picChg chg="add mod">
          <ac:chgData name="Brown, Sandra J Garl" userId="S::browns@wsu.edu::0e36faf3-8c5c-415a-8560-d145ea273235" providerId="AD" clId="Web-{104FED3E-5FEE-2B92-FCC5-73165E28E2F1}" dt="2024-09-24T22:24:30.857" v="2"/>
          <ac:picMkLst>
            <pc:docMk/>
            <pc:sldMk cId="0" sldId="302"/>
            <ac:picMk id="2" creationId="{5C0A9367-BA8B-F8E2-7EA9-91E36AE07657}"/>
          </ac:picMkLst>
        </pc:picChg>
      </pc:sldChg>
    </pc:docChg>
  </pc:docChgLst>
  <pc:docChgLst>
    <pc:chgData name="Brown, Sandra J Garl" userId="S::browns@wsu.edu::0e36faf3-8c5c-415a-8560-d145ea273235" providerId="AD" clId="Web-{8F8C22A6-6F3E-887B-97BD-D4DD549114E7}"/>
    <pc:docChg chg="modSld">
      <pc:chgData name="Brown, Sandra J Garl" userId="S::browns@wsu.edu::0e36faf3-8c5c-415a-8560-d145ea273235" providerId="AD" clId="Web-{8F8C22A6-6F3E-887B-97BD-D4DD549114E7}" dt="2024-09-24T21:58:39.088" v="17" actId="1076"/>
      <pc:docMkLst>
        <pc:docMk/>
      </pc:docMkLst>
      <pc:sldChg chg="addSp delSp modSp mod setBg">
        <pc:chgData name="Brown, Sandra J Garl" userId="S::browns@wsu.edu::0e36faf3-8c5c-415a-8560-d145ea273235" providerId="AD" clId="Web-{8F8C22A6-6F3E-887B-97BD-D4DD549114E7}" dt="2024-09-24T21:56:10.795" v="2"/>
        <pc:sldMkLst>
          <pc:docMk/>
          <pc:sldMk cId="0" sldId="272"/>
        </pc:sldMkLst>
        <pc:spChg chg="mod">
          <ac:chgData name="Brown, Sandra J Garl" userId="S::browns@wsu.edu::0e36faf3-8c5c-415a-8560-d145ea273235" providerId="AD" clId="Web-{8F8C22A6-6F3E-887B-97BD-D4DD549114E7}" dt="2024-09-24T21:56:10.795" v="2"/>
          <ac:spMkLst>
            <pc:docMk/>
            <pc:sldMk cId="0" sldId="272"/>
            <ac:spMk id="8194" creationId="{7AA389FD-C0A8-2379-5FC6-68B2C110E20D}"/>
          </ac:spMkLst>
        </pc:spChg>
        <pc:spChg chg="mod">
          <ac:chgData name="Brown, Sandra J Garl" userId="S::browns@wsu.edu::0e36faf3-8c5c-415a-8560-d145ea273235" providerId="AD" clId="Web-{8F8C22A6-6F3E-887B-97BD-D4DD549114E7}" dt="2024-09-24T21:56:10.795" v="2"/>
          <ac:spMkLst>
            <pc:docMk/>
            <pc:sldMk cId="0" sldId="272"/>
            <ac:spMk id="38915" creationId="{CD53A486-35D5-CA1D-6A09-86E7677A7839}"/>
          </ac:spMkLst>
        </pc:spChg>
        <pc:spChg chg="add">
          <ac:chgData name="Brown, Sandra J Garl" userId="S::browns@wsu.edu::0e36faf3-8c5c-415a-8560-d145ea273235" providerId="AD" clId="Web-{8F8C22A6-6F3E-887B-97BD-D4DD549114E7}" dt="2024-09-24T21:56:10.795" v="2"/>
          <ac:spMkLst>
            <pc:docMk/>
            <pc:sldMk cId="0" sldId="272"/>
            <ac:spMk id="38920" creationId="{907EF6B7-1338-4443-8C46-6A318D952DFD}"/>
          </ac:spMkLst>
        </pc:spChg>
        <pc:spChg chg="add del">
          <ac:chgData name="Brown, Sandra J Garl" userId="S::browns@wsu.edu::0e36faf3-8c5c-415a-8560-d145ea273235" providerId="AD" clId="Web-{8F8C22A6-6F3E-887B-97BD-D4DD549114E7}" dt="2024-09-24T21:56:10.764" v="1"/>
          <ac:spMkLst>
            <pc:docMk/>
            <pc:sldMk cId="0" sldId="272"/>
            <ac:spMk id="38921" creationId="{9F7D5CDA-D291-4307-BF55-1381FED29634}"/>
          </ac:spMkLst>
        </pc:spChg>
        <pc:spChg chg="add">
          <ac:chgData name="Brown, Sandra J Garl" userId="S::browns@wsu.edu::0e36faf3-8c5c-415a-8560-d145ea273235" providerId="AD" clId="Web-{8F8C22A6-6F3E-887B-97BD-D4DD549114E7}" dt="2024-09-24T21:56:10.795" v="2"/>
          <ac:spMkLst>
            <pc:docMk/>
            <pc:sldMk cId="0" sldId="272"/>
            <ac:spMk id="38922" creationId="{DAAE4CDD-124C-4DCF-9584-B6033B545DD5}"/>
          </ac:spMkLst>
        </pc:spChg>
        <pc:spChg chg="add">
          <ac:chgData name="Brown, Sandra J Garl" userId="S::browns@wsu.edu::0e36faf3-8c5c-415a-8560-d145ea273235" providerId="AD" clId="Web-{8F8C22A6-6F3E-887B-97BD-D4DD549114E7}" dt="2024-09-24T21:56:10.795" v="2"/>
          <ac:spMkLst>
            <pc:docMk/>
            <pc:sldMk cId="0" sldId="272"/>
            <ac:spMk id="38924" creationId="{081E4A58-353D-44AE-B2FC-2A74E2E400F7}"/>
          </ac:spMkLst>
        </pc:spChg>
        <pc:picChg chg="add del">
          <ac:chgData name="Brown, Sandra J Garl" userId="S::browns@wsu.edu::0e36faf3-8c5c-415a-8560-d145ea273235" providerId="AD" clId="Web-{8F8C22A6-6F3E-887B-97BD-D4DD549114E7}" dt="2024-09-24T21:56:10.764" v="1"/>
          <ac:picMkLst>
            <pc:docMk/>
            <pc:sldMk cId="0" sldId="272"/>
            <ac:picMk id="38917" creationId="{17F946B1-2663-9EB1-F86E-26DEE6970FB9}"/>
          </ac:picMkLst>
        </pc:picChg>
      </pc:sldChg>
      <pc:sldChg chg="addSp modSp mod setBg">
        <pc:chgData name="Brown, Sandra J Garl" userId="S::browns@wsu.edu::0e36faf3-8c5c-415a-8560-d145ea273235" providerId="AD" clId="Web-{8F8C22A6-6F3E-887B-97BD-D4DD549114E7}" dt="2024-09-24T21:57:12.191" v="9" actId="20577"/>
        <pc:sldMkLst>
          <pc:docMk/>
          <pc:sldMk cId="0" sldId="277"/>
        </pc:sldMkLst>
        <pc:spChg chg="mod">
          <ac:chgData name="Brown, Sandra J Garl" userId="S::browns@wsu.edu::0e36faf3-8c5c-415a-8560-d145ea273235" providerId="AD" clId="Web-{8F8C22A6-6F3E-887B-97BD-D4DD549114E7}" dt="2024-09-24T21:56:40.360" v="3"/>
          <ac:spMkLst>
            <pc:docMk/>
            <pc:sldMk cId="0" sldId="277"/>
            <ac:spMk id="9218" creationId="{39B4ACCD-D52C-8EDE-CBB7-6A3F76EA6DE2}"/>
          </ac:spMkLst>
        </pc:spChg>
        <pc:spChg chg="mod">
          <ac:chgData name="Brown, Sandra J Garl" userId="S::browns@wsu.edu::0e36faf3-8c5c-415a-8560-d145ea273235" providerId="AD" clId="Web-{8F8C22A6-6F3E-887B-97BD-D4DD549114E7}" dt="2024-09-24T21:57:12.191" v="9" actId="20577"/>
          <ac:spMkLst>
            <pc:docMk/>
            <pc:sldMk cId="0" sldId="277"/>
            <ac:spMk id="9219" creationId="{37DFA9C3-9067-30E1-259D-5A37437B9467}"/>
          </ac:spMkLst>
        </pc:spChg>
        <pc:spChg chg="add">
          <ac:chgData name="Brown, Sandra J Garl" userId="S::browns@wsu.edu::0e36faf3-8c5c-415a-8560-d145ea273235" providerId="AD" clId="Web-{8F8C22A6-6F3E-887B-97BD-D4DD549114E7}" dt="2024-09-24T21:56:40.360" v="3"/>
          <ac:spMkLst>
            <pc:docMk/>
            <pc:sldMk cId="0" sldId="277"/>
            <ac:spMk id="9224" creationId="{C2554CA6-288E-4202-BC52-2E5A8F0C0AED}"/>
          </ac:spMkLst>
        </pc:spChg>
        <pc:spChg chg="add">
          <ac:chgData name="Brown, Sandra J Garl" userId="S::browns@wsu.edu::0e36faf3-8c5c-415a-8560-d145ea273235" providerId="AD" clId="Web-{8F8C22A6-6F3E-887B-97BD-D4DD549114E7}" dt="2024-09-24T21:56:40.360" v="3"/>
          <ac:spMkLst>
            <pc:docMk/>
            <pc:sldMk cId="0" sldId="277"/>
            <ac:spMk id="9226" creationId="{B10BB131-AC8E-4A8E-A5D1-36260F720C3B}"/>
          </ac:spMkLst>
        </pc:spChg>
        <pc:spChg chg="add">
          <ac:chgData name="Brown, Sandra J Garl" userId="S::browns@wsu.edu::0e36faf3-8c5c-415a-8560-d145ea273235" providerId="AD" clId="Web-{8F8C22A6-6F3E-887B-97BD-D4DD549114E7}" dt="2024-09-24T21:56:40.360" v="3"/>
          <ac:spMkLst>
            <pc:docMk/>
            <pc:sldMk cId="0" sldId="277"/>
            <ac:spMk id="9228" creationId="{5B7778FC-632E-4DCA-A7CB-0D7731CCF970}"/>
          </ac:spMkLst>
        </pc:spChg>
        <pc:spChg chg="add">
          <ac:chgData name="Brown, Sandra J Garl" userId="S::browns@wsu.edu::0e36faf3-8c5c-415a-8560-d145ea273235" providerId="AD" clId="Web-{8F8C22A6-6F3E-887B-97BD-D4DD549114E7}" dt="2024-09-24T21:56:40.360" v="3"/>
          <ac:spMkLst>
            <pc:docMk/>
            <pc:sldMk cId="0" sldId="277"/>
            <ac:spMk id="9230" creationId="{FA23A907-97FB-4A8F-880A-DD77401C4296}"/>
          </ac:spMkLst>
        </pc:spChg>
      </pc:sldChg>
      <pc:sldChg chg="addSp delSp modSp mod setBg">
        <pc:chgData name="Brown, Sandra J Garl" userId="S::browns@wsu.edu::0e36faf3-8c5c-415a-8560-d145ea273235" providerId="AD" clId="Web-{8F8C22A6-6F3E-887B-97BD-D4DD549114E7}" dt="2024-09-24T21:58:39.088" v="17" actId="1076"/>
        <pc:sldMkLst>
          <pc:docMk/>
          <pc:sldMk cId="0" sldId="327"/>
        </pc:sldMkLst>
        <pc:spChg chg="mod">
          <ac:chgData name="Brown, Sandra J Garl" userId="S::browns@wsu.edu::0e36faf3-8c5c-415a-8560-d145ea273235" providerId="AD" clId="Web-{8F8C22A6-6F3E-887B-97BD-D4DD549114E7}" dt="2024-09-24T21:58:39.088" v="17" actId="1076"/>
          <ac:spMkLst>
            <pc:docMk/>
            <pc:sldMk cId="0" sldId="327"/>
            <ac:spMk id="3" creationId="{EF7498D6-9EA7-EF55-5129-A57D6C9CAAA5}"/>
          </ac:spMkLst>
        </pc:spChg>
        <pc:spChg chg="mod">
          <ac:chgData name="Brown, Sandra J Garl" userId="S::browns@wsu.edu::0e36faf3-8c5c-415a-8560-d145ea273235" providerId="AD" clId="Web-{8F8C22A6-6F3E-887B-97BD-D4DD549114E7}" dt="2024-09-24T21:58:29.915" v="16"/>
          <ac:spMkLst>
            <pc:docMk/>
            <pc:sldMk cId="0" sldId="327"/>
            <ac:spMk id="10242" creationId="{90D915F7-1600-1894-B91B-F33525CBC7C3}"/>
          </ac:spMkLst>
        </pc:spChg>
        <pc:spChg chg="add del">
          <ac:chgData name="Brown, Sandra J Garl" userId="S::browns@wsu.edu::0e36faf3-8c5c-415a-8560-d145ea273235" providerId="AD" clId="Web-{8F8C22A6-6F3E-887B-97BD-D4DD549114E7}" dt="2024-09-24T21:58:15.680" v="13"/>
          <ac:spMkLst>
            <pc:docMk/>
            <pc:sldMk cId="0" sldId="327"/>
            <ac:spMk id="10247" creationId="{4F7EBAE4-9945-4473-9E34-B2C66EA0F03D}"/>
          </ac:spMkLst>
        </pc:spChg>
        <pc:spChg chg="add del">
          <ac:chgData name="Brown, Sandra J Garl" userId="S::browns@wsu.edu::0e36faf3-8c5c-415a-8560-d145ea273235" providerId="AD" clId="Web-{8F8C22A6-6F3E-887B-97BD-D4DD549114E7}" dt="2024-09-24T21:58:15.680" v="13"/>
          <ac:spMkLst>
            <pc:docMk/>
            <pc:sldMk cId="0" sldId="327"/>
            <ac:spMk id="10249" creationId="{70BEB1E7-2F88-40BC-B73D-42E5B6F80BFC}"/>
          </ac:spMkLst>
        </pc:spChg>
        <pc:spChg chg="add del">
          <ac:chgData name="Brown, Sandra J Garl" userId="S::browns@wsu.edu::0e36faf3-8c5c-415a-8560-d145ea273235" providerId="AD" clId="Web-{8F8C22A6-6F3E-887B-97BD-D4DD549114E7}" dt="2024-09-24T21:58:15.680" v="13"/>
          <ac:spMkLst>
            <pc:docMk/>
            <pc:sldMk cId="0" sldId="327"/>
            <ac:spMk id="10251" creationId="{A7B99495-F43F-4D80-A44F-2CB4764EB90B}"/>
          </ac:spMkLst>
        </pc:spChg>
        <pc:spChg chg="add">
          <ac:chgData name="Brown, Sandra J Garl" userId="S::browns@wsu.edu::0e36faf3-8c5c-415a-8560-d145ea273235" providerId="AD" clId="Web-{8F8C22A6-6F3E-887B-97BD-D4DD549114E7}" dt="2024-09-24T21:58:29.915" v="16"/>
          <ac:spMkLst>
            <pc:docMk/>
            <pc:sldMk cId="0" sldId="327"/>
            <ac:spMk id="10255" creationId="{4F7EBAE4-9945-4473-9E34-B2C66EA0F03D}"/>
          </ac:spMkLst>
        </pc:spChg>
        <pc:spChg chg="add">
          <ac:chgData name="Brown, Sandra J Garl" userId="S::browns@wsu.edu::0e36faf3-8c5c-415a-8560-d145ea273235" providerId="AD" clId="Web-{8F8C22A6-6F3E-887B-97BD-D4DD549114E7}" dt="2024-09-24T21:58:29.915" v="16"/>
          <ac:spMkLst>
            <pc:docMk/>
            <pc:sldMk cId="0" sldId="327"/>
            <ac:spMk id="10256" creationId="{70BEB1E7-2F88-40BC-B73D-42E5B6F80BFC}"/>
          </ac:spMkLst>
        </pc:spChg>
        <pc:spChg chg="add">
          <ac:chgData name="Brown, Sandra J Garl" userId="S::browns@wsu.edu::0e36faf3-8c5c-415a-8560-d145ea273235" providerId="AD" clId="Web-{8F8C22A6-6F3E-887B-97BD-D4DD549114E7}" dt="2024-09-24T21:58:29.915" v="16"/>
          <ac:spMkLst>
            <pc:docMk/>
            <pc:sldMk cId="0" sldId="327"/>
            <ac:spMk id="10257" creationId="{A7B99495-F43F-4D80-A44F-2CB4764EB90B}"/>
          </ac:spMkLst>
        </pc:spChg>
        <pc:picChg chg="add mod">
          <ac:chgData name="Brown, Sandra J Garl" userId="S::browns@wsu.edu::0e36faf3-8c5c-415a-8560-d145ea273235" providerId="AD" clId="Web-{8F8C22A6-6F3E-887B-97BD-D4DD549114E7}" dt="2024-09-24T21:58:29.915" v="16"/>
          <ac:picMkLst>
            <pc:docMk/>
            <pc:sldMk cId="0" sldId="327"/>
            <ac:picMk id="2" creationId="{94FAB81D-10D0-FCCD-1362-5D72B89C6631}"/>
          </ac:picMkLst>
        </pc:picChg>
        <pc:cxnChg chg="add del">
          <ac:chgData name="Brown, Sandra J Garl" userId="S::browns@wsu.edu::0e36faf3-8c5c-415a-8560-d145ea273235" providerId="AD" clId="Web-{8F8C22A6-6F3E-887B-97BD-D4DD549114E7}" dt="2024-09-24T21:58:29.900" v="15"/>
          <ac:cxnSpMkLst>
            <pc:docMk/>
            <pc:sldMk cId="0" sldId="327"/>
            <ac:cxnSpMk id="10253" creationId="{FC23E3B9-5ABF-58B3-E2B0-E9A5DAA90037}"/>
          </ac:cxnSpMkLst>
        </pc:cxnChg>
      </pc:sldChg>
    </pc:docChg>
  </pc:docChgLst>
  <pc:docChgLst>
    <pc:chgData name="Brown, Sandra J Garl" userId="S::browns@wsu.edu::0e36faf3-8c5c-415a-8560-d145ea273235" providerId="AD" clId="Web-{2681623A-213B-295C-D535-F2ED2AF2FCDD}"/>
    <pc:docChg chg="modSld">
      <pc:chgData name="Brown, Sandra J Garl" userId="S::browns@wsu.edu::0e36faf3-8c5c-415a-8560-d145ea273235" providerId="AD" clId="Web-{2681623A-213B-295C-D535-F2ED2AF2FCDD}" dt="2024-09-24T22:02:36.672" v="10"/>
      <pc:docMkLst>
        <pc:docMk/>
      </pc:docMkLst>
      <pc:sldChg chg="addSp modSp mod setBg">
        <pc:chgData name="Brown, Sandra J Garl" userId="S::browns@wsu.edu::0e36faf3-8c5c-415a-8560-d145ea273235" providerId="AD" clId="Web-{2681623A-213B-295C-D535-F2ED2AF2FCDD}" dt="2024-09-24T22:02:20.515" v="9" actId="20577"/>
        <pc:sldMkLst>
          <pc:docMk/>
          <pc:sldMk cId="0" sldId="329"/>
        </pc:sldMkLst>
        <pc:spChg chg="mod">
          <ac:chgData name="Brown, Sandra J Garl" userId="S::browns@wsu.edu::0e36faf3-8c5c-415a-8560-d145ea273235" providerId="AD" clId="Web-{2681623A-213B-295C-D535-F2ED2AF2FCDD}" dt="2024-09-24T22:02:07.187" v="6" actId="1076"/>
          <ac:spMkLst>
            <pc:docMk/>
            <pc:sldMk cId="0" sldId="329"/>
            <ac:spMk id="12290" creationId="{E3ECAF74-02DF-F862-DD73-267756F4E33C}"/>
          </ac:spMkLst>
        </pc:spChg>
        <pc:spChg chg="mod">
          <ac:chgData name="Brown, Sandra J Garl" userId="S::browns@wsu.edu::0e36faf3-8c5c-415a-8560-d145ea273235" providerId="AD" clId="Web-{2681623A-213B-295C-D535-F2ED2AF2FCDD}" dt="2024-09-24T22:02:20.515" v="9" actId="20577"/>
          <ac:spMkLst>
            <pc:docMk/>
            <pc:sldMk cId="0" sldId="329"/>
            <ac:spMk id="12291" creationId="{975E89ED-4378-ED6C-546D-5DE47E67484B}"/>
          </ac:spMkLst>
        </pc:spChg>
        <pc:spChg chg="add">
          <ac:chgData name="Brown, Sandra J Garl" userId="S::browns@wsu.edu::0e36faf3-8c5c-415a-8560-d145ea273235" providerId="AD" clId="Web-{2681623A-213B-295C-D535-F2ED2AF2FCDD}" dt="2024-09-24T22:01:48.467" v="2"/>
          <ac:spMkLst>
            <pc:docMk/>
            <pc:sldMk cId="0" sldId="329"/>
            <ac:spMk id="12296" creationId="{B6FACB3C-9069-4791-BC5C-0DB7CD19B853}"/>
          </ac:spMkLst>
        </pc:spChg>
        <pc:spChg chg="add">
          <ac:chgData name="Brown, Sandra J Garl" userId="S::browns@wsu.edu::0e36faf3-8c5c-415a-8560-d145ea273235" providerId="AD" clId="Web-{2681623A-213B-295C-D535-F2ED2AF2FCDD}" dt="2024-09-24T22:01:48.467" v="2"/>
          <ac:spMkLst>
            <pc:docMk/>
            <pc:sldMk cId="0" sldId="329"/>
            <ac:spMk id="12298" creationId="{71F2038E-D777-4B76-81DD-DD13EE91B9DD}"/>
          </ac:spMkLst>
        </pc:spChg>
        <pc:grpChg chg="add">
          <ac:chgData name="Brown, Sandra J Garl" userId="S::browns@wsu.edu::0e36faf3-8c5c-415a-8560-d145ea273235" providerId="AD" clId="Web-{2681623A-213B-295C-D535-F2ED2AF2FCDD}" dt="2024-09-24T22:01:48.467" v="2"/>
          <ac:grpSpMkLst>
            <pc:docMk/>
            <pc:sldMk cId="0" sldId="329"/>
            <ac:grpSpMk id="12300" creationId="{DD354807-230F-4402-B1B9-F733A8F1F190}"/>
          </ac:grpSpMkLst>
        </pc:grpChg>
        <pc:picChg chg="add mod">
          <ac:chgData name="Brown, Sandra J Garl" userId="S::browns@wsu.edu::0e36faf3-8c5c-415a-8560-d145ea273235" providerId="AD" clId="Web-{2681623A-213B-295C-D535-F2ED2AF2FCDD}" dt="2024-09-24T22:01:48.467" v="2"/>
          <ac:picMkLst>
            <pc:docMk/>
            <pc:sldMk cId="0" sldId="329"/>
            <ac:picMk id="2" creationId="{3E340134-ACD6-B782-0CC0-F60A89FB770C}"/>
          </ac:picMkLst>
        </pc:picChg>
      </pc:sldChg>
      <pc:sldChg chg="addSp delSp modSp mod setBg">
        <pc:chgData name="Brown, Sandra J Garl" userId="S::browns@wsu.edu::0e36faf3-8c5c-415a-8560-d145ea273235" providerId="AD" clId="Web-{2681623A-213B-295C-D535-F2ED2AF2FCDD}" dt="2024-09-24T22:02:36.672" v="10"/>
        <pc:sldMkLst>
          <pc:docMk/>
          <pc:sldMk cId="0" sldId="330"/>
        </pc:sldMkLst>
        <pc:spChg chg="mod">
          <ac:chgData name="Brown, Sandra J Garl" userId="S::browns@wsu.edu::0e36faf3-8c5c-415a-8560-d145ea273235" providerId="AD" clId="Web-{2681623A-213B-295C-D535-F2ED2AF2FCDD}" dt="2024-09-24T22:02:36.672" v="10"/>
          <ac:spMkLst>
            <pc:docMk/>
            <pc:sldMk cId="0" sldId="330"/>
            <ac:spMk id="13314" creationId="{550796D7-6691-7C30-8900-674200999F23}"/>
          </ac:spMkLst>
        </pc:spChg>
        <pc:spChg chg="del">
          <ac:chgData name="Brown, Sandra J Garl" userId="S::browns@wsu.edu::0e36faf3-8c5c-415a-8560-d145ea273235" providerId="AD" clId="Web-{2681623A-213B-295C-D535-F2ED2AF2FCDD}" dt="2024-09-24T22:02:36.672" v="10"/>
          <ac:spMkLst>
            <pc:docMk/>
            <pc:sldMk cId="0" sldId="330"/>
            <ac:spMk id="13315" creationId="{09E76CEE-ED5E-4175-EF02-125E2586E952}"/>
          </ac:spMkLst>
        </pc:spChg>
        <pc:spChg chg="add">
          <ac:chgData name="Brown, Sandra J Garl" userId="S::browns@wsu.edu::0e36faf3-8c5c-415a-8560-d145ea273235" providerId="AD" clId="Web-{2681623A-213B-295C-D535-F2ED2AF2FCDD}" dt="2024-09-24T22:02:36.672" v="10"/>
          <ac:spMkLst>
            <pc:docMk/>
            <pc:sldMk cId="0" sldId="330"/>
            <ac:spMk id="13321" creationId="{AE2B703B-46F9-481A-A605-82E2A828C4FA}"/>
          </ac:spMkLst>
        </pc:spChg>
        <pc:spChg chg="add">
          <ac:chgData name="Brown, Sandra J Garl" userId="S::browns@wsu.edu::0e36faf3-8c5c-415a-8560-d145ea273235" providerId="AD" clId="Web-{2681623A-213B-295C-D535-F2ED2AF2FCDD}" dt="2024-09-24T22:02:36.672" v="10"/>
          <ac:spMkLst>
            <pc:docMk/>
            <pc:sldMk cId="0" sldId="330"/>
            <ac:spMk id="13323" creationId="{F13BE4D7-0C3D-4906-B230-A1C5B4665CCF}"/>
          </ac:spMkLst>
        </pc:spChg>
        <pc:graphicFrameChg chg="add">
          <ac:chgData name="Brown, Sandra J Garl" userId="S::browns@wsu.edu::0e36faf3-8c5c-415a-8560-d145ea273235" providerId="AD" clId="Web-{2681623A-213B-295C-D535-F2ED2AF2FCDD}" dt="2024-09-24T22:02:36.672" v="10"/>
          <ac:graphicFrameMkLst>
            <pc:docMk/>
            <pc:sldMk cId="0" sldId="330"/>
            <ac:graphicFrameMk id="13317" creationId="{4301D6C4-D892-E19D-7349-D2D450F84048}"/>
          </ac:graphicFrameMkLst>
        </pc:graphicFrameChg>
      </pc:sldChg>
    </pc:docChg>
  </pc:docChgLst>
  <pc:docChgLst>
    <pc:chgData name="Brown, Sandra J Garl" userId="S::browns@wsu.edu::0e36faf3-8c5c-415a-8560-d145ea273235" providerId="AD" clId="Web-{A33A9B6D-83EA-E237-72D3-D393E66F2163}"/>
    <pc:docChg chg="addSld modSld">
      <pc:chgData name="Brown, Sandra J Garl" userId="S::browns@wsu.edu::0e36faf3-8c5c-415a-8560-d145ea273235" providerId="AD" clId="Web-{A33A9B6D-83EA-E237-72D3-D393E66F2163}" dt="2024-09-23T16:59:52.680" v="80" actId="20577"/>
      <pc:docMkLst>
        <pc:docMk/>
      </pc:docMkLst>
      <pc:sldChg chg="modSp">
        <pc:chgData name="Brown, Sandra J Garl" userId="S::browns@wsu.edu::0e36faf3-8c5c-415a-8560-d145ea273235" providerId="AD" clId="Web-{A33A9B6D-83EA-E237-72D3-D393E66F2163}" dt="2024-09-23T16:47:25.968" v="5" actId="20577"/>
        <pc:sldMkLst>
          <pc:docMk/>
          <pc:sldMk cId="0" sldId="307"/>
        </pc:sldMkLst>
        <pc:spChg chg="mod">
          <ac:chgData name="Brown, Sandra J Garl" userId="S::browns@wsu.edu::0e36faf3-8c5c-415a-8560-d145ea273235" providerId="AD" clId="Web-{A33A9B6D-83EA-E237-72D3-D393E66F2163}" dt="2024-09-23T16:47:25.968" v="5" actId="20577"/>
          <ac:spMkLst>
            <pc:docMk/>
            <pc:sldMk cId="0" sldId="307"/>
            <ac:spMk id="7170" creationId="{32AC3F82-E3BC-76BA-7A0A-64E3990B9D3F}"/>
          </ac:spMkLst>
        </pc:spChg>
      </pc:sldChg>
      <pc:sldChg chg="modSp new">
        <pc:chgData name="Brown, Sandra J Garl" userId="S::browns@wsu.edu::0e36faf3-8c5c-415a-8560-d145ea273235" providerId="AD" clId="Web-{A33A9B6D-83EA-E237-72D3-D393E66F2163}" dt="2024-09-23T16:59:52.680" v="80" actId="20577"/>
        <pc:sldMkLst>
          <pc:docMk/>
          <pc:sldMk cId="172588743" sldId="344"/>
        </pc:sldMkLst>
        <pc:spChg chg="mod">
          <ac:chgData name="Brown, Sandra J Garl" userId="S::browns@wsu.edu::0e36faf3-8c5c-415a-8560-d145ea273235" providerId="AD" clId="Web-{A33A9B6D-83EA-E237-72D3-D393E66F2163}" dt="2024-09-23T16:58:10.364" v="25" actId="20577"/>
          <ac:spMkLst>
            <pc:docMk/>
            <pc:sldMk cId="172588743" sldId="344"/>
            <ac:spMk id="2" creationId="{34C6BFE8-139A-CAF1-C93A-9C887458A575}"/>
          </ac:spMkLst>
        </pc:spChg>
        <pc:spChg chg="mod">
          <ac:chgData name="Brown, Sandra J Garl" userId="S::browns@wsu.edu::0e36faf3-8c5c-415a-8560-d145ea273235" providerId="AD" clId="Web-{A33A9B6D-83EA-E237-72D3-D393E66F2163}" dt="2024-09-23T16:59:52.680" v="80" actId="20577"/>
          <ac:spMkLst>
            <pc:docMk/>
            <pc:sldMk cId="172588743" sldId="344"/>
            <ac:spMk id="3" creationId="{CA221A4B-FBF0-8E72-E5F8-F2CE29A4AB63}"/>
          </ac:spMkLst>
        </pc:spChg>
      </pc:sldChg>
    </pc:docChg>
  </pc:docChgLst>
  <pc:docChgLst>
    <pc:chgData name="Brown, Sandra J Garl" userId="S::browns@wsu.edu::0e36faf3-8c5c-415a-8560-d145ea273235" providerId="AD" clId="Web-{B8EAAF3E-E306-C21B-188B-4A3DD667C0EB}"/>
    <pc:docChg chg="modSld">
      <pc:chgData name="Brown, Sandra J Garl" userId="S::browns@wsu.edu::0e36faf3-8c5c-415a-8560-d145ea273235" providerId="AD" clId="Web-{B8EAAF3E-E306-C21B-188B-4A3DD667C0EB}" dt="2024-09-24T22:23:14.711" v="72" actId="1076"/>
      <pc:docMkLst>
        <pc:docMk/>
      </pc:docMkLst>
      <pc:sldChg chg="addSp modSp mod setBg">
        <pc:chgData name="Brown, Sandra J Garl" userId="S::browns@wsu.edu::0e36faf3-8c5c-415a-8560-d145ea273235" providerId="AD" clId="Web-{B8EAAF3E-E306-C21B-188B-4A3DD667C0EB}" dt="2024-09-24T22:11:15.698" v="0"/>
        <pc:sldMkLst>
          <pc:docMk/>
          <pc:sldMk cId="0" sldId="279"/>
        </pc:sldMkLst>
        <pc:spChg chg="mod">
          <ac:chgData name="Brown, Sandra J Garl" userId="S::browns@wsu.edu::0e36faf3-8c5c-415a-8560-d145ea273235" providerId="AD" clId="Web-{B8EAAF3E-E306-C21B-188B-4A3DD667C0EB}" dt="2024-09-24T22:11:15.698" v="0"/>
          <ac:spMkLst>
            <pc:docMk/>
            <pc:sldMk cId="0" sldId="279"/>
            <ac:spMk id="22530" creationId="{4D2CEF74-3ADA-056C-2165-BED3FFCBA8A5}"/>
          </ac:spMkLst>
        </pc:spChg>
        <pc:spChg chg="mod">
          <ac:chgData name="Brown, Sandra J Garl" userId="S::browns@wsu.edu::0e36faf3-8c5c-415a-8560-d145ea273235" providerId="AD" clId="Web-{B8EAAF3E-E306-C21B-188B-4A3DD667C0EB}" dt="2024-09-24T22:11:15.698" v="0"/>
          <ac:spMkLst>
            <pc:docMk/>
            <pc:sldMk cId="0" sldId="279"/>
            <ac:spMk id="47107" creationId="{B80A98CD-EF4E-CF14-A409-9C411661411D}"/>
          </ac:spMkLst>
        </pc:spChg>
        <pc:spChg chg="add">
          <ac:chgData name="Brown, Sandra J Garl" userId="S::browns@wsu.edu::0e36faf3-8c5c-415a-8560-d145ea273235" providerId="AD" clId="Web-{B8EAAF3E-E306-C21B-188B-4A3DD667C0EB}" dt="2024-09-24T22:11:15.698" v="0"/>
          <ac:spMkLst>
            <pc:docMk/>
            <pc:sldMk cId="0" sldId="279"/>
            <ac:spMk id="47112" creationId="{907EF6B7-1338-4443-8C46-6A318D952DFD}"/>
          </ac:spMkLst>
        </pc:spChg>
        <pc:spChg chg="add">
          <ac:chgData name="Brown, Sandra J Garl" userId="S::browns@wsu.edu::0e36faf3-8c5c-415a-8560-d145ea273235" providerId="AD" clId="Web-{B8EAAF3E-E306-C21B-188B-4A3DD667C0EB}" dt="2024-09-24T22:11:15.698" v="0"/>
          <ac:spMkLst>
            <pc:docMk/>
            <pc:sldMk cId="0" sldId="279"/>
            <ac:spMk id="47114" creationId="{DAAE4CDD-124C-4DCF-9584-B6033B545DD5}"/>
          </ac:spMkLst>
        </pc:spChg>
        <pc:spChg chg="add">
          <ac:chgData name="Brown, Sandra J Garl" userId="S::browns@wsu.edu::0e36faf3-8c5c-415a-8560-d145ea273235" providerId="AD" clId="Web-{B8EAAF3E-E306-C21B-188B-4A3DD667C0EB}" dt="2024-09-24T22:11:15.698" v="0"/>
          <ac:spMkLst>
            <pc:docMk/>
            <pc:sldMk cId="0" sldId="279"/>
            <ac:spMk id="47116" creationId="{081E4A58-353D-44AE-B2FC-2A74E2E400F7}"/>
          </ac:spMkLst>
        </pc:spChg>
      </pc:sldChg>
      <pc:sldChg chg="addSp modSp mod setBg">
        <pc:chgData name="Brown, Sandra J Garl" userId="S::browns@wsu.edu::0e36faf3-8c5c-415a-8560-d145ea273235" providerId="AD" clId="Web-{B8EAAF3E-E306-C21B-188B-4A3DD667C0EB}" dt="2024-09-24T22:12:07.419" v="1"/>
        <pc:sldMkLst>
          <pc:docMk/>
          <pc:sldMk cId="0" sldId="281"/>
        </pc:sldMkLst>
        <pc:spChg chg="mod">
          <ac:chgData name="Brown, Sandra J Garl" userId="S::browns@wsu.edu::0e36faf3-8c5c-415a-8560-d145ea273235" providerId="AD" clId="Web-{B8EAAF3E-E306-C21B-188B-4A3DD667C0EB}" dt="2024-09-24T22:12:07.419" v="1"/>
          <ac:spMkLst>
            <pc:docMk/>
            <pc:sldMk cId="0" sldId="281"/>
            <ac:spMk id="25602" creationId="{A235FDD0-C2B3-7A25-AF27-743F112EA4C7}"/>
          </ac:spMkLst>
        </pc:spChg>
        <pc:spChg chg="mod">
          <ac:chgData name="Brown, Sandra J Garl" userId="S::browns@wsu.edu::0e36faf3-8c5c-415a-8560-d145ea273235" providerId="AD" clId="Web-{B8EAAF3E-E306-C21B-188B-4A3DD667C0EB}" dt="2024-09-24T22:12:07.419" v="1"/>
          <ac:spMkLst>
            <pc:docMk/>
            <pc:sldMk cId="0" sldId="281"/>
            <ac:spMk id="25603" creationId="{FC02D326-56D7-FE12-BA81-ACEEFA3AADC5}"/>
          </ac:spMkLst>
        </pc:spChg>
        <pc:spChg chg="add">
          <ac:chgData name="Brown, Sandra J Garl" userId="S::browns@wsu.edu::0e36faf3-8c5c-415a-8560-d145ea273235" providerId="AD" clId="Web-{B8EAAF3E-E306-C21B-188B-4A3DD667C0EB}" dt="2024-09-24T22:12:07.419" v="1"/>
          <ac:spMkLst>
            <pc:docMk/>
            <pc:sldMk cId="0" sldId="281"/>
            <ac:spMk id="25608" creationId="{907EF6B7-1338-4443-8C46-6A318D952DFD}"/>
          </ac:spMkLst>
        </pc:spChg>
        <pc:spChg chg="add">
          <ac:chgData name="Brown, Sandra J Garl" userId="S::browns@wsu.edu::0e36faf3-8c5c-415a-8560-d145ea273235" providerId="AD" clId="Web-{B8EAAF3E-E306-C21B-188B-4A3DD667C0EB}" dt="2024-09-24T22:12:07.419" v="1"/>
          <ac:spMkLst>
            <pc:docMk/>
            <pc:sldMk cId="0" sldId="281"/>
            <ac:spMk id="25610" creationId="{DAAE4CDD-124C-4DCF-9584-B6033B545DD5}"/>
          </ac:spMkLst>
        </pc:spChg>
        <pc:spChg chg="add">
          <ac:chgData name="Brown, Sandra J Garl" userId="S::browns@wsu.edu::0e36faf3-8c5c-415a-8560-d145ea273235" providerId="AD" clId="Web-{B8EAAF3E-E306-C21B-188B-4A3DD667C0EB}" dt="2024-09-24T22:12:07.419" v="1"/>
          <ac:spMkLst>
            <pc:docMk/>
            <pc:sldMk cId="0" sldId="281"/>
            <ac:spMk id="25612" creationId="{081E4A58-353D-44AE-B2FC-2A74E2E400F7}"/>
          </ac:spMkLst>
        </pc:spChg>
      </pc:sldChg>
      <pc:sldChg chg="addSp modSp mod setBg">
        <pc:chgData name="Brown, Sandra J Garl" userId="S::browns@wsu.edu::0e36faf3-8c5c-415a-8560-d145ea273235" providerId="AD" clId="Web-{B8EAAF3E-E306-C21B-188B-4A3DD667C0EB}" dt="2024-09-24T22:13:07.625" v="6" actId="20577"/>
        <pc:sldMkLst>
          <pc:docMk/>
          <pc:sldMk cId="0" sldId="282"/>
        </pc:sldMkLst>
        <pc:spChg chg="mod">
          <ac:chgData name="Brown, Sandra J Garl" userId="S::browns@wsu.edu::0e36faf3-8c5c-415a-8560-d145ea273235" providerId="AD" clId="Web-{B8EAAF3E-E306-C21B-188B-4A3DD667C0EB}" dt="2024-09-24T22:12:50.327" v="3" actId="14100"/>
          <ac:spMkLst>
            <pc:docMk/>
            <pc:sldMk cId="0" sldId="282"/>
            <ac:spMk id="27650" creationId="{5F65B412-996F-39A3-9A67-3E7645854C9C}"/>
          </ac:spMkLst>
        </pc:spChg>
        <pc:spChg chg="mod">
          <ac:chgData name="Brown, Sandra J Garl" userId="S::browns@wsu.edu::0e36faf3-8c5c-415a-8560-d145ea273235" providerId="AD" clId="Web-{B8EAAF3E-E306-C21B-188B-4A3DD667C0EB}" dt="2024-09-24T22:13:07.625" v="6" actId="20577"/>
          <ac:spMkLst>
            <pc:docMk/>
            <pc:sldMk cId="0" sldId="282"/>
            <ac:spMk id="50179" creationId="{A3596010-2F44-C66E-045A-2DE8AD5F9EF4}"/>
          </ac:spMkLst>
        </pc:spChg>
        <pc:spChg chg="add">
          <ac:chgData name="Brown, Sandra J Garl" userId="S::browns@wsu.edu::0e36faf3-8c5c-415a-8560-d145ea273235" providerId="AD" clId="Web-{B8EAAF3E-E306-C21B-188B-4A3DD667C0EB}" dt="2024-09-24T22:12:41.670" v="2"/>
          <ac:spMkLst>
            <pc:docMk/>
            <pc:sldMk cId="0" sldId="282"/>
            <ac:spMk id="50184" creationId="{C05CBC3C-2E5A-4839-8B9B-2E5A6ADF0F58}"/>
          </ac:spMkLst>
        </pc:spChg>
        <pc:spChg chg="add">
          <ac:chgData name="Brown, Sandra J Garl" userId="S::browns@wsu.edu::0e36faf3-8c5c-415a-8560-d145ea273235" providerId="AD" clId="Web-{B8EAAF3E-E306-C21B-188B-4A3DD667C0EB}" dt="2024-09-24T22:12:41.670" v="2"/>
          <ac:spMkLst>
            <pc:docMk/>
            <pc:sldMk cId="0" sldId="282"/>
            <ac:spMk id="50186" creationId="{827FF362-FC97-4BF5-949B-D4ADFA26E457}"/>
          </ac:spMkLst>
        </pc:spChg>
      </pc:sldChg>
      <pc:sldChg chg="addSp delSp modSp mod setBg">
        <pc:chgData name="Brown, Sandra J Garl" userId="S::browns@wsu.edu::0e36faf3-8c5c-415a-8560-d145ea273235" providerId="AD" clId="Web-{B8EAAF3E-E306-C21B-188B-4A3DD667C0EB}" dt="2024-09-24T22:14:37.269" v="12" actId="1076"/>
        <pc:sldMkLst>
          <pc:docMk/>
          <pc:sldMk cId="0" sldId="283"/>
        </pc:sldMkLst>
        <pc:spChg chg="mod">
          <ac:chgData name="Brown, Sandra J Garl" userId="S::browns@wsu.edu::0e36faf3-8c5c-415a-8560-d145ea273235" providerId="AD" clId="Web-{B8EAAF3E-E306-C21B-188B-4A3DD667C0EB}" dt="2024-09-24T22:14:22.721" v="8"/>
          <ac:spMkLst>
            <pc:docMk/>
            <pc:sldMk cId="0" sldId="283"/>
            <ac:spMk id="28674" creationId="{EF3E5FC5-2731-C5D8-66B5-B028D58A0981}"/>
          </ac:spMkLst>
        </pc:spChg>
        <pc:spChg chg="mod">
          <ac:chgData name="Brown, Sandra J Garl" userId="S::browns@wsu.edu::0e36faf3-8c5c-415a-8560-d145ea273235" providerId="AD" clId="Web-{B8EAAF3E-E306-C21B-188B-4A3DD667C0EB}" dt="2024-09-24T22:14:37.269" v="12" actId="1076"/>
          <ac:spMkLst>
            <pc:docMk/>
            <pc:sldMk cId="0" sldId="283"/>
            <ac:spMk id="28675" creationId="{5FE21317-E19C-FFB0-6DB1-10BD18F20A52}"/>
          </ac:spMkLst>
        </pc:spChg>
        <pc:spChg chg="add">
          <ac:chgData name="Brown, Sandra J Garl" userId="S::browns@wsu.edu::0e36faf3-8c5c-415a-8560-d145ea273235" providerId="AD" clId="Web-{B8EAAF3E-E306-C21B-188B-4A3DD667C0EB}" dt="2024-09-24T22:14:22.721" v="8"/>
          <ac:spMkLst>
            <pc:docMk/>
            <pc:sldMk cId="0" sldId="283"/>
            <ac:spMk id="28686" creationId="{9F7D5CDA-D291-4307-BF55-1381FED29634}"/>
          </ac:spMkLst>
        </pc:spChg>
        <pc:picChg chg="add mod ord">
          <ac:chgData name="Brown, Sandra J Garl" userId="S::browns@wsu.edu::0e36faf3-8c5c-415a-8560-d145ea273235" providerId="AD" clId="Web-{B8EAAF3E-E306-C21B-188B-4A3DD667C0EB}" dt="2024-09-24T22:14:22.721" v="8"/>
          <ac:picMkLst>
            <pc:docMk/>
            <pc:sldMk cId="0" sldId="283"/>
            <ac:picMk id="28677" creationId="{690828C1-F73D-6866-370E-754181358F7F}"/>
          </ac:picMkLst>
        </pc:picChg>
        <pc:cxnChg chg="add del">
          <ac:chgData name="Brown, Sandra J Garl" userId="S::browns@wsu.edu::0e36faf3-8c5c-415a-8560-d145ea273235" providerId="AD" clId="Web-{B8EAAF3E-E306-C21B-188B-4A3DD667C0EB}" dt="2024-09-24T22:14:22.721" v="8"/>
          <ac:cxnSpMkLst>
            <pc:docMk/>
            <pc:sldMk cId="0" sldId="283"/>
            <ac:cxnSpMk id="28681" creationId="{1503BFE4-729B-D9D0-C17B-501E6AF1127A}"/>
          </ac:cxnSpMkLst>
        </pc:cxnChg>
      </pc:sldChg>
      <pc:sldChg chg="addSp modSp mod setBg">
        <pc:chgData name="Brown, Sandra J Garl" userId="S::browns@wsu.edu::0e36faf3-8c5c-415a-8560-d145ea273235" providerId="AD" clId="Web-{B8EAAF3E-E306-C21B-188B-4A3DD667C0EB}" dt="2024-09-24T22:18:20.668" v="32" actId="20577"/>
        <pc:sldMkLst>
          <pc:docMk/>
          <pc:sldMk cId="0" sldId="285"/>
        </pc:sldMkLst>
        <pc:spChg chg="mod">
          <ac:chgData name="Brown, Sandra J Garl" userId="S::browns@wsu.edu::0e36faf3-8c5c-415a-8560-d145ea273235" providerId="AD" clId="Web-{B8EAAF3E-E306-C21B-188B-4A3DD667C0EB}" dt="2024-09-24T22:17:09.759" v="20"/>
          <ac:spMkLst>
            <pc:docMk/>
            <pc:sldMk cId="0" sldId="285"/>
            <ac:spMk id="30722" creationId="{083FFEDC-13B8-2617-D065-755C5C2A406B}"/>
          </ac:spMkLst>
        </pc:spChg>
        <pc:spChg chg="mod">
          <ac:chgData name="Brown, Sandra J Garl" userId="S::browns@wsu.edu::0e36faf3-8c5c-415a-8560-d145ea273235" providerId="AD" clId="Web-{B8EAAF3E-E306-C21B-188B-4A3DD667C0EB}" dt="2024-09-24T22:18:20.668" v="32" actId="20577"/>
          <ac:spMkLst>
            <pc:docMk/>
            <pc:sldMk cId="0" sldId="285"/>
            <ac:spMk id="30723" creationId="{5CC2599E-5AC8-0BCF-CEA9-EE3EE4C01080}"/>
          </ac:spMkLst>
        </pc:spChg>
        <pc:spChg chg="add">
          <ac:chgData name="Brown, Sandra J Garl" userId="S::browns@wsu.edu::0e36faf3-8c5c-415a-8560-d145ea273235" providerId="AD" clId="Web-{B8EAAF3E-E306-C21B-188B-4A3DD667C0EB}" dt="2024-09-24T22:17:09.759" v="20"/>
          <ac:spMkLst>
            <pc:docMk/>
            <pc:sldMk cId="0" sldId="285"/>
            <ac:spMk id="30728" creationId="{9F7D5CDA-D291-4307-BF55-1381FED29634}"/>
          </ac:spMkLst>
        </pc:spChg>
        <pc:picChg chg="add mod">
          <ac:chgData name="Brown, Sandra J Garl" userId="S::browns@wsu.edu::0e36faf3-8c5c-415a-8560-d145ea273235" providerId="AD" clId="Web-{B8EAAF3E-E306-C21B-188B-4A3DD667C0EB}" dt="2024-09-24T22:17:18.056" v="22" actId="1076"/>
          <ac:picMkLst>
            <pc:docMk/>
            <pc:sldMk cId="0" sldId="285"/>
            <ac:picMk id="3" creationId="{DCF891DF-3914-CFDD-305F-DADB546DD4AD}"/>
          </ac:picMkLst>
        </pc:picChg>
      </pc:sldChg>
      <pc:sldChg chg="addSp modSp mod setBg">
        <pc:chgData name="Brown, Sandra J Garl" userId="S::browns@wsu.edu::0e36faf3-8c5c-415a-8560-d145ea273235" providerId="AD" clId="Web-{B8EAAF3E-E306-C21B-188B-4A3DD667C0EB}" dt="2024-09-24T22:19:15.280" v="37" actId="20577"/>
        <pc:sldMkLst>
          <pc:docMk/>
          <pc:sldMk cId="0" sldId="296"/>
        </pc:sldMkLst>
        <pc:spChg chg="mod">
          <ac:chgData name="Brown, Sandra J Garl" userId="S::browns@wsu.edu::0e36faf3-8c5c-415a-8560-d145ea273235" providerId="AD" clId="Web-{B8EAAF3E-E306-C21B-188B-4A3DD667C0EB}" dt="2024-09-24T22:18:58.560" v="35" actId="20577"/>
          <ac:spMkLst>
            <pc:docMk/>
            <pc:sldMk cId="0" sldId="296"/>
            <ac:spMk id="31746" creationId="{83BEBE0D-520E-A54D-060E-E660CE672E31}"/>
          </ac:spMkLst>
        </pc:spChg>
        <pc:spChg chg="mod">
          <ac:chgData name="Brown, Sandra J Garl" userId="S::browns@wsu.edu::0e36faf3-8c5c-415a-8560-d145ea273235" providerId="AD" clId="Web-{B8EAAF3E-E306-C21B-188B-4A3DD667C0EB}" dt="2024-09-24T22:19:15.280" v="37" actId="20577"/>
          <ac:spMkLst>
            <pc:docMk/>
            <pc:sldMk cId="0" sldId="296"/>
            <ac:spMk id="64515" creationId="{BAD40496-397E-ED03-1539-58C23525D879}"/>
          </ac:spMkLst>
        </pc:spChg>
        <pc:spChg chg="add">
          <ac:chgData name="Brown, Sandra J Garl" userId="S::browns@wsu.edu::0e36faf3-8c5c-415a-8560-d145ea273235" providerId="AD" clId="Web-{B8EAAF3E-E306-C21B-188B-4A3DD667C0EB}" dt="2024-09-24T22:18:44.310" v="33"/>
          <ac:spMkLst>
            <pc:docMk/>
            <pc:sldMk cId="0" sldId="296"/>
            <ac:spMk id="64520" creationId="{639C3025-4784-4B16-914D-CCFC3E83354D}"/>
          </ac:spMkLst>
        </pc:spChg>
        <pc:spChg chg="add">
          <ac:chgData name="Brown, Sandra J Garl" userId="S::browns@wsu.edu::0e36faf3-8c5c-415a-8560-d145ea273235" providerId="AD" clId="Web-{B8EAAF3E-E306-C21B-188B-4A3DD667C0EB}" dt="2024-09-24T22:18:44.310" v="33"/>
          <ac:spMkLst>
            <pc:docMk/>
            <pc:sldMk cId="0" sldId="296"/>
            <ac:spMk id="64522" creationId="{0AD20437-C88A-4F45-9C6D-DA32B29A4D1B}"/>
          </ac:spMkLst>
        </pc:spChg>
        <pc:picChg chg="mod">
          <ac:chgData name="Brown, Sandra J Garl" userId="S::browns@wsu.edu::0e36faf3-8c5c-415a-8560-d145ea273235" providerId="AD" clId="Web-{B8EAAF3E-E306-C21B-188B-4A3DD667C0EB}" dt="2024-09-24T22:18:44.310" v="33"/>
          <ac:picMkLst>
            <pc:docMk/>
            <pc:sldMk cId="0" sldId="296"/>
            <ac:picMk id="31748" creationId="{D0DE1300-38C5-05E7-E320-2DE2F6880F8A}"/>
          </ac:picMkLst>
        </pc:picChg>
        <pc:picChg chg="mod">
          <ac:chgData name="Brown, Sandra J Garl" userId="S::browns@wsu.edu::0e36faf3-8c5c-415a-8560-d145ea273235" providerId="AD" clId="Web-{B8EAAF3E-E306-C21B-188B-4A3DD667C0EB}" dt="2024-09-24T22:18:44.310" v="33"/>
          <ac:picMkLst>
            <pc:docMk/>
            <pc:sldMk cId="0" sldId="296"/>
            <ac:picMk id="31749" creationId="{C13A7AC6-4996-39D7-A172-0E16978565C3}"/>
          </ac:picMkLst>
        </pc:picChg>
      </pc:sldChg>
      <pc:sldChg chg="addSp delSp modSp mod setBg">
        <pc:chgData name="Brown, Sandra J Garl" userId="S::browns@wsu.edu::0e36faf3-8c5c-415a-8560-d145ea273235" providerId="AD" clId="Web-{B8EAAF3E-E306-C21B-188B-4A3DD667C0EB}" dt="2024-09-24T22:20:56.081" v="52" actId="1076"/>
        <pc:sldMkLst>
          <pc:docMk/>
          <pc:sldMk cId="0" sldId="297"/>
        </pc:sldMkLst>
        <pc:spChg chg="mod ord">
          <ac:chgData name="Brown, Sandra J Garl" userId="S::browns@wsu.edu::0e36faf3-8c5c-415a-8560-d145ea273235" providerId="AD" clId="Web-{B8EAAF3E-E306-C21B-188B-4A3DD667C0EB}" dt="2024-09-24T22:20:52.784" v="51" actId="1076"/>
          <ac:spMkLst>
            <pc:docMk/>
            <pc:sldMk cId="0" sldId="297"/>
            <ac:spMk id="32770" creationId="{A858DE14-B7B6-CB0A-0F14-E1C605FFEFE9}"/>
          </ac:spMkLst>
        </pc:spChg>
        <pc:spChg chg="mod ord">
          <ac:chgData name="Brown, Sandra J Garl" userId="S::browns@wsu.edu::0e36faf3-8c5c-415a-8560-d145ea273235" providerId="AD" clId="Web-{B8EAAF3E-E306-C21B-188B-4A3DD667C0EB}" dt="2024-09-24T22:20:56.081" v="52" actId="1076"/>
          <ac:spMkLst>
            <pc:docMk/>
            <pc:sldMk cId="0" sldId="297"/>
            <ac:spMk id="32771" creationId="{1AFF8BC8-01A1-CFB2-24A7-F8F10A530374}"/>
          </ac:spMkLst>
        </pc:spChg>
        <pc:spChg chg="add del">
          <ac:chgData name="Brown, Sandra J Garl" userId="S::browns@wsu.edu::0e36faf3-8c5c-415a-8560-d145ea273235" providerId="AD" clId="Web-{B8EAAF3E-E306-C21B-188B-4A3DD667C0EB}" dt="2024-09-24T22:19:55.610" v="39"/>
          <ac:spMkLst>
            <pc:docMk/>
            <pc:sldMk cId="0" sldId="297"/>
            <ac:spMk id="32780" creationId="{FAF68CB5-D519-4070-A998-B86F0FBCD10C}"/>
          </ac:spMkLst>
        </pc:spChg>
        <pc:spChg chg="add del">
          <ac:chgData name="Brown, Sandra J Garl" userId="S::browns@wsu.edu::0e36faf3-8c5c-415a-8560-d145ea273235" providerId="AD" clId="Web-{B8EAAF3E-E306-C21B-188B-4A3DD667C0EB}" dt="2024-09-24T22:19:55.610" v="39"/>
          <ac:spMkLst>
            <pc:docMk/>
            <pc:sldMk cId="0" sldId="297"/>
            <ac:spMk id="32782" creationId="{7586665A-47B3-4AEE-BC94-15D89FF706B3}"/>
          </ac:spMkLst>
        </pc:spChg>
        <pc:spChg chg="add">
          <ac:chgData name="Brown, Sandra J Garl" userId="S::browns@wsu.edu::0e36faf3-8c5c-415a-8560-d145ea273235" providerId="AD" clId="Web-{B8EAAF3E-E306-C21B-188B-4A3DD667C0EB}" dt="2024-09-24T22:19:55.625" v="40"/>
          <ac:spMkLst>
            <pc:docMk/>
            <pc:sldMk cId="0" sldId="297"/>
            <ac:spMk id="32785" creationId="{A7AE9375-4664-4DB2-922D-2782A6E439AC}"/>
          </ac:spMkLst>
        </pc:spChg>
        <pc:picChg chg="mod ord">
          <ac:chgData name="Brown, Sandra J Garl" userId="S::browns@wsu.edu::0e36faf3-8c5c-415a-8560-d145ea273235" providerId="AD" clId="Web-{B8EAAF3E-E306-C21B-188B-4A3DD667C0EB}" dt="2024-09-24T22:19:55.625" v="40"/>
          <ac:picMkLst>
            <pc:docMk/>
            <pc:sldMk cId="0" sldId="297"/>
            <ac:picMk id="32772" creationId="{14924C7B-E277-C3D9-D378-4B395D1E3423}"/>
          </ac:picMkLst>
        </pc:picChg>
        <pc:picChg chg="mod ord">
          <ac:chgData name="Brown, Sandra J Garl" userId="S::browns@wsu.edu::0e36faf3-8c5c-415a-8560-d145ea273235" providerId="AD" clId="Web-{B8EAAF3E-E306-C21B-188B-4A3DD667C0EB}" dt="2024-09-24T22:19:55.625" v="40"/>
          <ac:picMkLst>
            <pc:docMk/>
            <pc:sldMk cId="0" sldId="297"/>
            <ac:picMk id="32773" creationId="{DD65FB09-F674-7F19-C9FA-F4DBA0EC1A13}"/>
          </ac:picMkLst>
        </pc:picChg>
        <pc:picChg chg="mod">
          <ac:chgData name="Brown, Sandra J Garl" userId="S::browns@wsu.edu::0e36faf3-8c5c-415a-8560-d145ea273235" providerId="AD" clId="Web-{B8EAAF3E-E306-C21B-188B-4A3DD667C0EB}" dt="2024-09-24T22:19:55.625" v="40"/>
          <ac:picMkLst>
            <pc:docMk/>
            <pc:sldMk cId="0" sldId="297"/>
            <ac:picMk id="32774" creationId="{251FA512-EC02-67FD-00EB-67718DAECCBC}"/>
          </ac:picMkLst>
        </pc:picChg>
        <pc:picChg chg="mod">
          <ac:chgData name="Brown, Sandra J Garl" userId="S::browns@wsu.edu::0e36faf3-8c5c-415a-8560-d145ea273235" providerId="AD" clId="Web-{B8EAAF3E-E306-C21B-188B-4A3DD667C0EB}" dt="2024-09-24T22:19:55.625" v="40"/>
          <ac:picMkLst>
            <pc:docMk/>
            <pc:sldMk cId="0" sldId="297"/>
            <ac:picMk id="32775" creationId="{467F73E2-DF16-0E5D-7080-716C9F168673}"/>
          </ac:picMkLst>
        </pc:picChg>
        <pc:cxnChg chg="add">
          <ac:chgData name="Brown, Sandra J Garl" userId="S::browns@wsu.edu::0e36faf3-8c5c-415a-8560-d145ea273235" providerId="AD" clId="Web-{B8EAAF3E-E306-C21B-188B-4A3DD667C0EB}" dt="2024-09-24T22:19:55.625" v="40"/>
          <ac:cxnSpMkLst>
            <pc:docMk/>
            <pc:sldMk cId="0" sldId="297"/>
            <ac:cxnSpMk id="32784" creationId="{B7188D9B-1674-419B-A379-D1632A7EC3A2}"/>
          </ac:cxnSpMkLst>
        </pc:cxnChg>
        <pc:cxnChg chg="add">
          <ac:chgData name="Brown, Sandra J Garl" userId="S::browns@wsu.edu::0e36faf3-8c5c-415a-8560-d145ea273235" providerId="AD" clId="Web-{B8EAAF3E-E306-C21B-188B-4A3DD667C0EB}" dt="2024-09-24T22:19:55.625" v="40"/>
          <ac:cxnSpMkLst>
            <pc:docMk/>
            <pc:sldMk cId="0" sldId="297"/>
            <ac:cxnSpMk id="32786" creationId="{EE504C98-6397-41C1-A8D8-2D9C4ED307E0}"/>
          </ac:cxnSpMkLst>
        </pc:cxnChg>
      </pc:sldChg>
      <pc:sldChg chg="addSp delSp modSp mod setBg">
        <pc:chgData name="Brown, Sandra J Garl" userId="S::browns@wsu.edu::0e36faf3-8c5c-415a-8560-d145ea273235" providerId="AD" clId="Web-{B8EAAF3E-E306-C21B-188B-4A3DD667C0EB}" dt="2024-09-24T22:21:20.894" v="53"/>
        <pc:sldMkLst>
          <pc:docMk/>
          <pc:sldMk cId="0" sldId="298"/>
        </pc:sldMkLst>
        <pc:spChg chg="mod">
          <ac:chgData name="Brown, Sandra J Garl" userId="S::browns@wsu.edu::0e36faf3-8c5c-415a-8560-d145ea273235" providerId="AD" clId="Web-{B8EAAF3E-E306-C21B-188B-4A3DD667C0EB}" dt="2024-09-24T22:21:20.894" v="53"/>
          <ac:spMkLst>
            <pc:docMk/>
            <pc:sldMk cId="0" sldId="298"/>
            <ac:spMk id="33794" creationId="{47E3733B-DFF3-083F-6959-F4DBD8D5814B}"/>
          </ac:spMkLst>
        </pc:spChg>
        <pc:spChg chg="del">
          <ac:chgData name="Brown, Sandra J Garl" userId="S::browns@wsu.edu::0e36faf3-8c5c-415a-8560-d145ea273235" providerId="AD" clId="Web-{B8EAAF3E-E306-C21B-188B-4A3DD667C0EB}" dt="2024-09-24T22:21:20.894" v="53"/>
          <ac:spMkLst>
            <pc:docMk/>
            <pc:sldMk cId="0" sldId="298"/>
            <ac:spMk id="33795" creationId="{0FAD9AF0-7118-9D70-130D-783729B37313}"/>
          </ac:spMkLst>
        </pc:spChg>
        <pc:spChg chg="add">
          <ac:chgData name="Brown, Sandra J Garl" userId="S::browns@wsu.edu::0e36faf3-8c5c-415a-8560-d145ea273235" providerId="AD" clId="Web-{B8EAAF3E-E306-C21B-188B-4A3DD667C0EB}" dt="2024-09-24T22:21:20.894" v="53"/>
          <ac:spMkLst>
            <pc:docMk/>
            <pc:sldMk cId="0" sldId="298"/>
            <ac:spMk id="33801" creationId="{BACC6370-2D7E-4714-9D71-7542949D7D5D}"/>
          </ac:spMkLst>
        </pc:spChg>
        <pc:spChg chg="add">
          <ac:chgData name="Brown, Sandra J Garl" userId="S::browns@wsu.edu::0e36faf3-8c5c-415a-8560-d145ea273235" providerId="AD" clId="Web-{B8EAAF3E-E306-C21B-188B-4A3DD667C0EB}" dt="2024-09-24T22:21:20.894" v="53"/>
          <ac:spMkLst>
            <pc:docMk/>
            <pc:sldMk cId="0" sldId="298"/>
            <ac:spMk id="33803" creationId="{F68B3F68-107C-434F-AA38-110D5EA91B85}"/>
          </ac:spMkLst>
        </pc:spChg>
        <pc:spChg chg="add">
          <ac:chgData name="Brown, Sandra J Garl" userId="S::browns@wsu.edu::0e36faf3-8c5c-415a-8560-d145ea273235" providerId="AD" clId="Web-{B8EAAF3E-E306-C21B-188B-4A3DD667C0EB}" dt="2024-09-24T22:21:20.894" v="53"/>
          <ac:spMkLst>
            <pc:docMk/>
            <pc:sldMk cId="0" sldId="298"/>
            <ac:spMk id="33805" creationId="{AAD0DBB9-1A4B-4391-81D4-CB19F9AB918A}"/>
          </ac:spMkLst>
        </pc:spChg>
        <pc:spChg chg="add">
          <ac:chgData name="Brown, Sandra J Garl" userId="S::browns@wsu.edu::0e36faf3-8c5c-415a-8560-d145ea273235" providerId="AD" clId="Web-{B8EAAF3E-E306-C21B-188B-4A3DD667C0EB}" dt="2024-09-24T22:21:20.894" v="53"/>
          <ac:spMkLst>
            <pc:docMk/>
            <pc:sldMk cId="0" sldId="298"/>
            <ac:spMk id="33807" creationId="{063BBA22-50EA-4C4D-BE05-F1CE4E63AA56}"/>
          </ac:spMkLst>
        </pc:spChg>
        <pc:graphicFrameChg chg="add">
          <ac:chgData name="Brown, Sandra J Garl" userId="S::browns@wsu.edu::0e36faf3-8c5c-415a-8560-d145ea273235" providerId="AD" clId="Web-{B8EAAF3E-E306-C21B-188B-4A3DD667C0EB}" dt="2024-09-24T22:21:20.894" v="53"/>
          <ac:graphicFrameMkLst>
            <pc:docMk/>
            <pc:sldMk cId="0" sldId="298"/>
            <ac:graphicFrameMk id="33797" creationId="{25F2DB04-D61D-7F5B-65E5-E7AC02B18734}"/>
          </ac:graphicFrameMkLst>
        </pc:graphicFrameChg>
      </pc:sldChg>
      <pc:sldChg chg="addSp modSp mod setBg">
        <pc:chgData name="Brown, Sandra J Garl" userId="S::browns@wsu.edu::0e36faf3-8c5c-415a-8560-d145ea273235" providerId="AD" clId="Web-{B8EAAF3E-E306-C21B-188B-4A3DD667C0EB}" dt="2024-09-24T22:15:53.631" v="18" actId="1076"/>
        <pc:sldMkLst>
          <pc:docMk/>
          <pc:sldMk cId="0" sldId="299"/>
        </pc:sldMkLst>
        <pc:spChg chg="mod">
          <ac:chgData name="Brown, Sandra J Garl" userId="S::browns@wsu.edu::0e36faf3-8c5c-415a-8560-d145ea273235" providerId="AD" clId="Web-{B8EAAF3E-E306-C21B-188B-4A3DD667C0EB}" dt="2024-09-24T22:15:06.926" v="13"/>
          <ac:spMkLst>
            <pc:docMk/>
            <pc:sldMk cId="0" sldId="299"/>
            <ac:spMk id="29698" creationId="{C51619EC-2A6D-C972-5901-98D78008CB37}"/>
          </ac:spMkLst>
        </pc:spChg>
        <pc:spChg chg="mod">
          <ac:chgData name="Brown, Sandra J Garl" userId="S::browns@wsu.edu::0e36faf3-8c5c-415a-8560-d145ea273235" providerId="AD" clId="Web-{B8EAAF3E-E306-C21B-188B-4A3DD667C0EB}" dt="2024-09-24T22:15:53.631" v="18" actId="1076"/>
          <ac:spMkLst>
            <pc:docMk/>
            <pc:sldMk cId="0" sldId="299"/>
            <ac:spMk id="29699" creationId="{A84E90EC-FEB1-DFE0-EE2A-32ADFCFC4988}"/>
          </ac:spMkLst>
        </pc:spChg>
        <pc:spChg chg="add">
          <ac:chgData name="Brown, Sandra J Garl" userId="S::browns@wsu.edu::0e36faf3-8c5c-415a-8560-d145ea273235" providerId="AD" clId="Web-{B8EAAF3E-E306-C21B-188B-4A3DD667C0EB}" dt="2024-09-24T22:15:06.926" v="13"/>
          <ac:spMkLst>
            <pc:docMk/>
            <pc:sldMk cId="0" sldId="299"/>
            <ac:spMk id="29705" creationId="{9F7D5CDA-D291-4307-BF55-1381FED29634}"/>
          </ac:spMkLst>
        </pc:spChg>
        <pc:picChg chg="add">
          <ac:chgData name="Brown, Sandra J Garl" userId="S::browns@wsu.edu::0e36faf3-8c5c-415a-8560-d145ea273235" providerId="AD" clId="Web-{B8EAAF3E-E306-C21B-188B-4A3DD667C0EB}" dt="2024-09-24T22:15:06.926" v="13"/>
          <ac:picMkLst>
            <pc:docMk/>
            <pc:sldMk cId="0" sldId="299"/>
            <ac:picMk id="29701" creationId="{94C30373-639C-C4E5-4296-CBCB9E92A070}"/>
          </ac:picMkLst>
        </pc:picChg>
      </pc:sldChg>
      <pc:sldChg chg="addSp delSp modSp mod setBg">
        <pc:chgData name="Brown, Sandra J Garl" userId="S::browns@wsu.edu::0e36faf3-8c5c-415a-8560-d145ea273235" providerId="AD" clId="Web-{B8EAAF3E-E306-C21B-188B-4A3DD667C0EB}" dt="2024-09-24T22:23:14.711" v="72" actId="1076"/>
        <pc:sldMkLst>
          <pc:docMk/>
          <pc:sldMk cId="0" sldId="321"/>
        </pc:sldMkLst>
        <pc:spChg chg="mod">
          <ac:chgData name="Brown, Sandra J Garl" userId="S::browns@wsu.edu::0e36faf3-8c5c-415a-8560-d145ea273235" providerId="AD" clId="Web-{B8EAAF3E-E306-C21B-188B-4A3DD667C0EB}" dt="2024-09-24T22:22:38.429" v="56"/>
          <ac:spMkLst>
            <pc:docMk/>
            <pc:sldMk cId="0" sldId="321"/>
            <ac:spMk id="35842" creationId="{B55B0375-CB03-E704-63AB-EC5DA0717594}"/>
          </ac:spMkLst>
        </pc:spChg>
        <pc:spChg chg="mod">
          <ac:chgData name="Brown, Sandra J Garl" userId="S::browns@wsu.edu::0e36faf3-8c5c-415a-8560-d145ea273235" providerId="AD" clId="Web-{B8EAAF3E-E306-C21B-188B-4A3DD667C0EB}" dt="2024-09-24T22:23:14.711" v="72" actId="1076"/>
          <ac:spMkLst>
            <pc:docMk/>
            <pc:sldMk cId="0" sldId="321"/>
            <ac:spMk id="35843" creationId="{9AF1B71E-1E7F-497D-1693-C9D002F2A7DB}"/>
          </ac:spMkLst>
        </pc:spChg>
        <pc:spChg chg="add">
          <ac:chgData name="Brown, Sandra J Garl" userId="S::browns@wsu.edu::0e36faf3-8c5c-415a-8560-d145ea273235" providerId="AD" clId="Web-{B8EAAF3E-E306-C21B-188B-4A3DD667C0EB}" dt="2024-09-24T22:22:38.429" v="56"/>
          <ac:spMkLst>
            <pc:docMk/>
            <pc:sldMk cId="0" sldId="321"/>
            <ac:spMk id="35845" creationId="{F837543A-6020-4505-A233-C9DB4BF74011}"/>
          </ac:spMkLst>
        </pc:spChg>
        <pc:spChg chg="add">
          <ac:chgData name="Brown, Sandra J Garl" userId="S::browns@wsu.edu::0e36faf3-8c5c-415a-8560-d145ea273235" providerId="AD" clId="Web-{B8EAAF3E-E306-C21B-188B-4A3DD667C0EB}" dt="2024-09-24T22:22:38.429" v="56"/>
          <ac:spMkLst>
            <pc:docMk/>
            <pc:sldMk cId="0" sldId="321"/>
            <ac:spMk id="35846" creationId="{35B16301-FB18-48BA-A6DD-C37CAF6F9A18}"/>
          </ac:spMkLst>
        </pc:spChg>
        <pc:spChg chg="add">
          <ac:chgData name="Brown, Sandra J Garl" userId="S::browns@wsu.edu::0e36faf3-8c5c-415a-8560-d145ea273235" providerId="AD" clId="Web-{B8EAAF3E-E306-C21B-188B-4A3DD667C0EB}" dt="2024-09-24T22:22:38.429" v="56"/>
          <ac:spMkLst>
            <pc:docMk/>
            <pc:sldMk cId="0" sldId="321"/>
            <ac:spMk id="35847" creationId="{C3C0D90E-074A-4F52-9B11-B52BEF4BCBE5}"/>
          </ac:spMkLst>
        </pc:spChg>
        <pc:spChg chg="add del">
          <ac:chgData name="Brown, Sandra J Garl" userId="S::browns@wsu.edu::0e36faf3-8c5c-415a-8560-d145ea273235" providerId="AD" clId="Web-{B8EAAF3E-E306-C21B-188B-4A3DD667C0EB}" dt="2024-09-24T22:22:29.538" v="55"/>
          <ac:spMkLst>
            <pc:docMk/>
            <pc:sldMk cId="0" sldId="321"/>
            <ac:spMk id="35848" creationId="{F837543A-6020-4505-A233-C9DB4BF74011}"/>
          </ac:spMkLst>
        </pc:spChg>
        <pc:spChg chg="add">
          <ac:chgData name="Brown, Sandra J Garl" userId="S::browns@wsu.edu::0e36faf3-8c5c-415a-8560-d145ea273235" providerId="AD" clId="Web-{B8EAAF3E-E306-C21B-188B-4A3DD667C0EB}" dt="2024-09-24T22:22:38.429" v="56"/>
          <ac:spMkLst>
            <pc:docMk/>
            <pc:sldMk cId="0" sldId="321"/>
            <ac:spMk id="35849" creationId="{CABBD4C1-E6F8-46F6-8152-A8A97490BF4D}"/>
          </ac:spMkLst>
        </pc:spChg>
        <pc:spChg chg="add del">
          <ac:chgData name="Brown, Sandra J Garl" userId="S::browns@wsu.edu::0e36faf3-8c5c-415a-8560-d145ea273235" providerId="AD" clId="Web-{B8EAAF3E-E306-C21B-188B-4A3DD667C0EB}" dt="2024-09-24T22:22:29.538" v="55"/>
          <ac:spMkLst>
            <pc:docMk/>
            <pc:sldMk cId="0" sldId="321"/>
            <ac:spMk id="35850" creationId="{35B16301-FB18-48BA-A6DD-C37CAF6F9A18}"/>
          </ac:spMkLst>
        </pc:spChg>
        <pc:spChg chg="add">
          <ac:chgData name="Brown, Sandra J Garl" userId="S::browns@wsu.edu::0e36faf3-8c5c-415a-8560-d145ea273235" providerId="AD" clId="Web-{B8EAAF3E-E306-C21B-188B-4A3DD667C0EB}" dt="2024-09-24T22:22:38.429" v="56"/>
          <ac:spMkLst>
            <pc:docMk/>
            <pc:sldMk cId="0" sldId="321"/>
            <ac:spMk id="35851" creationId="{83BA5EF5-1FE9-4BF9-83BB-269BCDDF6156}"/>
          </ac:spMkLst>
        </pc:spChg>
        <pc:spChg chg="add del">
          <ac:chgData name="Brown, Sandra J Garl" userId="S::browns@wsu.edu::0e36faf3-8c5c-415a-8560-d145ea273235" providerId="AD" clId="Web-{B8EAAF3E-E306-C21B-188B-4A3DD667C0EB}" dt="2024-09-24T22:22:29.538" v="55"/>
          <ac:spMkLst>
            <pc:docMk/>
            <pc:sldMk cId="0" sldId="321"/>
            <ac:spMk id="35852" creationId="{C3C0D90E-074A-4F52-9B11-B52BEF4BCBE5}"/>
          </ac:spMkLst>
        </pc:spChg>
        <pc:spChg chg="add del">
          <ac:chgData name="Brown, Sandra J Garl" userId="S::browns@wsu.edu::0e36faf3-8c5c-415a-8560-d145ea273235" providerId="AD" clId="Web-{B8EAAF3E-E306-C21B-188B-4A3DD667C0EB}" dt="2024-09-24T22:22:29.538" v="55"/>
          <ac:spMkLst>
            <pc:docMk/>
            <pc:sldMk cId="0" sldId="321"/>
            <ac:spMk id="35854" creationId="{CABBD4C1-E6F8-46F6-8152-A8A97490BF4D}"/>
          </ac:spMkLst>
        </pc:spChg>
        <pc:spChg chg="add">
          <ac:chgData name="Brown, Sandra J Garl" userId="S::browns@wsu.edu::0e36faf3-8c5c-415a-8560-d145ea273235" providerId="AD" clId="Web-{B8EAAF3E-E306-C21B-188B-4A3DD667C0EB}" dt="2024-09-24T22:22:38.429" v="56"/>
          <ac:spMkLst>
            <pc:docMk/>
            <pc:sldMk cId="0" sldId="321"/>
            <ac:spMk id="35855" creationId="{88853921-7BC9-4BDE-ACAB-133C683C82D6}"/>
          </ac:spMkLst>
        </pc:spChg>
        <pc:spChg chg="add del">
          <ac:chgData name="Brown, Sandra J Garl" userId="S::browns@wsu.edu::0e36faf3-8c5c-415a-8560-d145ea273235" providerId="AD" clId="Web-{B8EAAF3E-E306-C21B-188B-4A3DD667C0EB}" dt="2024-09-24T22:22:29.538" v="55"/>
          <ac:spMkLst>
            <pc:docMk/>
            <pc:sldMk cId="0" sldId="321"/>
            <ac:spMk id="35856" creationId="{83BA5EF5-1FE9-4BF9-83BB-269BCDDF6156}"/>
          </ac:spMkLst>
        </pc:spChg>
        <pc:spChg chg="add">
          <ac:chgData name="Brown, Sandra J Garl" userId="S::browns@wsu.edu::0e36faf3-8c5c-415a-8560-d145ea273235" providerId="AD" clId="Web-{B8EAAF3E-E306-C21B-188B-4A3DD667C0EB}" dt="2024-09-24T22:22:38.429" v="56"/>
          <ac:spMkLst>
            <pc:docMk/>
            <pc:sldMk cId="0" sldId="321"/>
            <ac:spMk id="35857" creationId="{09192968-3AE7-4470-A61C-97294BB92731}"/>
          </ac:spMkLst>
        </pc:spChg>
        <pc:spChg chg="add">
          <ac:chgData name="Brown, Sandra J Garl" userId="S::browns@wsu.edu::0e36faf3-8c5c-415a-8560-d145ea273235" providerId="AD" clId="Web-{B8EAAF3E-E306-C21B-188B-4A3DD667C0EB}" dt="2024-09-24T22:22:38.429" v="56"/>
          <ac:spMkLst>
            <pc:docMk/>
            <pc:sldMk cId="0" sldId="321"/>
            <ac:spMk id="35859" creationId="{3AB72E55-43E4-4356-BFE8-E2102CB0B505}"/>
          </ac:spMkLst>
        </pc:spChg>
        <pc:spChg chg="add del">
          <ac:chgData name="Brown, Sandra J Garl" userId="S::browns@wsu.edu::0e36faf3-8c5c-415a-8560-d145ea273235" providerId="AD" clId="Web-{B8EAAF3E-E306-C21B-188B-4A3DD667C0EB}" dt="2024-09-24T22:22:29.538" v="55"/>
          <ac:spMkLst>
            <pc:docMk/>
            <pc:sldMk cId="0" sldId="321"/>
            <ac:spMk id="35860" creationId="{88853921-7BC9-4BDE-ACAB-133C683C82D6}"/>
          </ac:spMkLst>
        </pc:spChg>
        <pc:spChg chg="add del">
          <ac:chgData name="Brown, Sandra J Garl" userId="S::browns@wsu.edu::0e36faf3-8c5c-415a-8560-d145ea273235" providerId="AD" clId="Web-{B8EAAF3E-E306-C21B-188B-4A3DD667C0EB}" dt="2024-09-24T22:22:29.538" v="55"/>
          <ac:spMkLst>
            <pc:docMk/>
            <pc:sldMk cId="0" sldId="321"/>
            <ac:spMk id="35862" creationId="{09192968-3AE7-4470-A61C-97294BB92731}"/>
          </ac:spMkLst>
        </pc:spChg>
        <pc:spChg chg="add del">
          <ac:chgData name="Brown, Sandra J Garl" userId="S::browns@wsu.edu::0e36faf3-8c5c-415a-8560-d145ea273235" providerId="AD" clId="Web-{B8EAAF3E-E306-C21B-188B-4A3DD667C0EB}" dt="2024-09-24T22:22:29.538" v="55"/>
          <ac:spMkLst>
            <pc:docMk/>
            <pc:sldMk cId="0" sldId="321"/>
            <ac:spMk id="35864" creationId="{3AB72E55-43E4-4356-BFE8-E2102CB0B505}"/>
          </ac:spMkLst>
        </pc:spChg>
        <pc:cxnChg chg="add">
          <ac:chgData name="Brown, Sandra J Garl" userId="S::browns@wsu.edu::0e36faf3-8c5c-415a-8560-d145ea273235" providerId="AD" clId="Web-{B8EAAF3E-E306-C21B-188B-4A3DD667C0EB}" dt="2024-09-24T22:22:38.429" v="56"/>
          <ac:cxnSpMkLst>
            <pc:docMk/>
            <pc:sldMk cId="0" sldId="321"/>
            <ac:cxnSpMk id="35853" creationId="{4B3BCACB-5880-460B-9606-8C433A9AF99D}"/>
          </ac:cxnSpMkLst>
        </pc:cxnChg>
        <pc:cxnChg chg="add del">
          <ac:chgData name="Brown, Sandra J Garl" userId="S::browns@wsu.edu::0e36faf3-8c5c-415a-8560-d145ea273235" providerId="AD" clId="Web-{B8EAAF3E-E306-C21B-188B-4A3DD667C0EB}" dt="2024-09-24T22:22:29.538" v="55"/>
          <ac:cxnSpMkLst>
            <pc:docMk/>
            <pc:sldMk cId="0" sldId="321"/>
            <ac:cxnSpMk id="35858" creationId="{4B3BCACB-5880-460B-9606-8C433A9AF99D}"/>
          </ac:cxnSpMkLst>
        </pc:cxnChg>
      </pc:sldChg>
    </pc:docChg>
  </pc:docChgLst>
  <pc:docChgLst>
    <pc:chgData name="Brown, Sandra J Garl" userId="S::browns@wsu.edu::0e36faf3-8c5c-415a-8560-d145ea273235" providerId="AD" clId="Web-{CED7E974-DD21-CD32-008C-C0FBFF256D3F}"/>
    <pc:docChg chg="modSld">
      <pc:chgData name="Brown, Sandra J Garl" userId="S::browns@wsu.edu::0e36faf3-8c5c-415a-8560-d145ea273235" providerId="AD" clId="Web-{CED7E974-DD21-CD32-008C-C0FBFF256D3F}" dt="2024-09-24T22:09:04.438" v="43" actId="20577"/>
      <pc:docMkLst>
        <pc:docMk/>
      </pc:docMkLst>
      <pc:sldChg chg="addSp delSp modSp mod setBg setClrOvrMap">
        <pc:chgData name="Brown, Sandra J Garl" userId="S::browns@wsu.edu::0e36faf3-8c5c-415a-8560-d145ea273235" providerId="AD" clId="Web-{CED7E974-DD21-CD32-008C-C0FBFF256D3F}" dt="2024-09-24T22:09:04.438" v="43" actId="20577"/>
        <pc:sldMkLst>
          <pc:docMk/>
          <pc:sldMk cId="0" sldId="274"/>
        </pc:sldMkLst>
        <pc:spChg chg="mod">
          <ac:chgData name="Brown, Sandra J Garl" userId="S::browns@wsu.edu::0e36faf3-8c5c-415a-8560-d145ea273235" providerId="AD" clId="Web-{CED7E974-DD21-CD32-008C-C0FBFF256D3F}" dt="2024-09-24T22:09:04.438" v="43" actId="20577"/>
          <ac:spMkLst>
            <pc:docMk/>
            <pc:sldMk cId="0" sldId="274"/>
            <ac:spMk id="2" creationId="{FC03FCE2-043D-2FFF-568F-E351AD096242}"/>
          </ac:spMkLst>
        </pc:spChg>
        <pc:spChg chg="mod">
          <ac:chgData name="Brown, Sandra J Garl" userId="S::browns@wsu.edu::0e36faf3-8c5c-415a-8560-d145ea273235" providerId="AD" clId="Web-{CED7E974-DD21-CD32-008C-C0FBFF256D3F}" dt="2024-09-24T22:08:42.656" v="39"/>
          <ac:spMkLst>
            <pc:docMk/>
            <pc:sldMk cId="0" sldId="274"/>
            <ac:spMk id="19458" creationId="{ECE599CE-C1B2-38FA-8E95-B51F839BF238}"/>
          </ac:spMkLst>
        </pc:spChg>
        <pc:spChg chg="mod">
          <ac:chgData name="Brown, Sandra J Garl" userId="S::browns@wsu.edu::0e36faf3-8c5c-415a-8560-d145ea273235" providerId="AD" clId="Web-{CED7E974-DD21-CD32-008C-C0FBFF256D3F}" dt="2024-09-24T22:08:53.454" v="41" actId="20577"/>
          <ac:spMkLst>
            <pc:docMk/>
            <pc:sldMk cId="0" sldId="274"/>
            <ac:spMk id="40963" creationId="{24912247-A64D-0DA7-4CDC-9595F2ECF44E}"/>
          </ac:spMkLst>
        </pc:spChg>
        <pc:spChg chg="add del">
          <ac:chgData name="Brown, Sandra J Garl" userId="S::browns@wsu.edu::0e36faf3-8c5c-415a-8560-d145ea273235" providerId="AD" clId="Web-{CED7E974-DD21-CD32-008C-C0FBFF256D3F}" dt="2024-09-24T22:07:18.841" v="24"/>
          <ac:spMkLst>
            <pc:docMk/>
            <pc:sldMk cId="0" sldId="274"/>
            <ac:spMk id="40968" creationId="{9F7D788E-2C1B-4EF4-8719-12613771FF98}"/>
          </ac:spMkLst>
        </pc:spChg>
        <pc:spChg chg="add del">
          <ac:chgData name="Brown, Sandra J Garl" userId="S::browns@wsu.edu::0e36faf3-8c5c-415a-8560-d145ea273235" providerId="AD" clId="Web-{CED7E974-DD21-CD32-008C-C0FBFF256D3F}" dt="2024-09-24T22:07:18.841" v="24"/>
          <ac:spMkLst>
            <pc:docMk/>
            <pc:sldMk cId="0" sldId="274"/>
            <ac:spMk id="40970" creationId="{7C54E824-C0F4-480B-BC88-689F50C45FBD}"/>
          </ac:spMkLst>
        </pc:spChg>
        <pc:spChg chg="add del">
          <ac:chgData name="Brown, Sandra J Garl" userId="S::browns@wsu.edu::0e36faf3-8c5c-415a-8560-d145ea273235" providerId="AD" clId="Web-{CED7E974-DD21-CD32-008C-C0FBFF256D3F}" dt="2024-09-24T22:07:18.841" v="24"/>
          <ac:spMkLst>
            <pc:docMk/>
            <pc:sldMk cId="0" sldId="274"/>
            <ac:spMk id="40972" creationId="{58DEA6A1-FC5C-4E6E-BBBF-7E472949B394}"/>
          </ac:spMkLst>
        </pc:spChg>
        <pc:spChg chg="add del">
          <ac:chgData name="Brown, Sandra J Garl" userId="S::browns@wsu.edu::0e36faf3-8c5c-415a-8560-d145ea273235" providerId="AD" clId="Web-{CED7E974-DD21-CD32-008C-C0FBFF256D3F}" dt="2024-09-24T22:07:18.841" v="24"/>
          <ac:spMkLst>
            <pc:docMk/>
            <pc:sldMk cId="0" sldId="274"/>
            <ac:spMk id="40974" creationId="{96AAAC3B-1954-46B7-BBAC-27DFF5B5295F}"/>
          </ac:spMkLst>
        </pc:spChg>
        <pc:spChg chg="add del">
          <ac:chgData name="Brown, Sandra J Garl" userId="S::browns@wsu.edu::0e36faf3-8c5c-415a-8560-d145ea273235" providerId="AD" clId="Web-{CED7E974-DD21-CD32-008C-C0FBFF256D3F}" dt="2024-09-24T22:07:18.841" v="24"/>
          <ac:spMkLst>
            <pc:docMk/>
            <pc:sldMk cId="0" sldId="274"/>
            <ac:spMk id="40976" creationId="{A5AD6500-BB62-4AAC-9D2F-C10DDC90CBB1}"/>
          </ac:spMkLst>
        </pc:spChg>
        <pc:spChg chg="add del">
          <ac:chgData name="Brown, Sandra J Garl" userId="S::browns@wsu.edu::0e36faf3-8c5c-415a-8560-d145ea273235" providerId="AD" clId="Web-{CED7E974-DD21-CD32-008C-C0FBFF256D3F}" dt="2024-09-24T22:08:42.672" v="40"/>
          <ac:spMkLst>
            <pc:docMk/>
            <pc:sldMk cId="0" sldId="274"/>
            <ac:spMk id="40978" creationId="{E35A04CF-97D4-4FF7-B359-C546B1F62E54}"/>
          </ac:spMkLst>
        </pc:spChg>
        <pc:spChg chg="add del">
          <ac:chgData name="Brown, Sandra J Garl" userId="S::browns@wsu.edu::0e36faf3-8c5c-415a-8560-d145ea273235" providerId="AD" clId="Web-{CED7E974-DD21-CD32-008C-C0FBFF256D3F}" dt="2024-09-24T22:08:42.672" v="40"/>
          <ac:spMkLst>
            <pc:docMk/>
            <pc:sldMk cId="0" sldId="274"/>
            <ac:spMk id="40979" creationId="{1DE7243B-5109-444B-8FAF-7437C66BC0E9}"/>
          </ac:spMkLst>
        </pc:spChg>
        <pc:spChg chg="add del">
          <ac:chgData name="Brown, Sandra J Garl" userId="S::browns@wsu.edu::0e36faf3-8c5c-415a-8560-d145ea273235" providerId="AD" clId="Web-{CED7E974-DD21-CD32-008C-C0FBFF256D3F}" dt="2024-09-24T22:08:42.672" v="40"/>
          <ac:spMkLst>
            <pc:docMk/>
            <pc:sldMk cId="0" sldId="274"/>
            <ac:spMk id="40980" creationId="{4C5D6221-DA7B-4611-AA26-7D8E349FDE96}"/>
          </ac:spMkLst>
        </pc:spChg>
        <pc:spChg chg="add del">
          <ac:chgData name="Brown, Sandra J Garl" userId="S::browns@wsu.edu::0e36faf3-8c5c-415a-8560-d145ea273235" providerId="AD" clId="Web-{CED7E974-DD21-CD32-008C-C0FBFF256D3F}" dt="2024-09-24T22:08:38" v="37"/>
          <ac:spMkLst>
            <pc:docMk/>
            <pc:sldMk cId="0" sldId="274"/>
            <ac:spMk id="40985" creationId="{4C608BEB-860E-4094-8511-78603564A75E}"/>
          </ac:spMkLst>
        </pc:spChg>
        <pc:spChg chg="add del">
          <ac:chgData name="Brown, Sandra J Garl" userId="S::browns@wsu.edu::0e36faf3-8c5c-415a-8560-d145ea273235" providerId="AD" clId="Web-{CED7E974-DD21-CD32-008C-C0FBFF256D3F}" dt="2024-09-24T22:08:42.656" v="39"/>
          <ac:spMkLst>
            <pc:docMk/>
            <pc:sldMk cId="0" sldId="274"/>
            <ac:spMk id="40989" creationId="{10F24D38-B79E-44B4-830E-043F45D96DC2}"/>
          </ac:spMkLst>
        </pc:spChg>
        <pc:spChg chg="add">
          <ac:chgData name="Brown, Sandra J Garl" userId="S::browns@wsu.edu::0e36faf3-8c5c-415a-8560-d145ea273235" providerId="AD" clId="Web-{CED7E974-DD21-CD32-008C-C0FBFF256D3F}" dt="2024-09-24T22:08:42.672" v="40"/>
          <ac:spMkLst>
            <pc:docMk/>
            <pc:sldMk cId="0" sldId="274"/>
            <ac:spMk id="40992" creationId="{E35A04CF-97D4-4FF7-B359-C546B1F62E54}"/>
          </ac:spMkLst>
        </pc:spChg>
        <pc:spChg chg="add">
          <ac:chgData name="Brown, Sandra J Garl" userId="S::browns@wsu.edu::0e36faf3-8c5c-415a-8560-d145ea273235" providerId="AD" clId="Web-{CED7E974-DD21-CD32-008C-C0FBFF256D3F}" dt="2024-09-24T22:08:42.672" v="40"/>
          <ac:spMkLst>
            <pc:docMk/>
            <pc:sldMk cId="0" sldId="274"/>
            <ac:spMk id="40993" creationId="{1DE7243B-5109-444B-8FAF-7437C66BC0E9}"/>
          </ac:spMkLst>
        </pc:spChg>
        <pc:spChg chg="add">
          <ac:chgData name="Brown, Sandra J Garl" userId="S::browns@wsu.edu::0e36faf3-8c5c-415a-8560-d145ea273235" providerId="AD" clId="Web-{CED7E974-DD21-CD32-008C-C0FBFF256D3F}" dt="2024-09-24T22:08:42.672" v="40"/>
          <ac:spMkLst>
            <pc:docMk/>
            <pc:sldMk cId="0" sldId="274"/>
            <ac:spMk id="40994" creationId="{4C5D6221-DA7B-4611-AA26-7D8E349FDE96}"/>
          </ac:spMkLst>
        </pc:spChg>
        <pc:cxnChg chg="add del">
          <ac:chgData name="Brown, Sandra J Garl" userId="S::browns@wsu.edu::0e36faf3-8c5c-415a-8560-d145ea273235" providerId="AD" clId="Web-{CED7E974-DD21-CD32-008C-C0FBFF256D3F}" dt="2024-09-24T22:08:38" v="37"/>
          <ac:cxnSpMkLst>
            <pc:docMk/>
            <pc:sldMk cId="0" sldId="274"/>
            <ac:cxnSpMk id="40987" creationId="{1F16A8D4-FE87-4604-88B2-394B5D1EB437}"/>
          </ac:cxnSpMkLst>
        </pc:cxnChg>
        <pc:cxnChg chg="add del">
          <ac:chgData name="Brown, Sandra J Garl" userId="S::browns@wsu.edu::0e36faf3-8c5c-415a-8560-d145ea273235" providerId="AD" clId="Web-{CED7E974-DD21-CD32-008C-C0FBFF256D3F}" dt="2024-09-24T22:08:42.656" v="39"/>
          <ac:cxnSpMkLst>
            <pc:docMk/>
            <pc:sldMk cId="0" sldId="274"/>
            <ac:cxnSpMk id="40990" creationId="{FC469874-256B-45B3-A79C-7591B4BA1ECC}"/>
          </ac:cxnSpMkLst>
        </pc:cxnChg>
      </pc:sldChg>
      <pc:sldChg chg="addSp modSp mod setBg">
        <pc:chgData name="Brown, Sandra J Garl" userId="S::browns@wsu.edu::0e36faf3-8c5c-415a-8560-d145ea273235" providerId="AD" clId="Web-{CED7E974-DD21-CD32-008C-C0FBFF256D3F}" dt="2024-09-24T22:06:13.995" v="18" actId="20577"/>
        <pc:sldMkLst>
          <pc:docMk/>
          <pc:sldMk cId="0" sldId="308"/>
        </pc:sldMkLst>
        <pc:spChg chg="mod">
          <ac:chgData name="Brown, Sandra J Garl" userId="S::browns@wsu.edu::0e36faf3-8c5c-415a-8560-d145ea273235" providerId="AD" clId="Web-{CED7E974-DD21-CD32-008C-C0FBFF256D3F}" dt="2024-09-24T22:05:43.823" v="15"/>
          <ac:spMkLst>
            <pc:docMk/>
            <pc:sldMk cId="0" sldId="308"/>
            <ac:spMk id="17410" creationId="{6167A801-69BA-1718-05EF-174AC92CD54F}"/>
          </ac:spMkLst>
        </pc:spChg>
        <pc:spChg chg="mod">
          <ac:chgData name="Brown, Sandra J Garl" userId="S::browns@wsu.edu::0e36faf3-8c5c-415a-8560-d145ea273235" providerId="AD" clId="Web-{CED7E974-DD21-CD32-008C-C0FBFF256D3F}" dt="2024-09-24T22:06:13.995" v="18" actId="20577"/>
          <ac:spMkLst>
            <pc:docMk/>
            <pc:sldMk cId="0" sldId="308"/>
            <ac:spMk id="17411" creationId="{33D809CF-DD12-6752-894F-79810EB56AE5}"/>
          </ac:spMkLst>
        </pc:spChg>
        <pc:spChg chg="add">
          <ac:chgData name="Brown, Sandra J Garl" userId="S::browns@wsu.edu::0e36faf3-8c5c-415a-8560-d145ea273235" providerId="AD" clId="Web-{CED7E974-DD21-CD32-008C-C0FBFF256D3F}" dt="2024-09-24T22:05:43.823" v="15"/>
          <ac:spMkLst>
            <pc:docMk/>
            <pc:sldMk cId="0" sldId="308"/>
            <ac:spMk id="17417" creationId="{C0763A76-9F1C-4FC5-82B7-DD475DA461B2}"/>
          </ac:spMkLst>
        </pc:spChg>
        <pc:spChg chg="add">
          <ac:chgData name="Brown, Sandra J Garl" userId="S::browns@wsu.edu::0e36faf3-8c5c-415a-8560-d145ea273235" providerId="AD" clId="Web-{CED7E974-DD21-CD32-008C-C0FBFF256D3F}" dt="2024-09-24T22:05:43.823" v="15"/>
          <ac:spMkLst>
            <pc:docMk/>
            <pc:sldMk cId="0" sldId="308"/>
            <ac:spMk id="17419" creationId="{E81BF4F6-F2CF-4984-9D14-D6966D92F99F}"/>
          </ac:spMkLst>
        </pc:spChg>
        <pc:picChg chg="add">
          <ac:chgData name="Brown, Sandra J Garl" userId="S::browns@wsu.edu::0e36faf3-8c5c-415a-8560-d145ea273235" providerId="AD" clId="Web-{CED7E974-DD21-CD32-008C-C0FBFF256D3F}" dt="2024-09-24T22:05:43.823" v="15"/>
          <ac:picMkLst>
            <pc:docMk/>
            <pc:sldMk cId="0" sldId="308"/>
            <ac:picMk id="17413" creationId="{3D6AFD22-434D-488F-4CD6-43D8E1059CDA}"/>
          </ac:picMkLst>
        </pc:picChg>
      </pc:sldChg>
      <pc:sldChg chg="addSp modSp mod setBg">
        <pc:chgData name="Brown, Sandra J Garl" userId="S::browns@wsu.edu::0e36faf3-8c5c-415a-8560-d145ea273235" providerId="AD" clId="Web-{CED7E974-DD21-CD32-008C-C0FBFF256D3F}" dt="2024-09-24T22:06:56.091" v="22" actId="20577"/>
        <pc:sldMkLst>
          <pc:docMk/>
          <pc:sldMk cId="0" sldId="309"/>
        </pc:sldMkLst>
        <pc:spChg chg="mod">
          <ac:chgData name="Brown, Sandra J Garl" userId="S::browns@wsu.edu::0e36faf3-8c5c-415a-8560-d145ea273235" providerId="AD" clId="Web-{CED7E974-DD21-CD32-008C-C0FBFF256D3F}" dt="2024-09-24T22:06:42.090" v="19"/>
          <ac:spMkLst>
            <pc:docMk/>
            <pc:sldMk cId="0" sldId="309"/>
            <ac:spMk id="18434" creationId="{90BB9E2B-A046-A799-B7DF-4443F70FA791}"/>
          </ac:spMkLst>
        </pc:spChg>
        <pc:spChg chg="mod">
          <ac:chgData name="Brown, Sandra J Garl" userId="S::browns@wsu.edu::0e36faf3-8c5c-415a-8560-d145ea273235" providerId="AD" clId="Web-{CED7E974-DD21-CD32-008C-C0FBFF256D3F}" dt="2024-09-24T22:06:56.091" v="22" actId="20577"/>
          <ac:spMkLst>
            <pc:docMk/>
            <pc:sldMk cId="0" sldId="309"/>
            <ac:spMk id="18435" creationId="{0765484E-72E3-123D-62AB-E1EA7452AA07}"/>
          </ac:spMkLst>
        </pc:spChg>
        <pc:spChg chg="add">
          <ac:chgData name="Brown, Sandra J Garl" userId="S::browns@wsu.edu::0e36faf3-8c5c-415a-8560-d145ea273235" providerId="AD" clId="Web-{CED7E974-DD21-CD32-008C-C0FBFF256D3F}" dt="2024-09-24T22:06:42.090" v="19"/>
          <ac:spMkLst>
            <pc:docMk/>
            <pc:sldMk cId="0" sldId="309"/>
            <ac:spMk id="18440" creationId="{70DFC902-7D23-471A-B557-B6B6917D7A0D}"/>
          </ac:spMkLst>
        </pc:spChg>
        <pc:spChg chg="add">
          <ac:chgData name="Brown, Sandra J Garl" userId="S::browns@wsu.edu::0e36faf3-8c5c-415a-8560-d145ea273235" providerId="AD" clId="Web-{CED7E974-DD21-CD32-008C-C0FBFF256D3F}" dt="2024-09-24T22:06:42.090" v="19"/>
          <ac:spMkLst>
            <pc:docMk/>
            <pc:sldMk cId="0" sldId="309"/>
            <ac:spMk id="18442" creationId="{A55D5633-D557-4DCA-982C-FF36EB7A1C00}"/>
          </ac:spMkLst>
        </pc:spChg>
        <pc:spChg chg="add">
          <ac:chgData name="Brown, Sandra J Garl" userId="S::browns@wsu.edu::0e36faf3-8c5c-415a-8560-d145ea273235" providerId="AD" clId="Web-{CED7E974-DD21-CD32-008C-C0FBFF256D3F}" dt="2024-09-24T22:06:42.090" v="19"/>
          <ac:spMkLst>
            <pc:docMk/>
            <pc:sldMk cId="0" sldId="309"/>
            <ac:spMk id="18444" creationId="{450D3AD2-FA80-415F-A9CE-54D884561CD7}"/>
          </ac:spMkLst>
        </pc:spChg>
      </pc:sldChg>
      <pc:sldChg chg="addSp modSp mod setBg">
        <pc:chgData name="Brown, Sandra J Garl" userId="S::browns@wsu.edu::0e36faf3-8c5c-415a-8560-d145ea273235" providerId="AD" clId="Web-{CED7E974-DD21-CD32-008C-C0FBFF256D3F}" dt="2024-09-24T22:04:51.055" v="14" actId="14100"/>
        <pc:sldMkLst>
          <pc:docMk/>
          <pc:sldMk cId="172588743" sldId="344"/>
        </pc:sldMkLst>
        <pc:spChg chg="mod">
          <ac:chgData name="Brown, Sandra J Garl" userId="S::browns@wsu.edu::0e36faf3-8c5c-415a-8560-d145ea273235" providerId="AD" clId="Web-{CED7E974-DD21-CD32-008C-C0FBFF256D3F}" dt="2024-09-24T22:04:24.289" v="7" actId="1076"/>
          <ac:spMkLst>
            <pc:docMk/>
            <pc:sldMk cId="172588743" sldId="344"/>
            <ac:spMk id="2" creationId="{34C6BFE8-139A-CAF1-C93A-9C887458A575}"/>
          </ac:spMkLst>
        </pc:spChg>
        <pc:spChg chg="mod ord">
          <ac:chgData name="Brown, Sandra J Garl" userId="S::browns@wsu.edu::0e36faf3-8c5c-415a-8560-d145ea273235" providerId="AD" clId="Web-{CED7E974-DD21-CD32-008C-C0FBFF256D3F}" dt="2024-09-24T22:04:51.055" v="14" actId="14100"/>
          <ac:spMkLst>
            <pc:docMk/>
            <pc:sldMk cId="172588743" sldId="344"/>
            <ac:spMk id="3" creationId="{CA221A4B-FBF0-8E72-E5F8-F2CE29A4AB63}"/>
          </ac:spMkLst>
        </pc:spChg>
        <pc:spChg chg="add">
          <ac:chgData name="Brown, Sandra J Garl" userId="S::browns@wsu.edu::0e36faf3-8c5c-415a-8560-d145ea273235" providerId="AD" clId="Web-{CED7E974-DD21-CD32-008C-C0FBFF256D3F}" dt="2024-09-24T22:03:51.960" v="3"/>
          <ac:spMkLst>
            <pc:docMk/>
            <pc:sldMk cId="172588743" sldId="344"/>
            <ac:spMk id="9" creationId="{B95B9BA8-1D69-4796-85F5-B6D0BD52354B}"/>
          </ac:spMkLst>
        </pc:spChg>
        <pc:grpChg chg="add">
          <ac:chgData name="Brown, Sandra J Garl" userId="S::browns@wsu.edu::0e36faf3-8c5c-415a-8560-d145ea273235" providerId="AD" clId="Web-{CED7E974-DD21-CD32-008C-C0FBFF256D3F}" dt="2024-09-24T22:03:51.960" v="3"/>
          <ac:grpSpMkLst>
            <pc:docMk/>
            <pc:sldMk cId="172588743" sldId="344"/>
            <ac:grpSpMk id="11" creationId="{0EAC7AFE-68C0-41EB-A1C7-108E60D7C338}"/>
          </ac:grpSpMkLst>
        </pc:grpChg>
        <pc:picChg chg="add mod">
          <ac:chgData name="Brown, Sandra J Garl" userId="S::browns@wsu.edu::0e36faf3-8c5c-415a-8560-d145ea273235" providerId="AD" clId="Web-{CED7E974-DD21-CD32-008C-C0FBFF256D3F}" dt="2024-09-24T22:03:51.960" v="3"/>
          <ac:picMkLst>
            <pc:docMk/>
            <pc:sldMk cId="172588743" sldId="344"/>
            <ac:picMk id="4" creationId="{25633781-BD72-2B96-E7AD-26A43D64B30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56C85-DC79-4D3A-98CB-8886253D7B4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5F3D78D-A15F-488E-84EE-7CE5517B6C54}">
      <dgm:prSet/>
      <dgm:spPr/>
      <dgm:t>
        <a:bodyPr/>
        <a:lstStyle/>
        <a:p>
          <a:r>
            <a:rPr lang="en-US"/>
            <a:t>Light or alarm that signals when off or temperature is too warm </a:t>
          </a:r>
        </a:p>
      </dgm:t>
    </dgm:pt>
    <dgm:pt modelId="{B7495895-1C6A-4C97-9628-9D2A177A1E45}" type="parTrans" cxnId="{7349405B-4599-490A-AEDE-4F01C5727034}">
      <dgm:prSet/>
      <dgm:spPr/>
      <dgm:t>
        <a:bodyPr/>
        <a:lstStyle/>
        <a:p>
          <a:endParaRPr lang="en-US"/>
        </a:p>
      </dgm:t>
    </dgm:pt>
    <dgm:pt modelId="{821EC690-1BC7-4AAF-B950-AB456D3C6A02}" type="sibTrans" cxnId="{7349405B-4599-490A-AEDE-4F01C5727034}">
      <dgm:prSet/>
      <dgm:spPr/>
      <dgm:t>
        <a:bodyPr/>
        <a:lstStyle/>
        <a:p>
          <a:endParaRPr lang="en-US"/>
        </a:p>
      </dgm:t>
    </dgm:pt>
    <dgm:pt modelId="{7A22F6A8-EBA7-4F69-BA10-832ECAAA5CAA}">
      <dgm:prSet/>
      <dgm:spPr/>
      <dgm:t>
        <a:bodyPr/>
        <a:lstStyle/>
        <a:p>
          <a:r>
            <a:rPr lang="en-US"/>
            <a:t>Lock (</a:t>
          </a:r>
          <a:r>
            <a:rPr lang="en-US" i="1"/>
            <a:t>especially with small children</a:t>
          </a:r>
          <a:r>
            <a:rPr lang="en-US"/>
            <a:t>)</a:t>
          </a:r>
        </a:p>
      </dgm:t>
    </dgm:pt>
    <dgm:pt modelId="{C5C72110-6FAC-4ED6-A20E-769641E56035}" type="parTrans" cxnId="{357ED1F7-55A5-4A98-ACE2-C8E6BE54D1E4}">
      <dgm:prSet/>
      <dgm:spPr/>
      <dgm:t>
        <a:bodyPr/>
        <a:lstStyle/>
        <a:p>
          <a:endParaRPr lang="en-US"/>
        </a:p>
      </dgm:t>
    </dgm:pt>
    <dgm:pt modelId="{7D054B2A-77C3-4BB3-A95C-D4AFA4B4870B}" type="sibTrans" cxnId="{357ED1F7-55A5-4A98-ACE2-C8E6BE54D1E4}">
      <dgm:prSet/>
      <dgm:spPr/>
      <dgm:t>
        <a:bodyPr/>
        <a:lstStyle/>
        <a:p>
          <a:endParaRPr lang="en-US"/>
        </a:p>
      </dgm:t>
    </dgm:pt>
    <dgm:pt modelId="{669A8BB9-72B3-49FF-82ED-F1614E880A03}">
      <dgm:prSet/>
      <dgm:spPr/>
      <dgm:t>
        <a:bodyPr/>
        <a:lstStyle/>
        <a:p>
          <a:r>
            <a:rPr lang="en-US"/>
            <a:t>Drain for defrosting </a:t>
          </a:r>
        </a:p>
      </dgm:t>
    </dgm:pt>
    <dgm:pt modelId="{86C75208-D1CF-423E-93CC-3F0F6C9F2E73}" type="parTrans" cxnId="{2D8FEA8A-0105-497E-96CA-735EE12356BE}">
      <dgm:prSet/>
      <dgm:spPr/>
      <dgm:t>
        <a:bodyPr/>
        <a:lstStyle/>
        <a:p>
          <a:endParaRPr lang="en-US"/>
        </a:p>
      </dgm:t>
    </dgm:pt>
    <dgm:pt modelId="{20494BB0-F654-4C00-9C26-173E67EA1FB0}" type="sibTrans" cxnId="{2D8FEA8A-0105-497E-96CA-735EE12356BE}">
      <dgm:prSet/>
      <dgm:spPr/>
      <dgm:t>
        <a:bodyPr/>
        <a:lstStyle/>
        <a:p>
          <a:endParaRPr lang="en-US"/>
        </a:p>
      </dgm:t>
    </dgm:pt>
    <dgm:pt modelId="{303B3E98-ACE9-44CD-8D1F-1FD064F2F8EB}">
      <dgm:prSet/>
      <dgm:spPr/>
      <dgm:t>
        <a:bodyPr/>
        <a:lstStyle/>
        <a:p>
          <a:r>
            <a:rPr lang="en-US"/>
            <a:t>Removable shelves, bins or baskets </a:t>
          </a:r>
        </a:p>
      </dgm:t>
    </dgm:pt>
    <dgm:pt modelId="{34EB6F7C-6858-42C7-B06B-687534105442}" type="parTrans" cxnId="{E6C1B3C5-A5C5-46A7-9044-C22B305A9C30}">
      <dgm:prSet/>
      <dgm:spPr/>
      <dgm:t>
        <a:bodyPr/>
        <a:lstStyle/>
        <a:p>
          <a:endParaRPr lang="en-US"/>
        </a:p>
      </dgm:t>
    </dgm:pt>
    <dgm:pt modelId="{D40D9FBE-F89F-456D-9259-AEC2873C06F2}" type="sibTrans" cxnId="{E6C1B3C5-A5C5-46A7-9044-C22B305A9C30}">
      <dgm:prSet/>
      <dgm:spPr/>
      <dgm:t>
        <a:bodyPr/>
        <a:lstStyle/>
        <a:p>
          <a:endParaRPr lang="en-US"/>
        </a:p>
      </dgm:t>
    </dgm:pt>
    <dgm:pt modelId="{09CE705F-E32A-4E66-8A9F-79BAA688D883}">
      <dgm:prSet/>
      <dgm:spPr/>
      <dgm:t>
        <a:bodyPr/>
        <a:lstStyle/>
        <a:p>
          <a:r>
            <a:rPr lang="en-US"/>
            <a:t>Rollers/wheels for moving </a:t>
          </a:r>
        </a:p>
      </dgm:t>
    </dgm:pt>
    <dgm:pt modelId="{78023D52-5197-4C57-8CEF-8550B1D906DD}" type="parTrans" cxnId="{9F277263-E910-4C61-8C0A-C1DBCDA374C8}">
      <dgm:prSet/>
      <dgm:spPr/>
      <dgm:t>
        <a:bodyPr/>
        <a:lstStyle/>
        <a:p>
          <a:endParaRPr lang="en-US"/>
        </a:p>
      </dgm:t>
    </dgm:pt>
    <dgm:pt modelId="{9A7BB2BE-7A99-49BA-AE39-2895CA3185AE}" type="sibTrans" cxnId="{9F277263-E910-4C61-8C0A-C1DBCDA374C8}">
      <dgm:prSet/>
      <dgm:spPr/>
      <dgm:t>
        <a:bodyPr/>
        <a:lstStyle/>
        <a:p>
          <a:endParaRPr lang="en-US"/>
        </a:p>
      </dgm:t>
    </dgm:pt>
    <dgm:pt modelId="{45CED1D5-ECF8-4DF6-ABA1-4C49CD7DEE03}">
      <dgm:prSet/>
      <dgm:spPr/>
      <dgm:t>
        <a:bodyPr/>
        <a:lstStyle/>
        <a:p>
          <a:r>
            <a:rPr lang="en-US"/>
            <a:t>Temperature control dial  </a:t>
          </a:r>
        </a:p>
      </dgm:t>
    </dgm:pt>
    <dgm:pt modelId="{856621CB-F40A-4E6B-92C6-AC90A24672AF}" type="parTrans" cxnId="{7970FB7A-FFDA-4273-8B1D-38657F09D4A6}">
      <dgm:prSet/>
      <dgm:spPr/>
      <dgm:t>
        <a:bodyPr/>
        <a:lstStyle/>
        <a:p>
          <a:endParaRPr lang="en-US"/>
        </a:p>
      </dgm:t>
    </dgm:pt>
    <dgm:pt modelId="{2480317B-4E38-4004-B9DD-8EA44AD04B06}" type="sibTrans" cxnId="{7970FB7A-FFDA-4273-8B1D-38657F09D4A6}">
      <dgm:prSet/>
      <dgm:spPr/>
      <dgm:t>
        <a:bodyPr/>
        <a:lstStyle/>
        <a:p>
          <a:endParaRPr lang="en-US"/>
        </a:p>
      </dgm:t>
    </dgm:pt>
    <dgm:pt modelId="{4896EAF6-CAA5-4B52-985A-131BFC21C165}" type="pres">
      <dgm:prSet presAssocID="{82456C85-DC79-4D3A-98CB-8886253D7B47}" presName="root" presStyleCnt="0">
        <dgm:presLayoutVars>
          <dgm:dir/>
          <dgm:resizeHandles val="exact"/>
        </dgm:presLayoutVars>
      </dgm:prSet>
      <dgm:spPr/>
    </dgm:pt>
    <dgm:pt modelId="{AA185751-7680-4E9E-B546-52A06D58F9C4}" type="pres">
      <dgm:prSet presAssocID="{45F3D78D-A15F-488E-84EE-7CE5517B6C54}" presName="compNode" presStyleCnt="0"/>
      <dgm:spPr/>
    </dgm:pt>
    <dgm:pt modelId="{230725AA-E1EA-43C2-AFD4-A543A52774D4}" type="pres">
      <dgm:prSet presAssocID="{45F3D78D-A15F-488E-84EE-7CE5517B6C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rmometer"/>
        </a:ext>
      </dgm:extLst>
    </dgm:pt>
    <dgm:pt modelId="{0DB1B635-80D7-4D65-A937-EEDD9C048C94}" type="pres">
      <dgm:prSet presAssocID="{45F3D78D-A15F-488E-84EE-7CE5517B6C54}" presName="spaceRect" presStyleCnt="0"/>
      <dgm:spPr/>
    </dgm:pt>
    <dgm:pt modelId="{7708E61A-A5B5-44C1-9810-E99E8EB9BC3F}" type="pres">
      <dgm:prSet presAssocID="{45F3D78D-A15F-488E-84EE-7CE5517B6C54}" presName="textRect" presStyleLbl="revTx" presStyleIdx="0" presStyleCnt="6">
        <dgm:presLayoutVars>
          <dgm:chMax val="1"/>
          <dgm:chPref val="1"/>
        </dgm:presLayoutVars>
      </dgm:prSet>
      <dgm:spPr/>
    </dgm:pt>
    <dgm:pt modelId="{DA345445-25CB-4CCA-B261-EAB682C17261}" type="pres">
      <dgm:prSet presAssocID="{821EC690-1BC7-4AAF-B950-AB456D3C6A02}" presName="sibTrans" presStyleCnt="0"/>
      <dgm:spPr/>
    </dgm:pt>
    <dgm:pt modelId="{FB4A5780-D47F-41E3-9D26-E043C56DEA1E}" type="pres">
      <dgm:prSet presAssocID="{7A22F6A8-EBA7-4F69-BA10-832ECAAA5CAA}" presName="compNode" presStyleCnt="0"/>
      <dgm:spPr/>
    </dgm:pt>
    <dgm:pt modelId="{F3DBA966-442B-41B6-AEF0-B4C1E55AC6E4}" type="pres">
      <dgm:prSet presAssocID="{7A22F6A8-EBA7-4F69-BA10-832ECAAA5CA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Lock"/>
        </a:ext>
      </dgm:extLst>
    </dgm:pt>
    <dgm:pt modelId="{EECD66D0-8678-4F6A-A833-BD23A3D184BE}" type="pres">
      <dgm:prSet presAssocID="{7A22F6A8-EBA7-4F69-BA10-832ECAAA5CAA}" presName="spaceRect" presStyleCnt="0"/>
      <dgm:spPr/>
    </dgm:pt>
    <dgm:pt modelId="{FE5260F4-9E13-423A-86CA-4477BEEC424C}" type="pres">
      <dgm:prSet presAssocID="{7A22F6A8-EBA7-4F69-BA10-832ECAAA5CAA}" presName="textRect" presStyleLbl="revTx" presStyleIdx="1" presStyleCnt="6">
        <dgm:presLayoutVars>
          <dgm:chMax val="1"/>
          <dgm:chPref val="1"/>
        </dgm:presLayoutVars>
      </dgm:prSet>
      <dgm:spPr/>
    </dgm:pt>
    <dgm:pt modelId="{6AF392C8-598A-4AC4-A68D-06B95706DFC1}" type="pres">
      <dgm:prSet presAssocID="{7D054B2A-77C3-4BB3-A95C-D4AFA4B4870B}" presName="sibTrans" presStyleCnt="0"/>
      <dgm:spPr/>
    </dgm:pt>
    <dgm:pt modelId="{6E566953-655F-43A4-A598-079CB529C9FE}" type="pres">
      <dgm:prSet presAssocID="{669A8BB9-72B3-49FF-82ED-F1614E880A03}" presName="compNode" presStyleCnt="0"/>
      <dgm:spPr/>
    </dgm:pt>
    <dgm:pt modelId="{C21811BE-D725-483F-990D-E234E3B26FC2}" type="pres">
      <dgm:prSet presAssocID="{669A8BB9-72B3-49FF-82ED-F1614E880A0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313678FF-CB47-409E-94FF-FA9CDB7149C0}" type="pres">
      <dgm:prSet presAssocID="{669A8BB9-72B3-49FF-82ED-F1614E880A03}" presName="spaceRect" presStyleCnt="0"/>
      <dgm:spPr/>
    </dgm:pt>
    <dgm:pt modelId="{0B35D1D9-9385-466E-91F4-2194C0F1DB0C}" type="pres">
      <dgm:prSet presAssocID="{669A8BB9-72B3-49FF-82ED-F1614E880A03}" presName="textRect" presStyleLbl="revTx" presStyleIdx="2" presStyleCnt="6">
        <dgm:presLayoutVars>
          <dgm:chMax val="1"/>
          <dgm:chPref val="1"/>
        </dgm:presLayoutVars>
      </dgm:prSet>
      <dgm:spPr/>
    </dgm:pt>
    <dgm:pt modelId="{CF40F348-E23A-4F29-8466-459BA0E0AD6A}" type="pres">
      <dgm:prSet presAssocID="{20494BB0-F654-4C00-9C26-173E67EA1FB0}" presName="sibTrans" presStyleCnt="0"/>
      <dgm:spPr/>
    </dgm:pt>
    <dgm:pt modelId="{D6992D8F-7CEB-4167-AB36-F5F509534503}" type="pres">
      <dgm:prSet presAssocID="{303B3E98-ACE9-44CD-8D1F-1FD064F2F8EB}" presName="compNode" presStyleCnt="0"/>
      <dgm:spPr/>
    </dgm:pt>
    <dgm:pt modelId="{B5CDDF33-EF63-449A-B4C0-7745C677E333}" type="pres">
      <dgm:prSet presAssocID="{303B3E98-ACE9-44CD-8D1F-1FD064F2F8E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ggs In Basket"/>
        </a:ext>
      </dgm:extLst>
    </dgm:pt>
    <dgm:pt modelId="{084D546A-4365-40BF-B0E1-775165D2EDDD}" type="pres">
      <dgm:prSet presAssocID="{303B3E98-ACE9-44CD-8D1F-1FD064F2F8EB}" presName="spaceRect" presStyleCnt="0"/>
      <dgm:spPr/>
    </dgm:pt>
    <dgm:pt modelId="{9E187637-5014-4EB1-9DBB-E204824B498E}" type="pres">
      <dgm:prSet presAssocID="{303B3E98-ACE9-44CD-8D1F-1FD064F2F8EB}" presName="textRect" presStyleLbl="revTx" presStyleIdx="3" presStyleCnt="6">
        <dgm:presLayoutVars>
          <dgm:chMax val="1"/>
          <dgm:chPref val="1"/>
        </dgm:presLayoutVars>
      </dgm:prSet>
      <dgm:spPr/>
    </dgm:pt>
    <dgm:pt modelId="{139E7887-25AF-48F3-88EF-C840919009C1}" type="pres">
      <dgm:prSet presAssocID="{D40D9FBE-F89F-456D-9259-AEC2873C06F2}" presName="sibTrans" presStyleCnt="0"/>
      <dgm:spPr/>
    </dgm:pt>
    <dgm:pt modelId="{A9F75381-94D4-46FB-AD2B-28EBD0F2038F}" type="pres">
      <dgm:prSet presAssocID="{09CE705F-E32A-4E66-8A9F-79BAA688D883}" presName="compNode" presStyleCnt="0"/>
      <dgm:spPr/>
    </dgm:pt>
    <dgm:pt modelId="{A17491F7-8CF2-4856-B6BC-937FFA8820A8}" type="pres">
      <dgm:prSet presAssocID="{09CE705F-E32A-4E66-8A9F-79BAA688D8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vron Arrows"/>
        </a:ext>
      </dgm:extLst>
    </dgm:pt>
    <dgm:pt modelId="{F4E51391-6807-411D-8B76-E79806618527}" type="pres">
      <dgm:prSet presAssocID="{09CE705F-E32A-4E66-8A9F-79BAA688D883}" presName="spaceRect" presStyleCnt="0"/>
      <dgm:spPr/>
    </dgm:pt>
    <dgm:pt modelId="{E3620AB2-1E18-4924-B5C9-2B83CE4CC57D}" type="pres">
      <dgm:prSet presAssocID="{09CE705F-E32A-4E66-8A9F-79BAA688D883}" presName="textRect" presStyleLbl="revTx" presStyleIdx="4" presStyleCnt="6">
        <dgm:presLayoutVars>
          <dgm:chMax val="1"/>
          <dgm:chPref val="1"/>
        </dgm:presLayoutVars>
      </dgm:prSet>
      <dgm:spPr/>
    </dgm:pt>
    <dgm:pt modelId="{DC8B4931-544A-4133-B6CE-AFEC6FA4A7CD}" type="pres">
      <dgm:prSet presAssocID="{9A7BB2BE-7A99-49BA-AE39-2895CA3185AE}" presName="sibTrans" presStyleCnt="0"/>
      <dgm:spPr/>
    </dgm:pt>
    <dgm:pt modelId="{871714C4-C16A-4E35-9E70-DD5B218BA84B}" type="pres">
      <dgm:prSet presAssocID="{45CED1D5-ECF8-4DF6-ABA1-4C49CD7DEE03}" presName="compNode" presStyleCnt="0"/>
      <dgm:spPr/>
    </dgm:pt>
    <dgm:pt modelId="{2123BA80-97B1-44B2-B90A-784DC65D906D}" type="pres">
      <dgm:prSet presAssocID="{45CED1D5-ECF8-4DF6-ABA1-4C49CD7DEE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uge"/>
        </a:ext>
      </dgm:extLst>
    </dgm:pt>
    <dgm:pt modelId="{6BB80892-1A5E-4A64-82E5-51329FE38708}" type="pres">
      <dgm:prSet presAssocID="{45CED1D5-ECF8-4DF6-ABA1-4C49CD7DEE03}" presName="spaceRect" presStyleCnt="0"/>
      <dgm:spPr/>
    </dgm:pt>
    <dgm:pt modelId="{A59A9881-779D-4501-809D-D88898D2B868}" type="pres">
      <dgm:prSet presAssocID="{45CED1D5-ECF8-4DF6-ABA1-4C49CD7DEE03}" presName="textRect" presStyleLbl="revTx" presStyleIdx="5" presStyleCnt="6">
        <dgm:presLayoutVars>
          <dgm:chMax val="1"/>
          <dgm:chPref val="1"/>
        </dgm:presLayoutVars>
      </dgm:prSet>
      <dgm:spPr/>
    </dgm:pt>
  </dgm:ptLst>
  <dgm:cxnLst>
    <dgm:cxn modelId="{7349405B-4599-490A-AEDE-4F01C5727034}" srcId="{82456C85-DC79-4D3A-98CB-8886253D7B47}" destId="{45F3D78D-A15F-488E-84EE-7CE5517B6C54}" srcOrd="0" destOrd="0" parTransId="{B7495895-1C6A-4C97-9628-9D2A177A1E45}" sibTransId="{821EC690-1BC7-4AAF-B950-AB456D3C6A02}"/>
    <dgm:cxn modelId="{9F277263-E910-4C61-8C0A-C1DBCDA374C8}" srcId="{82456C85-DC79-4D3A-98CB-8886253D7B47}" destId="{09CE705F-E32A-4E66-8A9F-79BAA688D883}" srcOrd="4" destOrd="0" parTransId="{78023D52-5197-4C57-8CEF-8550B1D906DD}" sibTransId="{9A7BB2BE-7A99-49BA-AE39-2895CA3185AE}"/>
    <dgm:cxn modelId="{4DF6536C-1C60-448B-9162-22C02EFB754F}" type="presOf" srcId="{45F3D78D-A15F-488E-84EE-7CE5517B6C54}" destId="{7708E61A-A5B5-44C1-9810-E99E8EB9BC3F}" srcOrd="0" destOrd="0" presId="urn:microsoft.com/office/officeart/2018/2/layout/IconLabelList"/>
    <dgm:cxn modelId="{D6AD9A50-F702-4370-BBF0-D307E656FD42}" type="presOf" srcId="{09CE705F-E32A-4E66-8A9F-79BAA688D883}" destId="{E3620AB2-1E18-4924-B5C9-2B83CE4CC57D}" srcOrd="0" destOrd="0" presId="urn:microsoft.com/office/officeart/2018/2/layout/IconLabelList"/>
    <dgm:cxn modelId="{DD49CD52-6E49-4E7A-A4FD-49C2F75BD0FE}" type="presOf" srcId="{7A22F6A8-EBA7-4F69-BA10-832ECAAA5CAA}" destId="{FE5260F4-9E13-423A-86CA-4477BEEC424C}" srcOrd="0" destOrd="0" presId="urn:microsoft.com/office/officeart/2018/2/layout/IconLabelList"/>
    <dgm:cxn modelId="{FBF4E87A-24ED-48C7-8382-F0A137EDCF66}" type="presOf" srcId="{82456C85-DC79-4D3A-98CB-8886253D7B47}" destId="{4896EAF6-CAA5-4B52-985A-131BFC21C165}" srcOrd="0" destOrd="0" presId="urn:microsoft.com/office/officeart/2018/2/layout/IconLabelList"/>
    <dgm:cxn modelId="{7970FB7A-FFDA-4273-8B1D-38657F09D4A6}" srcId="{82456C85-DC79-4D3A-98CB-8886253D7B47}" destId="{45CED1D5-ECF8-4DF6-ABA1-4C49CD7DEE03}" srcOrd="5" destOrd="0" parTransId="{856621CB-F40A-4E6B-92C6-AC90A24672AF}" sibTransId="{2480317B-4E38-4004-B9DD-8EA44AD04B06}"/>
    <dgm:cxn modelId="{2D8FEA8A-0105-497E-96CA-735EE12356BE}" srcId="{82456C85-DC79-4D3A-98CB-8886253D7B47}" destId="{669A8BB9-72B3-49FF-82ED-F1614E880A03}" srcOrd="2" destOrd="0" parTransId="{86C75208-D1CF-423E-93CC-3F0F6C9F2E73}" sibTransId="{20494BB0-F654-4C00-9C26-173E67EA1FB0}"/>
    <dgm:cxn modelId="{95FA408B-953C-4DD1-BBDE-9F31A24322F7}" type="presOf" srcId="{45CED1D5-ECF8-4DF6-ABA1-4C49CD7DEE03}" destId="{A59A9881-779D-4501-809D-D88898D2B868}" srcOrd="0" destOrd="0" presId="urn:microsoft.com/office/officeart/2018/2/layout/IconLabelList"/>
    <dgm:cxn modelId="{E6C1B3C5-A5C5-46A7-9044-C22B305A9C30}" srcId="{82456C85-DC79-4D3A-98CB-8886253D7B47}" destId="{303B3E98-ACE9-44CD-8D1F-1FD064F2F8EB}" srcOrd="3" destOrd="0" parTransId="{34EB6F7C-6858-42C7-B06B-687534105442}" sibTransId="{D40D9FBE-F89F-456D-9259-AEC2873C06F2}"/>
    <dgm:cxn modelId="{6C6B20CB-0139-46DC-966E-9D47971084DD}" type="presOf" srcId="{303B3E98-ACE9-44CD-8D1F-1FD064F2F8EB}" destId="{9E187637-5014-4EB1-9DBB-E204824B498E}" srcOrd="0" destOrd="0" presId="urn:microsoft.com/office/officeart/2018/2/layout/IconLabelList"/>
    <dgm:cxn modelId="{5AFA89DA-89C1-43A5-B0B3-C868A45B57BA}" type="presOf" srcId="{669A8BB9-72B3-49FF-82ED-F1614E880A03}" destId="{0B35D1D9-9385-466E-91F4-2194C0F1DB0C}" srcOrd="0" destOrd="0" presId="urn:microsoft.com/office/officeart/2018/2/layout/IconLabelList"/>
    <dgm:cxn modelId="{357ED1F7-55A5-4A98-ACE2-C8E6BE54D1E4}" srcId="{82456C85-DC79-4D3A-98CB-8886253D7B47}" destId="{7A22F6A8-EBA7-4F69-BA10-832ECAAA5CAA}" srcOrd="1" destOrd="0" parTransId="{C5C72110-6FAC-4ED6-A20E-769641E56035}" sibTransId="{7D054B2A-77C3-4BB3-A95C-D4AFA4B4870B}"/>
    <dgm:cxn modelId="{F2017D96-E318-418F-8B67-861F463BC12C}" type="presParOf" srcId="{4896EAF6-CAA5-4B52-985A-131BFC21C165}" destId="{AA185751-7680-4E9E-B546-52A06D58F9C4}" srcOrd="0" destOrd="0" presId="urn:microsoft.com/office/officeart/2018/2/layout/IconLabelList"/>
    <dgm:cxn modelId="{53415F41-764D-4A3B-840F-41D7074B71C2}" type="presParOf" srcId="{AA185751-7680-4E9E-B546-52A06D58F9C4}" destId="{230725AA-E1EA-43C2-AFD4-A543A52774D4}" srcOrd="0" destOrd="0" presId="urn:microsoft.com/office/officeart/2018/2/layout/IconLabelList"/>
    <dgm:cxn modelId="{F24585E1-4B9B-4CA6-9844-22A45C4AA1E3}" type="presParOf" srcId="{AA185751-7680-4E9E-B546-52A06D58F9C4}" destId="{0DB1B635-80D7-4D65-A937-EEDD9C048C94}" srcOrd="1" destOrd="0" presId="urn:microsoft.com/office/officeart/2018/2/layout/IconLabelList"/>
    <dgm:cxn modelId="{545032CF-F2B2-4FC7-AF5B-36C85FE299C6}" type="presParOf" srcId="{AA185751-7680-4E9E-B546-52A06D58F9C4}" destId="{7708E61A-A5B5-44C1-9810-E99E8EB9BC3F}" srcOrd="2" destOrd="0" presId="urn:microsoft.com/office/officeart/2018/2/layout/IconLabelList"/>
    <dgm:cxn modelId="{05692241-3539-4FE7-B217-68EAE3942FD2}" type="presParOf" srcId="{4896EAF6-CAA5-4B52-985A-131BFC21C165}" destId="{DA345445-25CB-4CCA-B261-EAB682C17261}" srcOrd="1" destOrd="0" presId="urn:microsoft.com/office/officeart/2018/2/layout/IconLabelList"/>
    <dgm:cxn modelId="{BD78A846-AE62-4F07-9C68-1961C212FE9F}" type="presParOf" srcId="{4896EAF6-CAA5-4B52-985A-131BFC21C165}" destId="{FB4A5780-D47F-41E3-9D26-E043C56DEA1E}" srcOrd="2" destOrd="0" presId="urn:microsoft.com/office/officeart/2018/2/layout/IconLabelList"/>
    <dgm:cxn modelId="{D581EB75-2C33-42EB-8E2B-8CFD7C37A74E}" type="presParOf" srcId="{FB4A5780-D47F-41E3-9D26-E043C56DEA1E}" destId="{F3DBA966-442B-41B6-AEF0-B4C1E55AC6E4}" srcOrd="0" destOrd="0" presId="urn:microsoft.com/office/officeart/2018/2/layout/IconLabelList"/>
    <dgm:cxn modelId="{450E33DA-421E-44F9-AACD-AFC5C937685D}" type="presParOf" srcId="{FB4A5780-D47F-41E3-9D26-E043C56DEA1E}" destId="{EECD66D0-8678-4F6A-A833-BD23A3D184BE}" srcOrd="1" destOrd="0" presId="urn:microsoft.com/office/officeart/2018/2/layout/IconLabelList"/>
    <dgm:cxn modelId="{F18BFD58-C9FD-400C-A578-9F0C0D662524}" type="presParOf" srcId="{FB4A5780-D47F-41E3-9D26-E043C56DEA1E}" destId="{FE5260F4-9E13-423A-86CA-4477BEEC424C}" srcOrd="2" destOrd="0" presId="urn:microsoft.com/office/officeart/2018/2/layout/IconLabelList"/>
    <dgm:cxn modelId="{4E7FBA33-D141-4DA3-BBD9-9D0FD952B976}" type="presParOf" srcId="{4896EAF6-CAA5-4B52-985A-131BFC21C165}" destId="{6AF392C8-598A-4AC4-A68D-06B95706DFC1}" srcOrd="3" destOrd="0" presId="urn:microsoft.com/office/officeart/2018/2/layout/IconLabelList"/>
    <dgm:cxn modelId="{C91B7C22-A50C-4424-A9D8-24E940A123F4}" type="presParOf" srcId="{4896EAF6-CAA5-4B52-985A-131BFC21C165}" destId="{6E566953-655F-43A4-A598-079CB529C9FE}" srcOrd="4" destOrd="0" presId="urn:microsoft.com/office/officeart/2018/2/layout/IconLabelList"/>
    <dgm:cxn modelId="{AC1E63D4-4B16-44C5-BB6C-84DC7DAD3511}" type="presParOf" srcId="{6E566953-655F-43A4-A598-079CB529C9FE}" destId="{C21811BE-D725-483F-990D-E234E3B26FC2}" srcOrd="0" destOrd="0" presId="urn:microsoft.com/office/officeart/2018/2/layout/IconLabelList"/>
    <dgm:cxn modelId="{C55B8191-0987-466E-9F86-124EF541FB1A}" type="presParOf" srcId="{6E566953-655F-43A4-A598-079CB529C9FE}" destId="{313678FF-CB47-409E-94FF-FA9CDB7149C0}" srcOrd="1" destOrd="0" presId="urn:microsoft.com/office/officeart/2018/2/layout/IconLabelList"/>
    <dgm:cxn modelId="{38BAB193-3DF9-4F04-B856-1697D7FC9E68}" type="presParOf" srcId="{6E566953-655F-43A4-A598-079CB529C9FE}" destId="{0B35D1D9-9385-466E-91F4-2194C0F1DB0C}" srcOrd="2" destOrd="0" presId="urn:microsoft.com/office/officeart/2018/2/layout/IconLabelList"/>
    <dgm:cxn modelId="{9FAC6E0C-FEF8-49A7-B540-9AD011B95D61}" type="presParOf" srcId="{4896EAF6-CAA5-4B52-985A-131BFC21C165}" destId="{CF40F348-E23A-4F29-8466-459BA0E0AD6A}" srcOrd="5" destOrd="0" presId="urn:microsoft.com/office/officeart/2018/2/layout/IconLabelList"/>
    <dgm:cxn modelId="{8E51E1DC-3591-434C-8007-13097AB6F0BB}" type="presParOf" srcId="{4896EAF6-CAA5-4B52-985A-131BFC21C165}" destId="{D6992D8F-7CEB-4167-AB36-F5F509534503}" srcOrd="6" destOrd="0" presId="urn:microsoft.com/office/officeart/2018/2/layout/IconLabelList"/>
    <dgm:cxn modelId="{4DB81B78-8B23-4F95-972D-9D06A79985F6}" type="presParOf" srcId="{D6992D8F-7CEB-4167-AB36-F5F509534503}" destId="{B5CDDF33-EF63-449A-B4C0-7745C677E333}" srcOrd="0" destOrd="0" presId="urn:microsoft.com/office/officeart/2018/2/layout/IconLabelList"/>
    <dgm:cxn modelId="{BF1D6A83-B3A6-4C1A-A09F-130B8A9D6D64}" type="presParOf" srcId="{D6992D8F-7CEB-4167-AB36-F5F509534503}" destId="{084D546A-4365-40BF-B0E1-775165D2EDDD}" srcOrd="1" destOrd="0" presId="urn:microsoft.com/office/officeart/2018/2/layout/IconLabelList"/>
    <dgm:cxn modelId="{580C1527-DF5B-42FB-B81A-FE2A0D180BCF}" type="presParOf" srcId="{D6992D8F-7CEB-4167-AB36-F5F509534503}" destId="{9E187637-5014-4EB1-9DBB-E204824B498E}" srcOrd="2" destOrd="0" presId="urn:microsoft.com/office/officeart/2018/2/layout/IconLabelList"/>
    <dgm:cxn modelId="{A9B1A54A-138F-46D8-93D1-B26B64EFD142}" type="presParOf" srcId="{4896EAF6-CAA5-4B52-985A-131BFC21C165}" destId="{139E7887-25AF-48F3-88EF-C840919009C1}" srcOrd="7" destOrd="0" presId="urn:microsoft.com/office/officeart/2018/2/layout/IconLabelList"/>
    <dgm:cxn modelId="{FAA5445D-FBC3-40A5-81B7-AE48FC2C3095}" type="presParOf" srcId="{4896EAF6-CAA5-4B52-985A-131BFC21C165}" destId="{A9F75381-94D4-46FB-AD2B-28EBD0F2038F}" srcOrd="8" destOrd="0" presId="urn:microsoft.com/office/officeart/2018/2/layout/IconLabelList"/>
    <dgm:cxn modelId="{AEBD7D1B-A92F-42B2-A9D8-3742CB4C4561}" type="presParOf" srcId="{A9F75381-94D4-46FB-AD2B-28EBD0F2038F}" destId="{A17491F7-8CF2-4856-B6BC-937FFA8820A8}" srcOrd="0" destOrd="0" presId="urn:microsoft.com/office/officeart/2018/2/layout/IconLabelList"/>
    <dgm:cxn modelId="{ECCD8036-835A-471E-BE5D-67DC04545536}" type="presParOf" srcId="{A9F75381-94D4-46FB-AD2B-28EBD0F2038F}" destId="{F4E51391-6807-411D-8B76-E79806618527}" srcOrd="1" destOrd="0" presId="urn:microsoft.com/office/officeart/2018/2/layout/IconLabelList"/>
    <dgm:cxn modelId="{FA49D641-16DC-45B9-91FA-5410C271B459}" type="presParOf" srcId="{A9F75381-94D4-46FB-AD2B-28EBD0F2038F}" destId="{E3620AB2-1E18-4924-B5C9-2B83CE4CC57D}" srcOrd="2" destOrd="0" presId="urn:microsoft.com/office/officeart/2018/2/layout/IconLabelList"/>
    <dgm:cxn modelId="{6801210D-34A5-4C05-AFE6-E5B2F86D8A22}" type="presParOf" srcId="{4896EAF6-CAA5-4B52-985A-131BFC21C165}" destId="{DC8B4931-544A-4133-B6CE-AFEC6FA4A7CD}" srcOrd="9" destOrd="0" presId="urn:microsoft.com/office/officeart/2018/2/layout/IconLabelList"/>
    <dgm:cxn modelId="{4377F813-DEC4-4134-9C20-11C69C6E71D3}" type="presParOf" srcId="{4896EAF6-CAA5-4B52-985A-131BFC21C165}" destId="{871714C4-C16A-4E35-9E70-DD5B218BA84B}" srcOrd="10" destOrd="0" presId="urn:microsoft.com/office/officeart/2018/2/layout/IconLabelList"/>
    <dgm:cxn modelId="{71E87FB5-818E-4BBE-9BD2-95DE074E11E4}" type="presParOf" srcId="{871714C4-C16A-4E35-9E70-DD5B218BA84B}" destId="{2123BA80-97B1-44B2-B90A-784DC65D906D}" srcOrd="0" destOrd="0" presId="urn:microsoft.com/office/officeart/2018/2/layout/IconLabelList"/>
    <dgm:cxn modelId="{A8998A20-4570-4AEB-BD5B-7979094B97FD}" type="presParOf" srcId="{871714C4-C16A-4E35-9E70-DD5B218BA84B}" destId="{6BB80892-1A5E-4A64-82E5-51329FE38708}" srcOrd="1" destOrd="0" presId="urn:microsoft.com/office/officeart/2018/2/layout/IconLabelList"/>
    <dgm:cxn modelId="{ECBD6B66-E8ED-4FEB-B505-74FC13BE4D60}" type="presParOf" srcId="{871714C4-C16A-4E35-9E70-DD5B218BA84B}" destId="{A59A9881-779D-4501-809D-D88898D2B86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51F20-8A69-49E3-BFC0-F71666B558C8}"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BAA453-479A-4AF3-9D02-4424EC7C5181}">
      <dgm:prSet/>
      <dgm:spPr/>
      <dgm:t>
        <a:bodyPr/>
        <a:lstStyle/>
        <a:p>
          <a:r>
            <a:rPr lang="en-US"/>
            <a:t>Used on juicy fruits or those used for desserts. </a:t>
          </a:r>
        </a:p>
      </dgm:t>
    </dgm:pt>
    <dgm:pt modelId="{1EEB2443-9878-4067-A507-0CD3D8DE8945}" type="parTrans" cxnId="{154458F9-8667-4BD4-84D7-ECCCDEA20A6E}">
      <dgm:prSet/>
      <dgm:spPr/>
      <dgm:t>
        <a:bodyPr/>
        <a:lstStyle/>
        <a:p>
          <a:endParaRPr lang="en-US"/>
        </a:p>
      </dgm:t>
    </dgm:pt>
    <dgm:pt modelId="{76324D06-84CE-4AA1-B375-F7FAD75CF731}" type="sibTrans" cxnId="{154458F9-8667-4BD4-84D7-ECCCDEA20A6E}">
      <dgm:prSet/>
      <dgm:spPr/>
      <dgm:t>
        <a:bodyPr/>
        <a:lstStyle/>
        <a:p>
          <a:endParaRPr lang="en-US"/>
        </a:p>
      </dgm:t>
    </dgm:pt>
    <dgm:pt modelId="{D3C83A61-03C6-4DBE-93AA-FAA22858F618}">
      <dgm:prSet/>
      <dgm:spPr/>
      <dgm:t>
        <a:bodyPr/>
        <a:lstStyle/>
        <a:p>
          <a:r>
            <a:rPr lang="en-US"/>
            <a:t>Use 1 cup sugar for 2-3 pounds fruit.</a:t>
          </a:r>
        </a:p>
      </dgm:t>
    </dgm:pt>
    <dgm:pt modelId="{795E767E-832A-475C-BC22-D61647D9D88A}" type="parTrans" cxnId="{96DB031E-BEAA-4C59-BDBD-7ED0285216C3}">
      <dgm:prSet/>
      <dgm:spPr/>
      <dgm:t>
        <a:bodyPr/>
        <a:lstStyle/>
        <a:p>
          <a:endParaRPr lang="en-US"/>
        </a:p>
      </dgm:t>
    </dgm:pt>
    <dgm:pt modelId="{D40A409F-800A-4AAE-BFAE-722157E1F480}" type="sibTrans" cxnId="{96DB031E-BEAA-4C59-BDBD-7ED0285216C3}">
      <dgm:prSet/>
      <dgm:spPr/>
      <dgm:t>
        <a:bodyPr/>
        <a:lstStyle/>
        <a:p>
          <a:endParaRPr lang="en-US"/>
        </a:p>
      </dgm:t>
    </dgm:pt>
    <dgm:pt modelId="{E225C850-B2F8-4FA1-B653-45463AE95BF9}">
      <dgm:prSet/>
      <dgm:spPr/>
      <dgm:t>
        <a:bodyPr/>
        <a:lstStyle/>
        <a:p>
          <a:r>
            <a:rPr lang="en-US"/>
            <a:t>Sugar and fruit gently mixed until sugar has dissolved. </a:t>
          </a:r>
        </a:p>
      </dgm:t>
    </dgm:pt>
    <dgm:pt modelId="{B1E0321F-7DD1-4E93-8506-68E6ECB61E00}" type="parTrans" cxnId="{C8065598-9D8F-4989-A817-B04EE29208E6}">
      <dgm:prSet/>
      <dgm:spPr/>
      <dgm:t>
        <a:bodyPr/>
        <a:lstStyle/>
        <a:p>
          <a:endParaRPr lang="en-US"/>
        </a:p>
      </dgm:t>
    </dgm:pt>
    <dgm:pt modelId="{7EE3DBEC-FE6A-43A0-AA58-D745C97689BE}" type="sibTrans" cxnId="{C8065598-9D8F-4989-A817-B04EE29208E6}">
      <dgm:prSet/>
      <dgm:spPr/>
      <dgm:t>
        <a:bodyPr/>
        <a:lstStyle/>
        <a:p>
          <a:endParaRPr lang="en-US"/>
        </a:p>
      </dgm:t>
    </dgm:pt>
    <dgm:pt modelId="{922892A1-11EF-4357-BBFB-80499F836FD6}">
      <dgm:prSet/>
      <dgm:spPr/>
      <dgm:t>
        <a:bodyPr/>
        <a:lstStyle/>
        <a:p>
          <a:r>
            <a:rPr lang="en-US"/>
            <a:t>Let sit a few minutes and pack into containers.</a:t>
          </a:r>
        </a:p>
      </dgm:t>
    </dgm:pt>
    <dgm:pt modelId="{B86039B9-C21D-4B22-A15A-F6884A6D5F45}" type="parTrans" cxnId="{D4D6BB76-47C2-4818-94EC-ECFC4EA9C252}">
      <dgm:prSet/>
      <dgm:spPr/>
      <dgm:t>
        <a:bodyPr/>
        <a:lstStyle/>
        <a:p>
          <a:endParaRPr lang="en-US"/>
        </a:p>
      </dgm:t>
    </dgm:pt>
    <dgm:pt modelId="{CEFB0572-E8F7-4844-9ECF-5281A31B8E74}" type="sibTrans" cxnId="{D4D6BB76-47C2-4818-94EC-ECFC4EA9C252}">
      <dgm:prSet/>
      <dgm:spPr/>
      <dgm:t>
        <a:bodyPr/>
        <a:lstStyle/>
        <a:p>
          <a:endParaRPr lang="en-US"/>
        </a:p>
      </dgm:t>
    </dgm:pt>
    <dgm:pt modelId="{130380D5-9F42-4EB6-AD5D-94F5CCC291AC}">
      <dgm:prSet/>
      <dgm:spPr/>
      <dgm:t>
        <a:bodyPr/>
        <a:lstStyle/>
        <a:p>
          <a:r>
            <a:rPr lang="en-US"/>
            <a:t>Mark containers with how much sugar is used. </a:t>
          </a:r>
        </a:p>
      </dgm:t>
    </dgm:pt>
    <dgm:pt modelId="{6BC3F182-7123-416E-B6B4-FA0042046CC3}" type="parTrans" cxnId="{6CA2C36B-6E78-447B-809A-F7D6D988AF89}">
      <dgm:prSet/>
      <dgm:spPr/>
      <dgm:t>
        <a:bodyPr/>
        <a:lstStyle/>
        <a:p>
          <a:endParaRPr lang="en-US"/>
        </a:p>
      </dgm:t>
    </dgm:pt>
    <dgm:pt modelId="{26A0E413-BEAB-42C1-9722-1649C6DBB36B}" type="sibTrans" cxnId="{6CA2C36B-6E78-447B-809A-F7D6D988AF89}">
      <dgm:prSet/>
      <dgm:spPr/>
      <dgm:t>
        <a:bodyPr/>
        <a:lstStyle/>
        <a:p>
          <a:endParaRPr lang="en-US"/>
        </a:p>
      </dgm:t>
    </dgm:pt>
    <dgm:pt modelId="{B758F35E-3F90-4EF5-BC67-B423031B0EC9}" type="pres">
      <dgm:prSet presAssocID="{5A951F20-8A69-49E3-BFC0-F71666B558C8}" presName="root" presStyleCnt="0">
        <dgm:presLayoutVars>
          <dgm:dir/>
          <dgm:resizeHandles val="exact"/>
        </dgm:presLayoutVars>
      </dgm:prSet>
      <dgm:spPr/>
    </dgm:pt>
    <dgm:pt modelId="{1606B1F9-AC8D-4DDE-A85B-43E009EB8ADE}" type="pres">
      <dgm:prSet presAssocID="{5A951F20-8A69-49E3-BFC0-F71666B558C8}" presName="container" presStyleCnt="0">
        <dgm:presLayoutVars>
          <dgm:dir/>
          <dgm:resizeHandles val="exact"/>
        </dgm:presLayoutVars>
      </dgm:prSet>
      <dgm:spPr/>
    </dgm:pt>
    <dgm:pt modelId="{9ADB8C38-76C2-4312-9926-560CBC1F3D42}" type="pres">
      <dgm:prSet presAssocID="{E7BAA453-479A-4AF3-9D02-4424EC7C5181}" presName="compNode" presStyleCnt="0"/>
      <dgm:spPr/>
    </dgm:pt>
    <dgm:pt modelId="{8A4A6417-B576-4423-B65B-8EB41F8348A3}" type="pres">
      <dgm:prSet presAssocID="{E7BAA453-479A-4AF3-9D02-4424EC7C5181}" presName="iconBgRect" presStyleLbl="bgShp" presStyleIdx="0" presStyleCnt="5"/>
      <dgm:spPr/>
    </dgm:pt>
    <dgm:pt modelId="{B846B04D-E750-4C3C-92CD-E220B5B1610C}" type="pres">
      <dgm:prSet presAssocID="{E7BAA453-479A-4AF3-9D02-4424EC7C518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rries"/>
        </a:ext>
      </dgm:extLst>
    </dgm:pt>
    <dgm:pt modelId="{DD7AC897-5D3A-40D9-B2B7-936EFB829754}" type="pres">
      <dgm:prSet presAssocID="{E7BAA453-479A-4AF3-9D02-4424EC7C5181}" presName="spaceRect" presStyleCnt="0"/>
      <dgm:spPr/>
    </dgm:pt>
    <dgm:pt modelId="{4C468F5F-A050-4998-8B03-7A7E2474D84F}" type="pres">
      <dgm:prSet presAssocID="{E7BAA453-479A-4AF3-9D02-4424EC7C5181}" presName="textRect" presStyleLbl="revTx" presStyleIdx="0" presStyleCnt="5">
        <dgm:presLayoutVars>
          <dgm:chMax val="1"/>
          <dgm:chPref val="1"/>
        </dgm:presLayoutVars>
      </dgm:prSet>
      <dgm:spPr/>
    </dgm:pt>
    <dgm:pt modelId="{3F20EBD0-B2C3-4740-97FF-F0811086D171}" type="pres">
      <dgm:prSet presAssocID="{76324D06-84CE-4AA1-B375-F7FAD75CF731}" presName="sibTrans" presStyleLbl="sibTrans2D1" presStyleIdx="0" presStyleCnt="0"/>
      <dgm:spPr/>
    </dgm:pt>
    <dgm:pt modelId="{A0AC7D8C-4C7A-4B4B-B04F-0A5EB6099D90}" type="pres">
      <dgm:prSet presAssocID="{D3C83A61-03C6-4DBE-93AA-FAA22858F618}" presName="compNode" presStyleCnt="0"/>
      <dgm:spPr/>
    </dgm:pt>
    <dgm:pt modelId="{19BB501E-B527-45F9-9B58-163C7A25E08A}" type="pres">
      <dgm:prSet presAssocID="{D3C83A61-03C6-4DBE-93AA-FAA22858F618}" presName="iconBgRect" presStyleLbl="bgShp" presStyleIdx="1" presStyleCnt="5"/>
      <dgm:spPr/>
    </dgm:pt>
    <dgm:pt modelId="{B1AB3033-D538-47AD-BB2E-753279EF144F}" type="pres">
      <dgm:prSet presAssocID="{D3C83A61-03C6-4DBE-93AA-FAA22858F61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melon"/>
        </a:ext>
      </dgm:extLst>
    </dgm:pt>
    <dgm:pt modelId="{6E0B1AC2-A4A7-4B58-BECC-DCA0A512A372}" type="pres">
      <dgm:prSet presAssocID="{D3C83A61-03C6-4DBE-93AA-FAA22858F618}" presName="spaceRect" presStyleCnt="0"/>
      <dgm:spPr/>
    </dgm:pt>
    <dgm:pt modelId="{D8DA8110-2673-4709-A07F-9FC980A7C784}" type="pres">
      <dgm:prSet presAssocID="{D3C83A61-03C6-4DBE-93AA-FAA22858F618}" presName="textRect" presStyleLbl="revTx" presStyleIdx="1" presStyleCnt="5">
        <dgm:presLayoutVars>
          <dgm:chMax val="1"/>
          <dgm:chPref val="1"/>
        </dgm:presLayoutVars>
      </dgm:prSet>
      <dgm:spPr/>
    </dgm:pt>
    <dgm:pt modelId="{36E7509F-1965-42FD-9C89-0B08382DBBD2}" type="pres">
      <dgm:prSet presAssocID="{D40A409F-800A-4AAE-BFAE-722157E1F480}" presName="sibTrans" presStyleLbl="sibTrans2D1" presStyleIdx="0" presStyleCnt="0"/>
      <dgm:spPr/>
    </dgm:pt>
    <dgm:pt modelId="{35F17952-6E1D-4F09-8DD2-B11260D0842A}" type="pres">
      <dgm:prSet presAssocID="{E225C850-B2F8-4FA1-B653-45463AE95BF9}" presName="compNode" presStyleCnt="0"/>
      <dgm:spPr/>
    </dgm:pt>
    <dgm:pt modelId="{51CE949C-2CB1-4400-B53E-F03191EE6B3B}" type="pres">
      <dgm:prSet presAssocID="{E225C850-B2F8-4FA1-B653-45463AE95BF9}" presName="iconBgRect" presStyleLbl="bgShp" presStyleIdx="2" presStyleCnt="5"/>
      <dgm:spPr/>
    </dgm:pt>
    <dgm:pt modelId="{256DEF75-2E92-4C8E-9AA9-2DF707386623}" type="pres">
      <dgm:prSet presAssocID="{E225C850-B2F8-4FA1-B653-45463AE95BF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pes"/>
        </a:ext>
      </dgm:extLst>
    </dgm:pt>
    <dgm:pt modelId="{7F25D398-D304-4244-ADC4-A4334C1F355C}" type="pres">
      <dgm:prSet presAssocID="{E225C850-B2F8-4FA1-B653-45463AE95BF9}" presName="spaceRect" presStyleCnt="0"/>
      <dgm:spPr/>
    </dgm:pt>
    <dgm:pt modelId="{8FD42830-5249-476B-A769-B97192DC1D17}" type="pres">
      <dgm:prSet presAssocID="{E225C850-B2F8-4FA1-B653-45463AE95BF9}" presName="textRect" presStyleLbl="revTx" presStyleIdx="2" presStyleCnt="5">
        <dgm:presLayoutVars>
          <dgm:chMax val="1"/>
          <dgm:chPref val="1"/>
        </dgm:presLayoutVars>
      </dgm:prSet>
      <dgm:spPr/>
    </dgm:pt>
    <dgm:pt modelId="{13B36205-2EC2-4B7E-AF61-35689C783655}" type="pres">
      <dgm:prSet presAssocID="{7EE3DBEC-FE6A-43A0-AA58-D745C97689BE}" presName="sibTrans" presStyleLbl="sibTrans2D1" presStyleIdx="0" presStyleCnt="0"/>
      <dgm:spPr/>
    </dgm:pt>
    <dgm:pt modelId="{5EE55DE0-1A89-4EF0-8401-F80F5E944614}" type="pres">
      <dgm:prSet presAssocID="{922892A1-11EF-4357-BBFB-80499F836FD6}" presName="compNode" presStyleCnt="0"/>
      <dgm:spPr/>
    </dgm:pt>
    <dgm:pt modelId="{45600BEE-3CD0-4CDB-BDFC-5E3D86F9DCEB}" type="pres">
      <dgm:prSet presAssocID="{922892A1-11EF-4357-BBFB-80499F836FD6}" presName="iconBgRect" presStyleLbl="bgShp" presStyleIdx="3" presStyleCnt="5"/>
      <dgm:spPr/>
    </dgm:pt>
    <dgm:pt modelId="{AC0EFB89-AFBB-4CAF-9B30-2EB1738B3D53}" type="pres">
      <dgm:prSet presAssocID="{922892A1-11EF-4357-BBFB-80499F836F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
        </a:ext>
      </dgm:extLst>
    </dgm:pt>
    <dgm:pt modelId="{40AE103B-CA7B-4D91-BFF7-EA3944EFF0B1}" type="pres">
      <dgm:prSet presAssocID="{922892A1-11EF-4357-BBFB-80499F836FD6}" presName="spaceRect" presStyleCnt="0"/>
      <dgm:spPr/>
    </dgm:pt>
    <dgm:pt modelId="{CF80A14A-28C4-4B16-BDAE-E9350AF8529D}" type="pres">
      <dgm:prSet presAssocID="{922892A1-11EF-4357-BBFB-80499F836FD6}" presName="textRect" presStyleLbl="revTx" presStyleIdx="3" presStyleCnt="5">
        <dgm:presLayoutVars>
          <dgm:chMax val="1"/>
          <dgm:chPref val="1"/>
        </dgm:presLayoutVars>
      </dgm:prSet>
      <dgm:spPr/>
    </dgm:pt>
    <dgm:pt modelId="{3D5588B3-9DA4-4A6F-AAD5-87F4486DFC26}" type="pres">
      <dgm:prSet presAssocID="{CEFB0572-E8F7-4844-9ECF-5281A31B8E74}" presName="sibTrans" presStyleLbl="sibTrans2D1" presStyleIdx="0" presStyleCnt="0"/>
      <dgm:spPr/>
    </dgm:pt>
    <dgm:pt modelId="{B841A6FB-16DF-4D40-865C-B39A26610B74}" type="pres">
      <dgm:prSet presAssocID="{130380D5-9F42-4EB6-AD5D-94F5CCC291AC}" presName="compNode" presStyleCnt="0"/>
      <dgm:spPr/>
    </dgm:pt>
    <dgm:pt modelId="{C807C7DA-3740-476B-8A44-344C2A2240B9}" type="pres">
      <dgm:prSet presAssocID="{130380D5-9F42-4EB6-AD5D-94F5CCC291AC}" presName="iconBgRect" presStyleLbl="bgShp" presStyleIdx="4" presStyleCnt="5"/>
      <dgm:spPr/>
    </dgm:pt>
    <dgm:pt modelId="{109B704C-AF95-4D46-8FD1-850BCDBE9321}" type="pres">
      <dgm:prSet presAssocID="{130380D5-9F42-4EB6-AD5D-94F5CCC291A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ce cream"/>
        </a:ext>
      </dgm:extLst>
    </dgm:pt>
    <dgm:pt modelId="{69858A52-784E-4ED1-8A9A-4DA791C696E2}" type="pres">
      <dgm:prSet presAssocID="{130380D5-9F42-4EB6-AD5D-94F5CCC291AC}" presName="spaceRect" presStyleCnt="0"/>
      <dgm:spPr/>
    </dgm:pt>
    <dgm:pt modelId="{3F1E33EA-2AF0-4B36-9F57-41C90C8D7BDC}" type="pres">
      <dgm:prSet presAssocID="{130380D5-9F42-4EB6-AD5D-94F5CCC291AC}" presName="textRect" presStyleLbl="revTx" presStyleIdx="4" presStyleCnt="5">
        <dgm:presLayoutVars>
          <dgm:chMax val="1"/>
          <dgm:chPref val="1"/>
        </dgm:presLayoutVars>
      </dgm:prSet>
      <dgm:spPr/>
    </dgm:pt>
  </dgm:ptLst>
  <dgm:cxnLst>
    <dgm:cxn modelId="{4FB01707-0503-4AFD-94BB-55D3C0469135}" type="presOf" srcId="{5A951F20-8A69-49E3-BFC0-F71666B558C8}" destId="{B758F35E-3F90-4EF5-BC67-B423031B0EC9}" srcOrd="0" destOrd="0" presId="urn:microsoft.com/office/officeart/2018/2/layout/IconCircleList"/>
    <dgm:cxn modelId="{081C510E-81AD-47B1-89E3-288DAFF9329F}" type="presOf" srcId="{E225C850-B2F8-4FA1-B653-45463AE95BF9}" destId="{8FD42830-5249-476B-A769-B97192DC1D17}" srcOrd="0" destOrd="0" presId="urn:microsoft.com/office/officeart/2018/2/layout/IconCircleList"/>
    <dgm:cxn modelId="{96DB031E-BEAA-4C59-BDBD-7ED0285216C3}" srcId="{5A951F20-8A69-49E3-BFC0-F71666B558C8}" destId="{D3C83A61-03C6-4DBE-93AA-FAA22858F618}" srcOrd="1" destOrd="0" parTransId="{795E767E-832A-475C-BC22-D61647D9D88A}" sibTransId="{D40A409F-800A-4AAE-BFAE-722157E1F480}"/>
    <dgm:cxn modelId="{75480B27-2951-48F0-AF79-93CF7C214FB1}" type="presOf" srcId="{7EE3DBEC-FE6A-43A0-AA58-D745C97689BE}" destId="{13B36205-2EC2-4B7E-AF61-35689C783655}" srcOrd="0" destOrd="0" presId="urn:microsoft.com/office/officeart/2018/2/layout/IconCircleList"/>
    <dgm:cxn modelId="{3DFC2A64-9861-4196-8241-399F2C6281CB}" type="presOf" srcId="{CEFB0572-E8F7-4844-9ECF-5281A31B8E74}" destId="{3D5588B3-9DA4-4A6F-AAD5-87F4486DFC26}" srcOrd="0" destOrd="0" presId="urn:microsoft.com/office/officeart/2018/2/layout/IconCircleList"/>
    <dgm:cxn modelId="{4D146E46-063F-4903-A253-85E9EA798CC4}" type="presOf" srcId="{D40A409F-800A-4AAE-BFAE-722157E1F480}" destId="{36E7509F-1965-42FD-9C89-0B08382DBBD2}" srcOrd="0" destOrd="0" presId="urn:microsoft.com/office/officeart/2018/2/layout/IconCircleList"/>
    <dgm:cxn modelId="{6CA2C36B-6E78-447B-809A-F7D6D988AF89}" srcId="{5A951F20-8A69-49E3-BFC0-F71666B558C8}" destId="{130380D5-9F42-4EB6-AD5D-94F5CCC291AC}" srcOrd="4" destOrd="0" parTransId="{6BC3F182-7123-416E-B6B4-FA0042046CC3}" sibTransId="{26A0E413-BEAB-42C1-9722-1649C6DBB36B}"/>
    <dgm:cxn modelId="{D4D6BB76-47C2-4818-94EC-ECFC4EA9C252}" srcId="{5A951F20-8A69-49E3-BFC0-F71666B558C8}" destId="{922892A1-11EF-4357-BBFB-80499F836FD6}" srcOrd="3" destOrd="0" parTransId="{B86039B9-C21D-4B22-A15A-F6884A6D5F45}" sibTransId="{CEFB0572-E8F7-4844-9ECF-5281A31B8E74}"/>
    <dgm:cxn modelId="{C87CF27A-0AA9-4AB8-9862-E4B92FD9D2B2}" type="presOf" srcId="{76324D06-84CE-4AA1-B375-F7FAD75CF731}" destId="{3F20EBD0-B2C3-4740-97FF-F0811086D171}" srcOrd="0" destOrd="0" presId="urn:microsoft.com/office/officeart/2018/2/layout/IconCircleList"/>
    <dgm:cxn modelId="{C8065598-9D8F-4989-A817-B04EE29208E6}" srcId="{5A951F20-8A69-49E3-BFC0-F71666B558C8}" destId="{E225C850-B2F8-4FA1-B653-45463AE95BF9}" srcOrd="2" destOrd="0" parTransId="{B1E0321F-7DD1-4E93-8506-68E6ECB61E00}" sibTransId="{7EE3DBEC-FE6A-43A0-AA58-D745C97689BE}"/>
    <dgm:cxn modelId="{FAFE3D99-B5E0-4C41-9093-C0855F55291D}" type="presOf" srcId="{E7BAA453-479A-4AF3-9D02-4424EC7C5181}" destId="{4C468F5F-A050-4998-8B03-7A7E2474D84F}" srcOrd="0" destOrd="0" presId="urn:microsoft.com/office/officeart/2018/2/layout/IconCircleList"/>
    <dgm:cxn modelId="{5FB770B9-6DFB-4D8E-A23B-D4D5A2EB73EE}" type="presOf" srcId="{D3C83A61-03C6-4DBE-93AA-FAA22858F618}" destId="{D8DA8110-2673-4709-A07F-9FC980A7C784}" srcOrd="0" destOrd="0" presId="urn:microsoft.com/office/officeart/2018/2/layout/IconCircleList"/>
    <dgm:cxn modelId="{11CA4BC7-0CF9-47F6-9F01-5DE2AA5E407B}" type="presOf" srcId="{130380D5-9F42-4EB6-AD5D-94F5CCC291AC}" destId="{3F1E33EA-2AF0-4B36-9F57-41C90C8D7BDC}" srcOrd="0" destOrd="0" presId="urn:microsoft.com/office/officeart/2018/2/layout/IconCircleList"/>
    <dgm:cxn modelId="{2EF5A2E1-75CA-4870-9B31-93322D79C15B}" type="presOf" srcId="{922892A1-11EF-4357-BBFB-80499F836FD6}" destId="{CF80A14A-28C4-4B16-BDAE-E9350AF8529D}" srcOrd="0" destOrd="0" presId="urn:microsoft.com/office/officeart/2018/2/layout/IconCircleList"/>
    <dgm:cxn modelId="{154458F9-8667-4BD4-84D7-ECCCDEA20A6E}" srcId="{5A951F20-8A69-49E3-BFC0-F71666B558C8}" destId="{E7BAA453-479A-4AF3-9D02-4424EC7C5181}" srcOrd="0" destOrd="0" parTransId="{1EEB2443-9878-4067-A507-0CD3D8DE8945}" sibTransId="{76324D06-84CE-4AA1-B375-F7FAD75CF731}"/>
    <dgm:cxn modelId="{BB328BA2-FB8C-4DF2-9C74-82F96FB3B473}" type="presParOf" srcId="{B758F35E-3F90-4EF5-BC67-B423031B0EC9}" destId="{1606B1F9-AC8D-4DDE-A85B-43E009EB8ADE}" srcOrd="0" destOrd="0" presId="urn:microsoft.com/office/officeart/2018/2/layout/IconCircleList"/>
    <dgm:cxn modelId="{10EF6A29-0F8C-44B8-9C5D-57CE560E46FA}" type="presParOf" srcId="{1606B1F9-AC8D-4DDE-A85B-43E009EB8ADE}" destId="{9ADB8C38-76C2-4312-9926-560CBC1F3D42}" srcOrd="0" destOrd="0" presId="urn:microsoft.com/office/officeart/2018/2/layout/IconCircleList"/>
    <dgm:cxn modelId="{CA9817EC-A937-4528-A939-BF8BAFC22B03}" type="presParOf" srcId="{9ADB8C38-76C2-4312-9926-560CBC1F3D42}" destId="{8A4A6417-B576-4423-B65B-8EB41F8348A3}" srcOrd="0" destOrd="0" presId="urn:microsoft.com/office/officeart/2018/2/layout/IconCircleList"/>
    <dgm:cxn modelId="{849CB228-6230-4720-BB37-660F3A3E4175}" type="presParOf" srcId="{9ADB8C38-76C2-4312-9926-560CBC1F3D42}" destId="{B846B04D-E750-4C3C-92CD-E220B5B1610C}" srcOrd="1" destOrd="0" presId="urn:microsoft.com/office/officeart/2018/2/layout/IconCircleList"/>
    <dgm:cxn modelId="{2CE91495-239C-4BDB-8074-FCDB6EACE4A6}" type="presParOf" srcId="{9ADB8C38-76C2-4312-9926-560CBC1F3D42}" destId="{DD7AC897-5D3A-40D9-B2B7-936EFB829754}" srcOrd="2" destOrd="0" presId="urn:microsoft.com/office/officeart/2018/2/layout/IconCircleList"/>
    <dgm:cxn modelId="{2D60AB25-F79B-43F3-BD51-BF4DA1EE07D2}" type="presParOf" srcId="{9ADB8C38-76C2-4312-9926-560CBC1F3D42}" destId="{4C468F5F-A050-4998-8B03-7A7E2474D84F}" srcOrd="3" destOrd="0" presId="urn:microsoft.com/office/officeart/2018/2/layout/IconCircleList"/>
    <dgm:cxn modelId="{60CF99C2-8D33-45DE-9DC9-076BBE1A0DFB}" type="presParOf" srcId="{1606B1F9-AC8D-4DDE-A85B-43E009EB8ADE}" destId="{3F20EBD0-B2C3-4740-97FF-F0811086D171}" srcOrd="1" destOrd="0" presId="urn:microsoft.com/office/officeart/2018/2/layout/IconCircleList"/>
    <dgm:cxn modelId="{A7897029-B65D-4423-A238-0304D979DB1B}" type="presParOf" srcId="{1606B1F9-AC8D-4DDE-A85B-43E009EB8ADE}" destId="{A0AC7D8C-4C7A-4B4B-B04F-0A5EB6099D90}" srcOrd="2" destOrd="0" presId="urn:microsoft.com/office/officeart/2018/2/layout/IconCircleList"/>
    <dgm:cxn modelId="{7F6F1019-4339-4EB8-AFCE-0983F86D9B9A}" type="presParOf" srcId="{A0AC7D8C-4C7A-4B4B-B04F-0A5EB6099D90}" destId="{19BB501E-B527-45F9-9B58-163C7A25E08A}" srcOrd="0" destOrd="0" presId="urn:microsoft.com/office/officeart/2018/2/layout/IconCircleList"/>
    <dgm:cxn modelId="{84AF3664-1D49-4194-A055-76CC50073D1A}" type="presParOf" srcId="{A0AC7D8C-4C7A-4B4B-B04F-0A5EB6099D90}" destId="{B1AB3033-D538-47AD-BB2E-753279EF144F}" srcOrd="1" destOrd="0" presId="urn:microsoft.com/office/officeart/2018/2/layout/IconCircleList"/>
    <dgm:cxn modelId="{94289FEF-D71C-42B1-9B52-C4748AC0622F}" type="presParOf" srcId="{A0AC7D8C-4C7A-4B4B-B04F-0A5EB6099D90}" destId="{6E0B1AC2-A4A7-4B58-BECC-DCA0A512A372}" srcOrd="2" destOrd="0" presId="urn:microsoft.com/office/officeart/2018/2/layout/IconCircleList"/>
    <dgm:cxn modelId="{0923E039-0D75-4864-BF45-4B36B714CCA1}" type="presParOf" srcId="{A0AC7D8C-4C7A-4B4B-B04F-0A5EB6099D90}" destId="{D8DA8110-2673-4709-A07F-9FC980A7C784}" srcOrd="3" destOrd="0" presId="urn:microsoft.com/office/officeart/2018/2/layout/IconCircleList"/>
    <dgm:cxn modelId="{20CB81D4-B348-47F3-8BC3-F70A198DD95B}" type="presParOf" srcId="{1606B1F9-AC8D-4DDE-A85B-43E009EB8ADE}" destId="{36E7509F-1965-42FD-9C89-0B08382DBBD2}" srcOrd="3" destOrd="0" presId="urn:microsoft.com/office/officeart/2018/2/layout/IconCircleList"/>
    <dgm:cxn modelId="{981AFB18-29DE-44FF-A06E-F7CCF0F984C3}" type="presParOf" srcId="{1606B1F9-AC8D-4DDE-A85B-43E009EB8ADE}" destId="{35F17952-6E1D-4F09-8DD2-B11260D0842A}" srcOrd="4" destOrd="0" presId="urn:microsoft.com/office/officeart/2018/2/layout/IconCircleList"/>
    <dgm:cxn modelId="{6C011C48-BEBC-429C-8BBA-3D8E4639BB0F}" type="presParOf" srcId="{35F17952-6E1D-4F09-8DD2-B11260D0842A}" destId="{51CE949C-2CB1-4400-B53E-F03191EE6B3B}" srcOrd="0" destOrd="0" presId="urn:microsoft.com/office/officeart/2018/2/layout/IconCircleList"/>
    <dgm:cxn modelId="{0E755393-ABDE-4E9B-B61B-8442319383F6}" type="presParOf" srcId="{35F17952-6E1D-4F09-8DD2-B11260D0842A}" destId="{256DEF75-2E92-4C8E-9AA9-2DF707386623}" srcOrd="1" destOrd="0" presId="urn:microsoft.com/office/officeart/2018/2/layout/IconCircleList"/>
    <dgm:cxn modelId="{1F3F47E9-DA3B-437E-8C17-DE86D0C613BA}" type="presParOf" srcId="{35F17952-6E1D-4F09-8DD2-B11260D0842A}" destId="{7F25D398-D304-4244-ADC4-A4334C1F355C}" srcOrd="2" destOrd="0" presId="urn:microsoft.com/office/officeart/2018/2/layout/IconCircleList"/>
    <dgm:cxn modelId="{BD1A70E0-71F9-4E5B-BE85-91F6F3B0F1CB}" type="presParOf" srcId="{35F17952-6E1D-4F09-8DD2-B11260D0842A}" destId="{8FD42830-5249-476B-A769-B97192DC1D17}" srcOrd="3" destOrd="0" presId="urn:microsoft.com/office/officeart/2018/2/layout/IconCircleList"/>
    <dgm:cxn modelId="{1E421014-B242-49AE-9A08-F59A4871DA78}" type="presParOf" srcId="{1606B1F9-AC8D-4DDE-A85B-43E009EB8ADE}" destId="{13B36205-2EC2-4B7E-AF61-35689C783655}" srcOrd="5" destOrd="0" presId="urn:microsoft.com/office/officeart/2018/2/layout/IconCircleList"/>
    <dgm:cxn modelId="{CF6E34CD-CE06-4F38-A03C-0A26A4DB523F}" type="presParOf" srcId="{1606B1F9-AC8D-4DDE-A85B-43E009EB8ADE}" destId="{5EE55DE0-1A89-4EF0-8401-F80F5E944614}" srcOrd="6" destOrd="0" presId="urn:microsoft.com/office/officeart/2018/2/layout/IconCircleList"/>
    <dgm:cxn modelId="{4FD534EB-45B8-4842-A54F-FE84460963B9}" type="presParOf" srcId="{5EE55DE0-1A89-4EF0-8401-F80F5E944614}" destId="{45600BEE-3CD0-4CDB-BDFC-5E3D86F9DCEB}" srcOrd="0" destOrd="0" presId="urn:microsoft.com/office/officeart/2018/2/layout/IconCircleList"/>
    <dgm:cxn modelId="{AE376EB4-2341-42C7-9532-8D48D7B456F1}" type="presParOf" srcId="{5EE55DE0-1A89-4EF0-8401-F80F5E944614}" destId="{AC0EFB89-AFBB-4CAF-9B30-2EB1738B3D53}" srcOrd="1" destOrd="0" presId="urn:microsoft.com/office/officeart/2018/2/layout/IconCircleList"/>
    <dgm:cxn modelId="{067A25E2-CA98-47FB-8623-FAA3DCE00B44}" type="presParOf" srcId="{5EE55DE0-1A89-4EF0-8401-F80F5E944614}" destId="{40AE103B-CA7B-4D91-BFF7-EA3944EFF0B1}" srcOrd="2" destOrd="0" presId="urn:microsoft.com/office/officeart/2018/2/layout/IconCircleList"/>
    <dgm:cxn modelId="{E00E1C21-7FF5-442E-93A2-93392F86482F}" type="presParOf" srcId="{5EE55DE0-1A89-4EF0-8401-F80F5E944614}" destId="{CF80A14A-28C4-4B16-BDAE-E9350AF8529D}" srcOrd="3" destOrd="0" presId="urn:microsoft.com/office/officeart/2018/2/layout/IconCircleList"/>
    <dgm:cxn modelId="{BD5C95B8-F923-4C9A-A3A1-A778CE2D64CE}" type="presParOf" srcId="{1606B1F9-AC8D-4DDE-A85B-43E009EB8ADE}" destId="{3D5588B3-9DA4-4A6F-AAD5-87F4486DFC26}" srcOrd="7" destOrd="0" presId="urn:microsoft.com/office/officeart/2018/2/layout/IconCircleList"/>
    <dgm:cxn modelId="{787C87A4-A2BB-4DA7-B319-F7314E498FDD}" type="presParOf" srcId="{1606B1F9-AC8D-4DDE-A85B-43E009EB8ADE}" destId="{B841A6FB-16DF-4D40-865C-B39A26610B74}" srcOrd="8" destOrd="0" presId="urn:microsoft.com/office/officeart/2018/2/layout/IconCircleList"/>
    <dgm:cxn modelId="{3048E4D7-EA96-4CA9-8D1F-A5684CE74F5C}" type="presParOf" srcId="{B841A6FB-16DF-4D40-865C-B39A26610B74}" destId="{C807C7DA-3740-476B-8A44-344C2A2240B9}" srcOrd="0" destOrd="0" presId="urn:microsoft.com/office/officeart/2018/2/layout/IconCircleList"/>
    <dgm:cxn modelId="{E49EDD71-8618-4EE8-AC28-2DCD0A7277A3}" type="presParOf" srcId="{B841A6FB-16DF-4D40-865C-B39A26610B74}" destId="{109B704C-AF95-4D46-8FD1-850BCDBE9321}" srcOrd="1" destOrd="0" presId="urn:microsoft.com/office/officeart/2018/2/layout/IconCircleList"/>
    <dgm:cxn modelId="{3D3E5D39-19F5-4361-BD11-D165296FE48B}" type="presParOf" srcId="{B841A6FB-16DF-4D40-865C-B39A26610B74}" destId="{69858A52-784E-4ED1-8A9A-4DA791C696E2}" srcOrd="2" destOrd="0" presId="urn:microsoft.com/office/officeart/2018/2/layout/IconCircleList"/>
    <dgm:cxn modelId="{7A4127D8-C3A8-4CA5-B397-52FBA33AD6A0}" type="presParOf" srcId="{B841A6FB-16DF-4D40-865C-B39A26610B74}" destId="{3F1E33EA-2AF0-4B36-9F57-41C90C8D7B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46968-5A81-4947-8B5D-A2F5370854DF}"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FB334EB1-573A-4796-BF2C-6CD897D1FB2E}">
      <dgm:prSet/>
      <dgm:spPr/>
      <dgm:t>
        <a:bodyPr/>
        <a:lstStyle/>
        <a:p>
          <a:r>
            <a:rPr lang="en-US"/>
            <a:t>Pack food tightly in containers. </a:t>
          </a:r>
        </a:p>
      </dgm:t>
    </dgm:pt>
    <dgm:pt modelId="{E81C4115-0BAD-489A-8DD6-210738A1C989}" type="parTrans" cxnId="{4AAC2013-6232-4246-8F27-6CBE3F07EB99}">
      <dgm:prSet/>
      <dgm:spPr/>
      <dgm:t>
        <a:bodyPr/>
        <a:lstStyle/>
        <a:p>
          <a:endParaRPr lang="en-US"/>
        </a:p>
      </dgm:t>
    </dgm:pt>
    <dgm:pt modelId="{14216860-DF08-4126-BF70-CDA0CE7BAD03}" type="sibTrans" cxnId="{4AAC2013-6232-4246-8F27-6CBE3F07EB99}">
      <dgm:prSet/>
      <dgm:spPr/>
      <dgm:t>
        <a:bodyPr/>
        <a:lstStyle/>
        <a:p>
          <a:endParaRPr lang="en-US"/>
        </a:p>
      </dgm:t>
    </dgm:pt>
    <dgm:pt modelId="{98787531-302C-419F-A08A-E6F70144BC48}">
      <dgm:prSet/>
      <dgm:spPr/>
      <dgm:t>
        <a:bodyPr/>
        <a:lstStyle/>
        <a:p>
          <a:r>
            <a:rPr lang="en-US"/>
            <a:t>Allow room for expansion during freezing.</a:t>
          </a:r>
        </a:p>
      </dgm:t>
    </dgm:pt>
    <dgm:pt modelId="{FA37927D-0A86-449B-9264-6B19426B2C9E}" type="parTrans" cxnId="{AF951F75-33C9-429B-BF2C-B2691BEAD1BD}">
      <dgm:prSet/>
      <dgm:spPr/>
      <dgm:t>
        <a:bodyPr/>
        <a:lstStyle/>
        <a:p>
          <a:endParaRPr lang="en-US"/>
        </a:p>
      </dgm:t>
    </dgm:pt>
    <dgm:pt modelId="{6D5E6D7E-8299-44FB-96F9-E58EDC6EAF5B}" type="sibTrans" cxnId="{AF951F75-33C9-429B-BF2C-B2691BEAD1BD}">
      <dgm:prSet/>
      <dgm:spPr/>
      <dgm:t>
        <a:bodyPr/>
        <a:lstStyle/>
        <a:p>
          <a:endParaRPr lang="en-US"/>
        </a:p>
      </dgm:t>
    </dgm:pt>
    <dgm:pt modelId="{2108D34D-0CAA-49B9-BE79-3CC5CF76B188}">
      <dgm:prSet/>
      <dgm:spPr/>
      <dgm:t>
        <a:bodyPr/>
        <a:lstStyle/>
        <a:p>
          <a:r>
            <a:rPr lang="en-US"/>
            <a:t>Squeeze out all air as possible. </a:t>
          </a:r>
        </a:p>
      </dgm:t>
    </dgm:pt>
    <dgm:pt modelId="{67099BA9-0257-4444-9279-6A33D1D56B16}" type="parTrans" cxnId="{A7EAF967-7043-4829-96A4-4C16E1AB7417}">
      <dgm:prSet/>
      <dgm:spPr/>
      <dgm:t>
        <a:bodyPr/>
        <a:lstStyle/>
        <a:p>
          <a:endParaRPr lang="en-US"/>
        </a:p>
      </dgm:t>
    </dgm:pt>
    <dgm:pt modelId="{209D6A15-8998-448E-ADAD-AFFFD028D350}" type="sibTrans" cxnId="{A7EAF967-7043-4829-96A4-4C16E1AB7417}">
      <dgm:prSet/>
      <dgm:spPr/>
      <dgm:t>
        <a:bodyPr/>
        <a:lstStyle/>
        <a:p>
          <a:endParaRPr lang="en-US"/>
        </a:p>
      </dgm:t>
    </dgm:pt>
    <dgm:pt modelId="{C3F0715E-653C-43BC-9107-D72732B135A8}">
      <dgm:prSet/>
      <dgm:spPr/>
      <dgm:t>
        <a:bodyPr/>
        <a:lstStyle/>
        <a:p>
          <a:r>
            <a:rPr lang="en-US"/>
            <a:t>Label with product name and date. </a:t>
          </a:r>
        </a:p>
      </dgm:t>
    </dgm:pt>
    <dgm:pt modelId="{16DCB723-BF39-4E2E-A7CB-43089BD4247C}" type="parTrans" cxnId="{2B1849E4-683B-410F-91D0-9A35D6DF46BC}">
      <dgm:prSet/>
      <dgm:spPr/>
      <dgm:t>
        <a:bodyPr/>
        <a:lstStyle/>
        <a:p>
          <a:endParaRPr lang="en-US"/>
        </a:p>
      </dgm:t>
    </dgm:pt>
    <dgm:pt modelId="{D05E1BB8-69FC-4811-A388-195AD79D50F3}" type="sibTrans" cxnId="{2B1849E4-683B-410F-91D0-9A35D6DF46BC}">
      <dgm:prSet/>
      <dgm:spPr/>
      <dgm:t>
        <a:bodyPr/>
        <a:lstStyle/>
        <a:p>
          <a:endParaRPr lang="en-US"/>
        </a:p>
      </dgm:t>
    </dgm:pt>
    <dgm:pt modelId="{347FF7A4-8FA3-4E37-9112-44D1170F01D1}">
      <dgm:prSet/>
      <dgm:spPr/>
      <dgm:t>
        <a:bodyPr/>
        <a:lstStyle/>
        <a:p>
          <a:r>
            <a:rPr lang="en-US"/>
            <a:t>Also include other ingredients used in freezing to label.</a:t>
          </a:r>
        </a:p>
      </dgm:t>
    </dgm:pt>
    <dgm:pt modelId="{3995A3E8-30B5-4911-ADED-F117AD8D752C}" type="parTrans" cxnId="{36DA88E9-30AC-42B9-90D3-03D50181FF27}">
      <dgm:prSet/>
      <dgm:spPr/>
      <dgm:t>
        <a:bodyPr/>
        <a:lstStyle/>
        <a:p>
          <a:endParaRPr lang="en-US"/>
        </a:p>
      </dgm:t>
    </dgm:pt>
    <dgm:pt modelId="{DC25C8B9-A0DA-471F-AD14-A7E646AC3F26}" type="sibTrans" cxnId="{36DA88E9-30AC-42B9-90D3-03D50181FF27}">
      <dgm:prSet/>
      <dgm:spPr/>
      <dgm:t>
        <a:bodyPr/>
        <a:lstStyle/>
        <a:p>
          <a:endParaRPr lang="en-US"/>
        </a:p>
      </dgm:t>
    </dgm:pt>
    <dgm:pt modelId="{2FED7582-9C1E-43CB-8D20-D2A1594AD902}" type="pres">
      <dgm:prSet presAssocID="{85F46968-5A81-4947-8B5D-A2F5370854DF}" presName="Name0" presStyleCnt="0">
        <dgm:presLayoutVars>
          <dgm:dir/>
          <dgm:resizeHandles val="exact"/>
        </dgm:presLayoutVars>
      </dgm:prSet>
      <dgm:spPr/>
    </dgm:pt>
    <dgm:pt modelId="{8868AC13-9093-41F0-925A-412DDA9687C9}" type="pres">
      <dgm:prSet presAssocID="{FB334EB1-573A-4796-BF2C-6CD897D1FB2E}" presName="node" presStyleLbl="node1" presStyleIdx="0" presStyleCnt="5">
        <dgm:presLayoutVars>
          <dgm:bulletEnabled val="1"/>
        </dgm:presLayoutVars>
      </dgm:prSet>
      <dgm:spPr/>
    </dgm:pt>
    <dgm:pt modelId="{EF46A1F6-F26B-42C8-8C92-FBE555C526F0}" type="pres">
      <dgm:prSet presAssocID="{14216860-DF08-4126-BF70-CDA0CE7BAD03}" presName="sibTrans" presStyleLbl="sibTrans1D1" presStyleIdx="0" presStyleCnt="4"/>
      <dgm:spPr/>
    </dgm:pt>
    <dgm:pt modelId="{8C63F980-FE4B-493B-9105-05F938D1CC83}" type="pres">
      <dgm:prSet presAssocID="{14216860-DF08-4126-BF70-CDA0CE7BAD03}" presName="connectorText" presStyleLbl="sibTrans1D1" presStyleIdx="0" presStyleCnt="4"/>
      <dgm:spPr/>
    </dgm:pt>
    <dgm:pt modelId="{6CC82FE1-C2F8-4897-B1F4-9717D6E39A2E}" type="pres">
      <dgm:prSet presAssocID="{98787531-302C-419F-A08A-E6F70144BC48}" presName="node" presStyleLbl="node1" presStyleIdx="1" presStyleCnt="5">
        <dgm:presLayoutVars>
          <dgm:bulletEnabled val="1"/>
        </dgm:presLayoutVars>
      </dgm:prSet>
      <dgm:spPr/>
    </dgm:pt>
    <dgm:pt modelId="{53FED63C-8BB5-4B62-84CB-1CA78B3261F2}" type="pres">
      <dgm:prSet presAssocID="{6D5E6D7E-8299-44FB-96F9-E58EDC6EAF5B}" presName="sibTrans" presStyleLbl="sibTrans1D1" presStyleIdx="1" presStyleCnt="4"/>
      <dgm:spPr/>
    </dgm:pt>
    <dgm:pt modelId="{4151510D-240A-4BE9-AEB7-300222A7FCC8}" type="pres">
      <dgm:prSet presAssocID="{6D5E6D7E-8299-44FB-96F9-E58EDC6EAF5B}" presName="connectorText" presStyleLbl="sibTrans1D1" presStyleIdx="1" presStyleCnt="4"/>
      <dgm:spPr/>
    </dgm:pt>
    <dgm:pt modelId="{9220F9A9-BDB5-4B5B-8924-0D2432FB65DE}" type="pres">
      <dgm:prSet presAssocID="{2108D34D-0CAA-49B9-BE79-3CC5CF76B188}" presName="node" presStyleLbl="node1" presStyleIdx="2" presStyleCnt="5">
        <dgm:presLayoutVars>
          <dgm:bulletEnabled val="1"/>
        </dgm:presLayoutVars>
      </dgm:prSet>
      <dgm:spPr/>
    </dgm:pt>
    <dgm:pt modelId="{4AC7D355-0A55-41DF-8154-98A86D6C9BC4}" type="pres">
      <dgm:prSet presAssocID="{209D6A15-8998-448E-ADAD-AFFFD028D350}" presName="sibTrans" presStyleLbl="sibTrans1D1" presStyleIdx="2" presStyleCnt="4"/>
      <dgm:spPr/>
    </dgm:pt>
    <dgm:pt modelId="{D01EFDFD-9F37-4393-A214-02FBC809658E}" type="pres">
      <dgm:prSet presAssocID="{209D6A15-8998-448E-ADAD-AFFFD028D350}" presName="connectorText" presStyleLbl="sibTrans1D1" presStyleIdx="2" presStyleCnt="4"/>
      <dgm:spPr/>
    </dgm:pt>
    <dgm:pt modelId="{0DA82034-079E-4136-B37F-956D149ED380}" type="pres">
      <dgm:prSet presAssocID="{C3F0715E-653C-43BC-9107-D72732B135A8}" presName="node" presStyleLbl="node1" presStyleIdx="3" presStyleCnt="5">
        <dgm:presLayoutVars>
          <dgm:bulletEnabled val="1"/>
        </dgm:presLayoutVars>
      </dgm:prSet>
      <dgm:spPr/>
    </dgm:pt>
    <dgm:pt modelId="{98CA2FE2-8E70-4BF5-B719-CB6761D5AD14}" type="pres">
      <dgm:prSet presAssocID="{D05E1BB8-69FC-4811-A388-195AD79D50F3}" presName="sibTrans" presStyleLbl="sibTrans1D1" presStyleIdx="3" presStyleCnt="4"/>
      <dgm:spPr/>
    </dgm:pt>
    <dgm:pt modelId="{A3437F50-542A-4B9C-B300-C2026A364B9F}" type="pres">
      <dgm:prSet presAssocID="{D05E1BB8-69FC-4811-A388-195AD79D50F3}" presName="connectorText" presStyleLbl="sibTrans1D1" presStyleIdx="3" presStyleCnt="4"/>
      <dgm:spPr/>
    </dgm:pt>
    <dgm:pt modelId="{C50977FA-F074-4E93-9E72-F7B4A3C79663}" type="pres">
      <dgm:prSet presAssocID="{347FF7A4-8FA3-4E37-9112-44D1170F01D1}" presName="node" presStyleLbl="node1" presStyleIdx="4" presStyleCnt="5">
        <dgm:presLayoutVars>
          <dgm:bulletEnabled val="1"/>
        </dgm:presLayoutVars>
      </dgm:prSet>
      <dgm:spPr/>
    </dgm:pt>
  </dgm:ptLst>
  <dgm:cxnLst>
    <dgm:cxn modelId="{D2AD0802-855F-48EC-8BA0-98266C51B53E}" type="presOf" srcId="{209D6A15-8998-448E-ADAD-AFFFD028D350}" destId="{D01EFDFD-9F37-4393-A214-02FBC809658E}" srcOrd="1" destOrd="0" presId="urn:microsoft.com/office/officeart/2016/7/layout/RepeatingBendingProcessNew"/>
    <dgm:cxn modelId="{DB992E09-52E5-4303-800B-60CA0A5E1070}" type="presOf" srcId="{2108D34D-0CAA-49B9-BE79-3CC5CF76B188}" destId="{9220F9A9-BDB5-4B5B-8924-0D2432FB65DE}" srcOrd="0" destOrd="0" presId="urn:microsoft.com/office/officeart/2016/7/layout/RepeatingBendingProcessNew"/>
    <dgm:cxn modelId="{4AAC2013-6232-4246-8F27-6CBE3F07EB99}" srcId="{85F46968-5A81-4947-8B5D-A2F5370854DF}" destId="{FB334EB1-573A-4796-BF2C-6CD897D1FB2E}" srcOrd="0" destOrd="0" parTransId="{E81C4115-0BAD-489A-8DD6-210738A1C989}" sibTransId="{14216860-DF08-4126-BF70-CDA0CE7BAD03}"/>
    <dgm:cxn modelId="{BBABC318-8DC5-483F-AF9E-9B3F265C8F31}" type="presOf" srcId="{85F46968-5A81-4947-8B5D-A2F5370854DF}" destId="{2FED7582-9C1E-43CB-8D20-D2A1594AD902}" srcOrd="0" destOrd="0" presId="urn:microsoft.com/office/officeart/2016/7/layout/RepeatingBendingProcessNew"/>
    <dgm:cxn modelId="{8F43B61E-FEBC-4441-BAE0-B7531FFD3CBB}" type="presOf" srcId="{209D6A15-8998-448E-ADAD-AFFFD028D350}" destId="{4AC7D355-0A55-41DF-8154-98A86D6C9BC4}" srcOrd="0" destOrd="0" presId="urn:microsoft.com/office/officeart/2016/7/layout/RepeatingBendingProcessNew"/>
    <dgm:cxn modelId="{73D20F34-AB71-4F62-94DB-E6C459DFFB49}" type="presOf" srcId="{14216860-DF08-4126-BF70-CDA0CE7BAD03}" destId="{8C63F980-FE4B-493B-9105-05F938D1CC83}" srcOrd="1" destOrd="0" presId="urn:microsoft.com/office/officeart/2016/7/layout/RepeatingBendingProcessNew"/>
    <dgm:cxn modelId="{A7EAF967-7043-4829-96A4-4C16E1AB7417}" srcId="{85F46968-5A81-4947-8B5D-A2F5370854DF}" destId="{2108D34D-0CAA-49B9-BE79-3CC5CF76B188}" srcOrd="2" destOrd="0" parTransId="{67099BA9-0257-4444-9279-6A33D1D56B16}" sibTransId="{209D6A15-8998-448E-ADAD-AFFFD028D350}"/>
    <dgm:cxn modelId="{AF951F75-33C9-429B-BF2C-B2691BEAD1BD}" srcId="{85F46968-5A81-4947-8B5D-A2F5370854DF}" destId="{98787531-302C-419F-A08A-E6F70144BC48}" srcOrd="1" destOrd="0" parTransId="{FA37927D-0A86-449B-9264-6B19426B2C9E}" sibTransId="{6D5E6D7E-8299-44FB-96F9-E58EDC6EAF5B}"/>
    <dgm:cxn modelId="{BEFBCE79-4ACC-4ECA-A1FC-4C7C9F7917F4}" type="presOf" srcId="{D05E1BB8-69FC-4811-A388-195AD79D50F3}" destId="{A3437F50-542A-4B9C-B300-C2026A364B9F}" srcOrd="1" destOrd="0" presId="urn:microsoft.com/office/officeart/2016/7/layout/RepeatingBendingProcessNew"/>
    <dgm:cxn modelId="{120E105A-2CCA-4599-8B26-CFB91116BB08}" type="presOf" srcId="{C3F0715E-653C-43BC-9107-D72732B135A8}" destId="{0DA82034-079E-4136-B37F-956D149ED380}" srcOrd="0" destOrd="0" presId="urn:microsoft.com/office/officeart/2016/7/layout/RepeatingBendingProcessNew"/>
    <dgm:cxn modelId="{EA87807F-A00F-49FC-8996-D9E87CF8848F}" type="presOf" srcId="{98787531-302C-419F-A08A-E6F70144BC48}" destId="{6CC82FE1-C2F8-4897-B1F4-9717D6E39A2E}" srcOrd="0" destOrd="0" presId="urn:microsoft.com/office/officeart/2016/7/layout/RepeatingBendingProcessNew"/>
    <dgm:cxn modelId="{2DA13084-1A6E-4CD0-90A6-BEF3D8692EB9}" type="presOf" srcId="{14216860-DF08-4126-BF70-CDA0CE7BAD03}" destId="{EF46A1F6-F26B-42C8-8C92-FBE555C526F0}" srcOrd="0" destOrd="0" presId="urn:microsoft.com/office/officeart/2016/7/layout/RepeatingBendingProcessNew"/>
    <dgm:cxn modelId="{7CD7F08B-7861-471D-8034-A30C3279FBC8}" type="presOf" srcId="{FB334EB1-573A-4796-BF2C-6CD897D1FB2E}" destId="{8868AC13-9093-41F0-925A-412DDA9687C9}" srcOrd="0" destOrd="0" presId="urn:microsoft.com/office/officeart/2016/7/layout/RepeatingBendingProcessNew"/>
    <dgm:cxn modelId="{90F9B497-8262-408A-BC8B-677AB4B55061}" type="presOf" srcId="{6D5E6D7E-8299-44FB-96F9-E58EDC6EAF5B}" destId="{53FED63C-8BB5-4B62-84CB-1CA78B3261F2}" srcOrd="0" destOrd="0" presId="urn:microsoft.com/office/officeart/2016/7/layout/RepeatingBendingProcessNew"/>
    <dgm:cxn modelId="{240CF09F-361E-472F-8F42-A2D1759E6B84}" type="presOf" srcId="{D05E1BB8-69FC-4811-A388-195AD79D50F3}" destId="{98CA2FE2-8E70-4BF5-B719-CB6761D5AD14}" srcOrd="0" destOrd="0" presId="urn:microsoft.com/office/officeart/2016/7/layout/RepeatingBendingProcessNew"/>
    <dgm:cxn modelId="{2DC8F0C8-BB8E-4C6A-8D70-21A54303B96A}" type="presOf" srcId="{347FF7A4-8FA3-4E37-9112-44D1170F01D1}" destId="{C50977FA-F074-4E93-9E72-F7B4A3C79663}" srcOrd="0" destOrd="0" presId="urn:microsoft.com/office/officeart/2016/7/layout/RepeatingBendingProcessNew"/>
    <dgm:cxn modelId="{8DB45CD9-FD75-4960-B2D4-916025452009}" type="presOf" srcId="{6D5E6D7E-8299-44FB-96F9-E58EDC6EAF5B}" destId="{4151510D-240A-4BE9-AEB7-300222A7FCC8}" srcOrd="1" destOrd="0" presId="urn:microsoft.com/office/officeart/2016/7/layout/RepeatingBendingProcessNew"/>
    <dgm:cxn modelId="{2B1849E4-683B-410F-91D0-9A35D6DF46BC}" srcId="{85F46968-5A81-4947-8B5D-A2F5370854DF}" destId="{C3F0715E-653C-43BC-9107-D72732B135A8}" srcOrd="3" destOrd="0" parTransId="{16DCB723-BF39-4E2E-A7CB-43089BD4247C}" sibTransId="{D05E1BB8-69FC-4811-A388-195AD79D50F3}"/>
    <dgm:cxn modelId="{36DA88E9-30AC-42B9-90D3-03D50181FF27}" srcId="{85F46968-5A81-4947-8B5D-A2F5370854DF}" destId="{347FF7A4-8FA3-4E37-9112-44D1170F01D1}" srcOrd="4" destOrd="0" parTransId="{3995A3E8-30B5-4911-ADED-F117AD8D752C}" sibTransId="{DC25C8B9-A0DA-471F-AD14-A7E646AC3F26}"/>
    <dgm:cxn modelId="{964E390F-6713-43C0-BC7F-E7BFC811A8B2}" type="presParOf" srcId="{2FED7582-9C1E-43CB-8D20-D2A1594AD902}" destId="{8868AC13-9093-41F0-925A-412DDA9687C9}" srcOrd="0" destOrd="0" presId="urn:microsoft.com/office/officeart/2016/7/layout/RepeatingBendingProcessNew"/>
    <dgm:cxn modelId="{5C47BBCC-64DE-452E-80A5-F5F249CFD406}" type="presParOf" srcId="{2FED7582-9C1E-43CB-8D20-D2A1594AD902}" destId="{EF46A1F6-F26B-42C8-8C92-FBE555C526F0}" srcOrd="1" destOrd="0" presId="urn:microsoft.com/office/officeart/2016/7/layout/RepeatingBendingProcessNew"/>
    <dgm:cxn modelId="{68D44EFB-41BF-403A-88D3-EE7BA16A6D1C}" type="presParOf" srcId="{EF46A1F6-F26B-42C8-8C92-FBE555C526F0}" destId="{8C63F980-FE4B-493B-9105-05F938D1CC83}" srcOrd="0" destOrd="0" presId="urn:microsoft.com/office/officeart/2016/7/layout/RepeatingBendingProcessNew"/>
    <dgm:cxn modelId="{DEE2B55E-AC3C-4077-895B-8A9A9D565CFD}" type="presParOf" srcId="{2FED7582-9C1E-43CB-8D20-D2A1594AD902}" destId="{6CC82FE1-C2F8-4897-B1F4-9717D6E39A2E}" srcOrd="2" destOrd="0" presId="urn:microsoft.com/office/officeart/2016/7/layout/RepeatingBendingProcessNew"/>
    <dgm:cxn modelId="{E6EDE003-4E32-4511-8B3D-3B0BA0F92CD2}" type="presParOf" srcId="{2FED7582-9C1E-43CB-8D20-D2A1594AD902}" destId="{53FED63C-8BB5-4B62-84CB-1CA78B3261F2}" srcOrd="3" destOrd="0" presId="urn:microsoft.com/office/officeart/2016/7/layout/RepeatingBendingProcessNew"/>
    <dgm:cxn modelId="{1639D4D5-66E6-46F6-AFC7-F6BF2E62C6B9}" type="presParOf" srcId="{53FED63C-8BB5-4B62-84CB-1CA78B3261F2}" destId="{4151510D-240A-4BE9-AEB7-300222A7FCC8}" srcOrd="0" destOrd="0" presId="urn:microsoft.com/office/officeart/2016/7/layout/RepeatingBendingProcessNew"/>
    <dgm:cxn modelId="{FD60D6EB-008A-4399-A6B6-BCCE9FACE000}" type="presParOf" srcId="{2FED7582-9C1E-43CB-8D20-D2A1594AD902}" destId="{9220F9A9-BDB5-4B5B-8924-0D2432FB65DE}" srcOrd="4" destOrd="0" presId="urn:microsoft.com/office/officeart/2016/7/layout/RepeatingBendingProcessNew"/>
    <dgm:cxn modelId="{D77022B8-7B98-4F1F-A7D0-E6E5409ACEE8}" type="presParOf" srcId="{2FED7582-9C1E-43CB-8D20-D2A1594AD902}" destId="{4AC7D355-0A55-41DF-8154-98A86D6C9BC4}" srcOrd="5" destOrd="0" presId="urn:microsoft.com/office/officeart/2016/7/layout/RepeatingBendingProcessNew"/>
    <dgm:cxn modelId="{4ADAC5D6-E361-463E-9890-EBC287B99104}" type="presParOf" srcId="{4AC7D355-0A55-41DF-8154-98A86D6C9BC4}" destId="{D01EFDFD-9F37-4393-A214-02FBC809658E}" srcOrd="0" destOrd="0" presId="urn:microsoft.com/office/officeart/2016/7/layout/RepeatingBendingProcessNew"/>
    <dgm:cxn modelId="{CD7B7779-CD19-47C7-A8A8-CE93320A2052}" type="presParOf" srcId="{2FED7582-9C1E-43CB-8D20-D2A1594AD902}" destId="{0DA82034-079E-4136-B37F-956D149ED380}" srcOrd="6" destOrd="0" presId="urn:microsoft.com/office/officeart/2016/7/layout/RepeatingBendingProcessNew"/>
    <dgm:cxn modelId="{5D6B48AF-072B-4EFD-B847-41803F5CF06E}" type="presParOf" srcId="{2FED7582-9C1E-43CB-8D20-D2A1594AD902}" destId="{98CA2FE2-8E70-4BF5-B719-CB6761D5AD14}" srcOrd="7" destOrd="0" presId="urn:microsoft.com/office/officeart/2016/7/layout/RepeatingBendingProcessNew"/>
    <dgm:cxn modelId="{FE821828-4A9C-4E00-B97C-A92DCD2550C2}" type="presParOf" srcId="{98CA2FE2-8E70-4BF5-B719-CB6761D5AD14}" destId="{A3437F50-542A-4B9C-B300-C2026A364B9F}" srcOrd="0" destOrd="0" presId="urn:microsoft.com/office/officeart/2016/7/layout/RepeatingBendingProcessNew"/>
    <dgm:cxn modelId="{6BE34B71-6077-4898-BE8A-214A03D0184B}" type="presParOf" srcId="{2FED7582-9C1E-43CB-8D20-D2A1594AD902}" destId="{C50977FA-F074-4E93-9E72-F7B4A3C79663}"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725AA-E1EA-43C2-AFD4-A543A52774D4}">
      <dsp:nvSpPr>
        <dsp:cNvPr id="0" name=""/>
        <dsp:cNvSpPr/>
      </dsp:nvSpPr>
      <dsp:spPr>
        <a:xfrm>
          <a:off x="840986" y="392674"/>
          <a:ext cx="702421" cy="702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08E61A-A5B5-44C1-9810-E99E8EB9BC3F}">
      <dsp:nvSpPr>
        <dsp:cNvPr id="0" name=""/>
        <dsp:cNvSpPr/>
      </dsp:nvSpPr>
      <dsp:spPr>
        <a:xfrm>
          <a:off x="411728"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Light or alarm that signals when off or temperature is too warm </a:t>
          </a:r>
        </a:p>
      </dsp:txBody>
      <dsp:txXfrm>
        <a:off x="411728" y="1356176"/>
        <a:ext cx="1560937" cy="624375"/>
      </dsp:txXfrm>
    </dsp:sp>
    <dsp:sp modelId="{F3DBA966-442B-41B6-AEF0-B4C1E55AC6E4}">
      <dsp:nvSpPr>
        <dsp:cNvPr id="0" name=""/>
        <dsp:cNvSpPr/>
      </dsp:nvSpPr>
      <dsp:spPr>
        <a:xfrm>
          <a:off x="2675088" y="392674"/>
          <a:ext cx="702421" cy="702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5260F4-9E13-423A-86CA-4477BEEC424C}">
      <dsp:nvSpPr>
        <dsp:cNvPr id="0" name=""/>
        <dsp:cNvSpPr/>
      </dsp:nvSpPr>
      <dsp:spPr>
        <a:xfrm>
          <a:off x="2245830"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Lock (</a:t>
          </a:r>
          <a:r>
            <a:rPr lang="en-US" sz="1200" i="1" kern="1200"/>
            <a:t>especially with small children</a:t>
          </a:r>
          <a:r>
            <a:rPr lang="en-US" sz="1200" kern="1200"/>
            <a:t>)</a:t>
          </a:r>
        </a:p>
      </dsp:txBody>
      <dsp:txXfrm>
        <a:off x="2245830" y="1356176"/>
        <a:ext cx="1560937" cy="624375"/>
      </dsp:txXfrm>
    </dsp:sp>
    <dsp:sp modelId="{C21811BE-D725-483F-990D-E234E3B26FC2}">
      <dsp:nvSpPr>
        <dsp:cNvPr id="0" name=""/>
        <dsp:cNvSpPr/>
      </dsp:nvSpPr>
      <dsp:spPr>
        <a:xfrm>
          <a:off x="4509189" y="392674"/>
          <a:ext cx="702421" cy="702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5D1D9-9385-466E-91F4-2194C0F1DB0C}">
      <dsp:nvSpPr>
        <dsp:cNvPr id="0" name=""/>
        <dsp:cNvSpPr/>
      </dsp:nvSpPr>
      <dsp:spPr>
        <a:xfrm>
          <a:off x="4079932"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Drain for defrosting </a:t>
          </a:r>
        </a:p>
      </dsp:txBody>
      <dsp:txXfrm>
        <a:off x="4079932" y="1356176"/>
        <a:ext cx="1560937" cy="624375"/>
      </dsp:txXfrm>
    </dsp:sp>
    <dsp:sp modelId="{B5CDDF33-EF63-449A-B4C0-7745C677E333}">
      <dsp:nvSpPr>
        <dsp:cNvPr id="0" name=""/>
        <dsp:cNvSpPr/>
      </dsp:nvSpPr>
      <dsp:spPr>
        <a:xfrm>
          <a:off x="6343291" y="392674"/>
          <a:ext cx="702421" cy="702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87637-5014-4EB1-9DBB-E204824B498E}">
      <dsp:nvSpPr>
        <dsp:cNvPr id="0" name=""/>
        <dsp:cNvSpPr/>
      </dsp:nvSpPr>
      <dsp:spPr>
        <a:xfrm>
          <a:off x="5914033" y="1356176"/>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Removable shelves, bins or baskets </a:t>
          </a:r>
        </a:p>
      </dsp:txBody>
      <dsp:txXfrm>
        <a:off x="5914033" y="1356176"/>
        <a:ext cx="1560937" cy="624375"/>
      </dsp:txXfrm>
    </dsp:sp>
    <dsp:sp modelId="{A17491F7-8CF2-4856-B6BC-937FFA8820A8}">
      <dsp:nvSpPr>
        <dsp:cNvPr id="0" name=""/>
        <dsp:cNvSpPr/>
      </dsp:nvSpPr>
      <dsp:spPr>
        <a:xfrm>
          <a:off x="2675088" y="2370786"/>
          <a:ext cx="702421" cy="702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620AB2-1E18-4924-B5C9-2B83CE4CC57D}">
      <dsp:nvSpPr>
        <dsp:cNvPr id="0" name=""/>
        <dsp:cNvSpPr/>
      </dsp:nvSpPr>
      <dsp:spPr>
        <a:xfrm>
          <a:off x="2245830"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Rollers/wheels for moving </a:t>
          </a:r>
        </a:p>
      </dsp:txBody>
      <dsp:txXfrm>
        <a:off x="2245830" y="3334288"/>
        <a:ext cx="1560937" cy="624375"/>
      </dsp:txXfrm>
    </dsp:sp>
    <dsp:sp modelId="{2123BA80-97B1-44B2-B90A-784DC65D906D}">
      <dsp:nvSpPr>
        <dsp:cNvPr id="0" name=""/>
        <dsp:cNvSpPr/>
      </dsp:nvSpPr>
      <dsp:spPr>
        <a:xfrm>
          <a:off x="4509189" y="2370786"/>
          <a:ext cx="702421" cy="702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A9881-779D-4501-809D-D88898D2B868}">
      <dsp:nvSpPr>
        <dsp:cNvPr id="0" name=""/>
        <dsp:cNvSpPr/>
      </dsp:nvSpPr>
      <dsp:spPr>
        <a:xfrm>
          <a:off x="4079932" y="3334288"/>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Temperature control dial  </a:t>
          </a:r>
        </a:p>
      </dsp:txBody>
      <dsp:txXfrm>
        <a:off x="4079932" y="3334288"/>
        <a:ext cx="1560937" cy="624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A6417-B576-4423-B65B-8EB41F8348A3}">
      <dsp:nvSpPr>
        <dsp:cNvPr id="0" name=""/>
        <dsp:cNvSpPr/>
      </dsp:nvSpPr>
      <dsp:spPr>
        <a:xfrm>
          <a:off x="616935" y="1100"/>
          <a:ext cx="921683" cy="92168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6B04D-E750-4C3C-92CD-E220B5B1610C}">
      <dsp:nvSpPr>
        <dsp:cNvPr id="0" name=""/>
        <dsp:cNvSpPr/>
      </dsp:nvSpPr>
      <dsp:spPr>
        <a:xfrm>
          <a:off x="810488" y="194654"/>
          <a:ext cx="534576" cy="534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468F5F-A050-4998-8B03-7A7E2474D84F}">
      <dsp:nvSpPr>
        <dsp:cNvPr id="0" name=""/>
        <dsp:cNvSpPr/>
      </dsp:nvSpPr>
      <dsp:spPr>
        <a:xfrm>
          <a:off x="1736122" y="110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Used on juicy fruits or those used for desserts. </a:t>
          </a:r>
        </a:p>
      </dsp:txBody>
      <dsp:txXfrm>
        <a:off x="1736122" y="1100"/>
        <a:ext cx="2172539" cy="921683"/>
      </dsp:txXfrm>
    </dsp:sp>
    <dsp:sp modelId="{19BB501E-B527-45F9-9B58-163C7A25E08A}">
      <dsp:nvSpPr>
        <dsp:cNvPr id="0" name=""/>
        <dsp:cNvSpPr/>
      </dsp:nvSpPr>
      <dsp:spPr>
        <a:xfrm>
          <a:off x="4287209" y="1100"/>
          <a:ext cx="921683" cy="92168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B3033-D538-47AD-BB2E-753279EF144F}">
      <dsp:nvSpPr>
        <dsp:cNvPr id="0" name=""/>
        <dsp:cNvSpPr/>
      </dsp:nvSpPr>
      <dsp:spPr>
        <a:xfrm>
          <a:off x="4480763" y="194654"/>
          <a:ext cx="534576" cy="534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DA8110-2673-4709-A07F-9FC980A7C784}">
      <dsp:nvSpPr>
        <dsp:cNvPr id="0" name=""/>
        <dsp:cNvSpPr/>
      </dsp:nvSpPr>
      <dsp:spPr>
        <a:xfrm>
          <a:off x="5406396" y="110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Use 1 cup sugar for 2-3 pounds fruit.</a:t>
          </a:r>
        </a:p>
      </dsp:txBody>
      <dsp:txXfrm>
        <a:off x="5406396" y="1100"/>
        <a:ext cx="2172539" cy="921683"/>
      </dsp:txXfrm>
    </dsp:sp>
    <dsp:sp modelId="{51CE949C-2CB1-4400-B53E-F03191EE6B3B}">
      <dsp:nvSpPr>
        <dsp:cNvPr id="0" name=""/>
        <dsp:cNvSpPr/>
      </dsp:nvSpPr>
      <dsp:spPr>
        <a:xfrm>
          <a:off x="616935" y="1635560"/>
          <a:ext cx="921683" cy="92168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DEF75-2E92-4C8E-9AA9-2DF707386623}">
      <dsp:nvSpPr>
        <dsp:cNvPr id="0" name=""/>
        <dsp:cNvSpPr/>
      </dsp:nvSpPr>
      <dsp:spPr>
        <a:xfrm>
          <a:off x="810488" y="1829114"/>
          <a:ext cx="534576" cy="534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D42830-5249-476B-A769-B97192DC1D17}">
      <dsp:nvSpPr>
        <dsp:cNvPr id="0" name=""/>
        <dsp:cNvSpPr/>
      </dsp:nvSpPr>
      <dsp:spPr>
        <a:xfrm>
          <a:off x="1736122" y="163556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Sugar and fruit gently mixed until sugar has dissolved. </a:t>
          </a:r>
        </a:p>
      </dsp:txBody>
      <dsp:txXfrm>
        <a:off x="1736122" y="1635560"/>
        <a:ext cx="2172539" cy="921683"/>
      </dsp:txXfrm>
    </dsp:sp>
    <dsp:sp modelId="{45600BEE-3CD0-4CDB-BDFC-5E3D86F9DCEB}">
      <dsp:nvSpPr>
        <dsp:cNvPr id="0" name=""/>
        <dsp:cNvSpPr/>
      </dsp:nvSpPr>
      <dsp:spPr>
        <a:xfrm>
          <a:off x="4287209" y="1635560"/>
          <a:ext cx="921683" cy="92168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EFB89-AFBB-4CAF-9B30-2EB1738B3D53}">
      <dsp:nvSpPr>
        <dsp:cNvPr id="0" name=""/>
        <dsp:cNvSpPr/>
      </dsp:nvSpPr>
      <dsp:spPr>
        <a:xfrm>
          <a:off x="4480763" y="1829114"/>
          <a:ext cx="534576" cy="5345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0A14A-28C4-4B16-BDAE-E9350AF8529D}">
      <dsp:nvSpPr>
        <dsp:cNvPr id="0" name=""/>
        <dsp:cNvSpPr/>
      </dsp:nvSpPr>
      <dsp:spPr>
        <a:xfrm>
          <a:off x="5406396" y="163556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Let sit a few minutes and pack into containers.</a:t>
          </a:r>
        </a:p>
      </dsp:txBody>
      <dsp:txXfrm>
        <a:off x="5406396" y="1635560"/>
        <a:ext cx="2172539" cy="921683"/>
      </dsp:txXfrm>
    </dsp:sp>
    <dsp:sp modelId="{C807C7DA-3740-476B-8A44-344C2A2240B9}">
      <dsp:nvSpPr>
        <dsp:cNvPr id="0" name=""/>
        <dsp:cNvSpPr/>
      </dsp:nvSpPr>
      <dsp:spPr>
        <a:xfrm>
          <a:off x="616935" y="3270020"/>
          <a:ext cx="921683" cy="92168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B704C-AF95-4D46-8FD1-850BCDBE9321}">
      <dsp:nvSpPr>
        <dsp:cNvPr id="0" name=""/>
        <dsp:cNvSpPr/>
      </dsp:nvSpPr>
      <dsp:spPr>
        <a:xfrm>
          <a:off x="810488" y="3463574"/>
          <a:ext cx="534576" cy="5345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1E33EA-2AF0-4B36-9F57-41C90C8D7BDC}">
      <dsp:nvSpPr>
        <dsp:cNvPr id="0" name=""/>
        <dsp:cNvSpPr/>
      </dsp:nvSpPr>
      <dsp:spPr>
        <a:xfrm>
          <a:off x="1736122" y="327002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Mark containers with how much sugar is used. </a:t>
          </a:r>
        </a:p>
      </dsp:txBody>
      <dsp:txXfrm>
        <a:off x="1736122" y="3270020"/>
        <a:ext cx="2172539" cy="921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6A1F6-F26B-42C8-8C92-FBE555C526F0}">
      <dsp:nvSpPr>
        <dsp:cNvPr id="0" name=""/>
        <dsp:cNvSpPr/>
      </dsp:nvSpPr>
      <dsp:spPr>
        <a:xfrm>
          <a:off x="1952709" y="1171906"/>
          <a:ext cx="418726" cy="91440"/>
        </a:xfrm>
        <a:custGeom>
          <a:avLst/>
          <a:gdLst/>
          <a:ahLst/>
          <a:cxnLst/>
          <a:rect l="0" t="0" r="0" b="0"/>
          <a:pathLst>
            <a:path>
              <a:moveTo>
                <a:pt x="0" y="45720"/>
              </a:moveTo>
              <a:lnTo>
                <a:pt x="418726"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0839" y="1215379"/>
        <a:ext cx="22466" cy="4493"/>
      </dsp:txXfrm>
    </dsp:sp>
    <dsp:sp modelId="{8868AC13-9093-41F0-925A-412DDA9687C9}">
      <dsp:nvSpPr>
        <dsp:cNvPr id="0" name=""/>
        <dsp:cNvSpPr/>
      </dsp:nvSpPr>
      <dsp:spPr>
        <a:xfrm>
          <a:off x="915" y="631547"/>
          <a:ext cx="1953594" cy="11721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8" tIns="100483" rIns="95728" bIns="100483" numCol="1" spcCol="1270" anchor="ctr" anchorCtr="0">
          <a:noAutofit/>
        </a:bodyPr>
        <a:lstStyle/>
        <a:p>
          <a:pPr marL="0" lvl="0" indent="0" algn="ctr" defTabSz="800100">
            <a:lnSpc>
              <a:spcPct val="90000"/>
            </a:lnSpc>
            <a:spcBef>
              <a:spcPct val="0"/>
            </a:spcBef>
            <a:spcAft>
              <a:spcPct val="35000"/>
            </a:spcAft>
            <a:buNone/>
          </a:pPr>
          <a:r>
            <a:rPr lang="en-US" sz="1800" kern="1200"/>
            <a:t>Pack food tightly in containers. </a:t>
          </a:r>
        </a:p>
      </dsp:txBody>
      <dsp:txXfrm>
        <a:off x="915" y="631547"/>
        <a:ext cx="1953594" cy="1172156"/>
      </dsp:txXfrm>
    </dsp:sp>
    <dsp:sp modelId="{53FED63C-8BB5-4B62-84CB-1CA78B3261F2}">
      <dsp:nvSpPr>
        <dsp:cNvPr id="0" name=""/>
        <dsp:cNvSpPr/>
      </dsp:nvSpPr>
      <dsp:spPr>
        <a:xfrm>
          <a:off x="977712" y="1801904"/>
          <a:ext cx="2402921" cy="418726"/>
        </a:xfrm>
        <a:custGeom>
          <a:avLst/>
          <a:gdLst/>
          <a:ahLst/>
          <a:cxnLst/>
          <a:rect l="0" t="0" r="0" b="0"/>
          <a:pathLst>
            <a:path>
              <a:moveTo>
                <a:pt x="2402921" y="0"/>
              </a:moveTo>
              <a:lnTo>
                <a:pt x="2402921" y="226463"/>
              </a:lnTo>
              <a:lnTo>
                <a:pt x="0" y="226463"/>
              </a:lnTo>
              <a:lnTo>
                <a:pt x="0" y="418726"/>
              </a:lnTo>
            </a:path>
          </a:pathLst>
        </a:custGeom>
        <a:noFill/>
        <a:ln w="9525" cap="flat" cmpd="sng" algn="ctr">
          <a:solidFill>
            <a:schemeClr val="accent5">
              <a:hueOff val="-1245581"/>
              <a:satOff val="2794"/>
              <a:lumOff val="-1143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8058" y="2009021"/>
        <a:ext cx="122228" cy="4493"/>
      </dsp:txXfrm>
    </dsp:sp>
    <dsp:sp modelId="{6CC82FE1-C2F8-4897-B1F4-9717D6E39A2E}">
      <dsp:nvSpPr>
        <dsp:cNvPr id="0" name=""/>
        <dsp:cNvSpPr/>
      </dsp:nvSpPr>
      <dsp:spPr>
        <a:xfrm>
          <a:off x="2403836" y="631547"/>
          <a:ext cx="1953594" cy="1172156"/>
        </a:xfrm>
        <a:prstGeom prst="rect">
          <a:avLst/>
        </a:prstGeom>
        <a:solidFill>
          <a:schemeClr val="accent5">
            <a:hueOff val="-934186"/>
            <a:satOff val="2096"/>
            <a:lumOff val="-8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8" tIns="100483" rIns="95728" bIns="100483" numCol="1" spcCol="1270" anchor="ctr" anchorCtr="0">
          <a:noAutofit/>
        </a:bodyPr>
        <a:lstStyle/>
        <a:p>
          <a:pPr marL="0" lvl="0" indent="0" algn="ctr" defTabSz="800100">
            <a:lnSpc>
              <a:spcPct val="90000"/>
            </a:lnSpc>
            <a:spcBef>
              <a:spcPct val="0"/>
            </a:spcBef>
            <a:spcAft>
              <a:spcPct val="35000"/>
            </a:spcAft>
            <a:buNone/>
          </a:pPr>
          <a:r>
            <a:rPr lang="en-US" sz="1800" kern="1200"/>
            <a:t>Allow room for expansion during freezing.</a:t>
          </a:r>
        </a:p>
      </dsp:txBody>
      <dsp:txXfrm>
        <a:off x="2403836" y="631547"/>
        <a:ext cx="1953594" cy="1172156"/>
      </dsp:txXfrm>
    </dsp:sp>
    <dsp:sp modelId="{4AC7D355-0A55-41DF-8154-98A86D6C9BC4}">
      <dsp:nvSpPr>
        <dsp:cNvPr id="0" name=""/>
        <dsp:cNvSpPr/>
      </dsp:nvSpPr>
      <dsp:spPr>
        <a:xfrm>
          <a:off x="1952709" y="2793389"/>
          <a:ext cx="418726" cy="91440"/>
        </a:xfrm>
        <a:custGeom>
          <a:avLst/>
          <a:gdLst/>
          <a:ahLst/>
          <a:cxnLst/>
          <a:rect l="0" t="0" r="0" b="0"/>
          <a:pathLst>
            <a:path>
              <a:moveTo>
                <a:pt x="0" y="45720"/>
              </a:moveTo>
              <a:lnTo>
                <a:pt x="418726" y="45720"/>
              </a:lnTo>
            </a:path>
          </a:pathLst>
        </a:custGeom>
        <a:noFill/>
        <a:ln w="9525" cap="flat" cmpd="sng" algn="ctr">
          <a:solidFill>
            <a:schemeClr val="accent5">
              <a:hueOff val="-2491162"/>
              <a:satOff val="5589"/>
              <a:lumOff val="-228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0839" y="2836862"/>
        <a:ext cx="22466" cy="4493"/>
      </dsp:txXfrm>
    </dsp:sp>
    <dsp:sp modelId="{9220F9A9-BDB5-4B5B-8924-0D2432FB65DE}">
      <dsp:nvSpPr>
        <dsp:cNvPr id="0" name=""/>
        <dsp:cNvSpPr/>
      </dsp:nvSpPr>
      <dsp:spPr>
        <a:xfrm>
          <a:off x="915" y="2253031"/>
          <a:ext cx="1953594" cy="1172156"/>
        </a:xfrm>
        <a:prstGeom prst="rect">
          <a:avLst/>
        </a:prstGeom>
        <a:solidFill>
          <a:schemeClr val="accent5">
            <a:hueOff val="-1868371"/>
            <a:satOff val="4191"/>
            <a:lumOff val="-1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8" tIns="100483" rIns="95728" bIns="100483" numCol="1" spcCol="1270" anchor="ctr" anchorCtr="0">
          <a:noAutofit/>
        </a:bodyPr>
        <a:lstStyle/>
        <a:p>
          <a:pPr marL="0" lvl="0" indent="0" algn="ctr" defTabSz="800100">
            <a:lnSpc>
              <a:spcPct val="90000"/>
            </a:lnSpc>
            <a:spcBef>
              <a:spcPct val="0"/>
            </a:spcBef>
            <a:spcAft>
              <a:spcPct val="35000"/>
            </a:spcAft>
            <a:buNone/>
          </a:pPr>
          <a:r>
            <a:rPr lang="en-US" sz="1800" kern="1200"/>
            <a:t>Squeeze out all air as possible. </a:t>
          </a:r>
        </a:p>
      </dsp:txBody>
      <dsp:txXfrm>
        <a:off x="915" y="2253031"/>
        <a:ext cx="1953594" cy="1172156"/>
      </dsp:txXfrm>
    </dsp:sp>
    <dsp:sp modelId="{98CA2FE2-8E70-4BF5-B719-CB6761D5AD14}">
      <dsp:nvSpPr>
        <dsp:cNvPr id="0" name=""/>
        <dsp:cNvSpPr/>
      </dsp:nvSpPr>
      <dsp:spPr>
        <a:xfrm>
          <a:off x="977712" y="3423387"/>
          <a:ext cx="2402921" cy="418726"/>
        </a:xfrm>
        <a:custGeom>
          <a:avLst/>
          <a:gdLst/>
          <a:ahLst/>
          <a:cxnLst/>
          <a:rect l="0" t="0" r="0" b="0"/>
          <a:pathLst>
            <a:path>
              <a:moveTo>
                <a:pt x="2402921" y="0"/>
              </a:moveTo>
              <a:lnTo>
                <a:pt x="2402921" y="226463"/>
              </a:lnTo>
              <a:lnTo>
                <a:pt x="0" y="226463"/>
              </a:lnTo>
              <a:lnTo>
                <a:pt x="0" y="418726"/>
              </a:lnTo>
            </a:path>
          </a:pathLst>
        </a:custGeom>
        <a:noFill/>
        <a:ln w="9525" cap="flat" cmpd="sng" algn="ctr">
          <a:solidFill>
            <a:schemeClr val="accent5">
              <a:hueOff val="-3736742"/>
              <a:satOff val="8383"/>
              <a:lumOff val="-343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8058" y="3630504"/>
        <a:ext cx="122228" cy="4493"/>
      </dsp:txXfrm>
    </dsp:sp>
    <dsp:sp modelId="{0DA82034-079E-4136-B37F-956D149ED380}">
      <dsp:nvSpPr>
        <dsp:cNvPr id="0" name=""/>
        <dsp:cNvSpPr/>
      </dsp:nvSpPr>
      <dsp:spPr>
        <a:xfrm>
          <a:off x="2403836" y="2253031"/>
          <a:ext cx="1953594" cy="1172156"/>
        </a:xfrm>
        <a:prstGeom prst="rect">
          <a:avLst/>
        </a:prstGeom>
        <a:solidFill>
          <a:schemeClr val="accent5">
            <a:hueOff val="-2802557"/>
            <a:satOff val="6287"/>
            <a:lumOff val="-257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8" tIns="100483" rIns="95728" bIns="100483" numCol="1" spcCol="1270" anchor="ctr" anchorCtr="0">
          <a:noAutofit/>
        </a:bodyPr>
        <a:lstStyle/>
        <a:p>
          <a:pPr marL="0" lvl="0" indent="0" algn="ctr" defTabSz="800100">
            <a:lnSpc>
              <a:spcPct val="90000"/>
            </a:lnSpc>
            <a:spcBef>
              <a:spcPct val="0"/>
            </a:spcBef>
            <a:spcAft>
              <a:spcPct val="35000"/>
            </a:spcAft>
            <a:buNone/>
          </a:pPr>
          <a:r>
            <a:rPr lang="en-US" sz="1800" kern="1200"/>
            <a:t>Label with product name and date. </a:t>
          </a:r>
        </a:p>
      </dsp:txBody>
      <dsp:txXfrm>
        <a:off x="2403836" y="2253031"/>
        <a:ext cx="1953594" cy="1172156"/>
      </dsp:txXfrm>
    </dsp:sp>
    <dsp:sp modelId="{C50977FA-F074-4E93-9E72-F7B4A3C79663}">
      <dsp:nvSpPr>
        <dsp:cNvPr id="0" name=""/>
        <dsp:cNvSpPr/>
      </dsp:nvSpPr>
      <dsp:spPr>
        <a:xfrm>
          <a:off x="915" y="3874514"/>
          <a:ext cx="1953594" cy="1172156"/>
        </a:xfrm>
        <a:prstGeom prst="rect">
          <a:avLst/>
        </a:prstGeom>
        <a:solidFill>
          <a:schemeClr val="accent5">
            <a:hueOff val="-3736742"/>
            <a:satOff val="8383"/>
            <a:lumOff val="-3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28" tIns="100483" rIns="95728" bIns="100483" numCol="1" spcCol="1270" anchor="ctr" anchorCtr="0">
          <a:noAutofit/>
        </a:bodyPr>
        <a:lstStyle/>
        <a:p>
          <a:pPr marL="0" lvl="0" indent="0" algn="ctr" defTabSz="800100">
            <a:lnSpc>
              <a:spcPct val="90000"/>
            </a:lnSpc>
            <a:spcBef>
              <a:spcPct val="0"/>
            </a:spcBef>
            <a:spcAft>
              <a:spcPct val="35000"/>
            </a:spcAft>
            <a:buNone/>
          </a:pPr>
          <a:r>
            <a:rPr lang="en-US" sz="1800" kern="1200"/>
            <a:t>Also include other ingredients used in freezing to label.</a:t>
          </a:r>
        </a:p>
      </dsp:txBody>
      <dsp:txXfrm>
        <a:off x="915" y="3874514"/>
        <a:ext cx="1953594" cy="11721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6FFBC8-DBB3-2E03-2609-0CF8EB55164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l">
              <a:defRPr sz="1000" i="1">
                <a:latin typeface="Arial" charset="0"/>
              </a:defRPr>
            </a:lvl1pPr>
          </a:lstStyle>
          <a:p>
            <a:pPr>
              <a:defRPr/>
            </a:pPr>
            <a:endParaRPr lang="en-US"/>
          </a:p>
        </p:txBody>
      </p:sp>
      <p:sp>
        <p:nvSpPr>
          <p:cNvPr id="4099" name="Rectangle 3">
            <a:extLst>
              <a:ext uri="{FF2B5EF4-FFF2-40B4-BE49-F238E27FC236}">
                <a16:creationId xmlns:a16="http://schemas.microsoft.com/office/drawing/2014/main" id="{6388C1F9-8F75-642B-941E-DF93542380BF}"/>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r">
              <a:defRPr sz="1000" i="1">
                <a:latin typeface="Arial" charset="0"/>
              </a:defRPr>
            </a:lvl1pPr>
          </a:lstStyle>
          <a:p>
            <a:pPr>
              <a:defRPr/>
            </a:pPr>
            <a:endParaRPr lang="en-US"/>
          </a:p>
        </p:txBody>
      </p:sp>
      <p:sp>
        <p:nvSpPr>
          <p:cNvPr id="4100" name="Rectangle 4">
            <a:extLst>
              <a:ext uri="{FF2B5EF4-FFF2-40B4-BE49-F238E27FC236}">
                <a16:creationId xmlns:a16="http://schemas.microsoft.com/office/drawing/2014/main" id="{4EEBAC11-52FE-C806-43C1-8913015A5C82}"/>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l">
              <a:defRPr sz="1000" i="1">
                <a:latin typeface="Arial" charset="0"/>
              </a:defRPr>
            </a:lvl1pPr>
          </a:lstStyle>
          <a:p>
            <a:pPr>
              <a:defRPr/>
            </a:pPr>
            <a:endParaRPr lang="en-US"/>
          </a:p>
        </p:txBody>
      </p:sp>
      <p:sp>
        <p:nvSpPr>
          <p:cNvPr id="4101" name="Rectangle 5">
            <a:extLst>
              <a:ext uri="{FF2B5EF4-FFF2-40B4-BE49-F238E27FC236}">
                <a16:creationId xmlns:a16="http://schemas.microsoft.com/office/drawing/2014/main" id="{A1A7F1AB-4AD5-5697-2659-E36745FC2FF1}"/>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r">
              <a:defRPr sz="1000" i="1" smtClean="0">
                <a:latin typeface="Arial" panose="020B0604020202020204" pitchFamily="34" charset="0"/>
              </a:defRPr>
            </a:lvl1pPr>
          </a:lstStyle>
          <a:p>
            <a:pPr>
              <a:defRPr/>
            </a:pPr>
            <a:fld id="{23BA52C1-15B5-4F74-B175-69D46EF5FF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727E63-E69E-1030-5F04-657E9B1EB9F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l">
              <a:defRPr sz="1000" i="1">
                <a:latin typeface="Times New Roman" pitchFamily="18" charset="0"/>
              </a:defRPr>
            </a:lvl1pPr>
          </a:lstStyle>
          <a:p>
            <a:pPr>
              <a:defRPr/>
            </a:pPr>
            <a:endParaRPr lang="en-US"/>
          </a:p>
        </p:txBody>
      </p:sp>
      <p:sp>
        <p:nvSpPr>
          <p:cNvPr id="2051" name="Rectangle 3">
            <a:extLst>
              <a:ext uri="{FF2B5EF4-FFF2-40B4-BE49-F238E27FC236}">
                <a16:creationId xmlns:a16="http://schemas.microsoft.com/office/drawing/2014/main" id="{A3379E06-DB0A-F293-9B3A-094805184450}"/>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69F08978-08AA-FA48-EDD6-335BE918CB9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l">
              <a:defRPr sz="1000" i="1">
                <a:latin typeface="Times New Roman" pitchFamily="18" charset="0"/>
              </a:defRPr>
            </a:lvl1pPr>
          </a:lstStyle>
          <a:p>
            <a:pPr>
              <a:defRPr/>
            </a:pPr>
            <a:endParaRPr lang="en-US"/>
          </a:p>
        </p:txBody>
      </p:sp>
      <p:sp>
        <p:nvSpPr>
          <p:cNvPr id="2053" name="Rectangle 5">
            <a:extLst>
              <a:ext uri="{FF2B5EF4-FFF2-40B4-BE49-F238E27FC236}">
                <a16:creationId xmlns:a16="http://schemas.microsoft.com/office/drawing/2014/main" id="{4F51BF1E-F2E8-12C9-54F4-3EDF91781933}"/>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r">
              <a:defRPr sz="1000" i="1" smtClean="0">
                <a:latin typeface="Times New Roman" panose="02020603050405020304" pitchFamily="18" charset="0"/>
              </a:defRPr>
            </a:lvl1pPr>
          </a:lstStyle>
          <a:p>
            <a:pPr>
              <a:defRPr/>
            </a:pPr>
            <a:fld id="{8F47F994-D1BF-4787-B9CD-950BF9EF9628}" type="slidenum">
              <a:rPr lang="en-US" altLang="en-US"/>
              <a:pPr>
                <a:defRPr/>
              </a:pPr>
              <a:t>‹#›</a:t>
            </a:fld>
            <a:endParaRPr lang="en-US" altLang="en-US"/>
          </a:p>
        </p:txBody>
      </p:sp>
      <p:sp>
        <p:nvSpPr>
          <p:cNvPr id="2054" name="Rectangle 6">
            <a:extLst>
              <a:ext uri="{FF2B5EF4-FFF2-40B4-BE49-F238E27FC236}">
                <a16:creationId xmlns:a16="http://schemas.microsoft.com/office/drawing/2014/main" id="{C2576D26-22D2-5D94-4FBB-729291A19C9A}"/>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2075" tIns="46038" rIns="92075" bIns="4603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a:extLst>
              <a:ext uri="{FF2B5EF4-FFF2-40B4-BE49-F238E27FC236}">
                <a16:creationId xmlns:a16="http://schemas.microsoft.com/office/drawing/2014/main" id="{730A9F94-6949-9294-E86B-ED22E769E4A0}"/>
              </a:ext>
            </a:extLst>
          </p:cNvPr>
          <p:cNvSpPr>
            <a:spLocks noGrp="1" noRot="1" noChangeAspect="1" noChangeArrowheads="1" noTextEdit="1"/>
          </p:cNvSpPr>
          <p:nvPr>
            <p:ph type="sldImg" idx="2"/>
          </p:nvPr>
        </p:nvSpPr>
        <p:spPr bwMode="auto">
          <a:xfrm>
            <a:off x="1146175" y="687388"/>
            <a:ext cx="4565650" cy="34258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C33746D-CB9D-10D4-717A-761B822F60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3F6834-9F68-4D50-94CB-AEDD3BE2BA6D}" type="slidenum">
              <a:rPr lang="en-US" altLang="en-US" sz="1000">
                <a:latin typeface="Times New Roman" panose="02020603050405020304" pitchFamily="18" charset="0"/>
              </a:rPr>
              <a:pPr eaLnBrk="1" hangingPunct="1">
                <a:spcBef>
                  <a:spcPct val="0"/>
                </a:spcBef>
              </a:pPr>
              <a:t>51</a:t>
            </a:fld>
            <a:endParaRPr lang="en-US" altLang="en-US" sz="1000">
              <a:latin typeface="Times New Roman" panose="02020603050405020304" pitchFamily="18" charset="0"/>
            </a:endParaRPr>
          </a:p>
        </p:txBody>
      </p:sp>
      <p:sp>
        <p:nvSpPr>
          <p:cNvPr id="58371" name="Rectangle 2">
            <a:extLst>
              <a:ext uri="{FF2B5EF4-FFF2-40B4-BE49-F238E27FC236}">
                <a16:creationId xmlns:a16="http://schemas.microsoft.com/office/drawing/2014/main" id="{9BC2F517-7AB8-6002-2E4B-314CC5B6F56A}"/>
              </a:ext>
            </a:extLst>
          </p:cNvPr>
          <p:cNvSpPr>
            <a:spLocks noGrp="1" noRot="1" noChangeAspect="1" noChangeArrowheads="1" noTextEdit="1"/>
          </p:cNvSpPr>
          <p:nvPr>
            <p:ph type="sldImg"/>
          </p:nvPr>
        </p:nvSpPr>
        <p:spPr>
          <a:solidFill>
            <a:srgbClr val="FFFFFF"/>
          </a:solidFill>
          <a:ln/>
        </p:spPr>
      </p:sp>
      <p:sp>
        <p:nvSpPr>
          <p:cNvPr id="58372" name="Rectangle 3">
            <a:extLst>
              <a:ext uri="{FF2B5EF4-FFF2-40B4-BE49-F238E27FC236}">
                <a16:creationId xmlns:a16="http://schemas.microsoft.com/office/drawing/2014/main" id="{18E5FD7F-7998-3253-3213-BF44009E661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endParaRPr lang="en-US" altLang="en-US">
              <a:latin typeface="Times New Roman" panose="02020603050405020304" pitchFamily="18" charset="0"/>
            </a:endParaRPr>
          </a:p>
          <a:p>
            <a:pPr marL="171450" indent="-171450" eaLnBrk="1" hangingPunct="1">
              <a:buFontTx/>
              <a:buChar char="•"/>
            </a:pPr>
            <a:r>
              <a:rPr lang="en-US" altLang="en-US">
                <a:latin typeface="Times New Roman" panose="02020603050405020304" pitchFamily="18" charset="0"/>
              </a:rPr>
              <a:t>If power is not to be resumed within one to two days or if the freezer is not back to normal operation in that time, use dry ice to keep the temperature below freezing and to prevent deterioration or spoilage of frozen foods. To locate dry ice, check with local food companies, chemists or druggists. </a:t>
            </a:r>
          </a:p>
          <a:p>
            <a:pPr marL="171450" indent="-171450" eaLnBrk="1" hangingPunct="1">
              <a:buFontTx/>
              <a:buChar char="•"/>
            </a:pPr>
            <a:r>
              <a:rPr lang="en-US" altLang="en-US">
                <a:latin typeface="Times New Roman" panose="02020603050405020304" pitchFamily="18" charset="0"/>
              </a:rPr>
              <a:t>When dry ice is obtained quickly after a power interruption, 50 pounds of dry ice should keep the temperature of food in a full 20 cubic foot freezer below freezing for three to four days. Twenty-five pounds of dry ice should hold the temperature in a half full 10 cubic foot freezer for two or three days.  (Rule=2.5 pounds dry ice per cubic foot capacity of the freezer.)</a:t>
            </a:r>
          </a:p>
          <a:p>
            <a:pPr marL="171450" indent="-171450" eaLnBrk="1" hangingPunct="1">
              <a:buFontTx/>
              <a:buChar char="•"/>
            </a:pPr>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2DBD1"/>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E678B2A-80BB-D927-E93C-C640D7EF011F}"/>
              </a:ext>
            </a:extLst>
          </p:cNvPr>
          <p:cNvSpPr txBox="1">
            <a:spLocks noChangeArrowheads="1"/>
          </p:cNvSpPr>
          <p:nvPr/>
        </p:nvSpPr>
        <p:spPr bwMode="auto">
          <a:xfrm>
            <a:off x="7620000" y="990600"/>
            <a:ext cx="1306513" cy="228600"/>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lnSpc>
                <a:spcPct val="75000"/>
              </a:lnSpc>
              <a:defRPr/>
            </a:pPr>
            <a:endParaRPr lang="en-US" altLang="en-US" sz="1200" dirty="0">
              <a:solidFill>
                <a:srgbClr val="DED5CC"/>
              </a:solidFill>
              <a:latin typeface="Stone Sans" pitchFamily="64" charset="0"/>
            </a:endParaRPr>
          </a:p>
        </p:txBody>
      </p:sp>
      <p:sp>
        <p:nvSpPr>
          <p:cNvPr id="3" name="Rectangle 4">
            <a:extLst>
              <a:ext uri="{FF2B5EF4-FFF2-40B4-BE49-F238E27FC236}">
                <a16:creationId xmlns:a16="http://schemas.microsoft.com/office/drawing/2014/main" id="{FC33D9BA-2A92-5407-F3A4-1F2DC23AD49D}"/>
              </a:ext>
            </a:extLst>
          </p:cNvPr>
          <p:cNvSpPr>
            <a:spLocks noChangeArrowheads="1"/>
          </p:cNvSpPr>
          <p:nvPr/>
        </p:nvSpPr>
        <p:spPr bwMode="auto">
          <a:xfrm>
            <a:off x="0" y="5943600"/>
            <a:ext cx="9144000" cy="9144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4" name="Rectangle 5">
            <a:extLst>
              <a:ext uri="{FF2B5EF4-FFF2-40B4-BE49-F238E27FC236}">
                <a16:creationId xmlns:a16="http://schemas.microsoft.com/office/drawing/2014/main" id="{F3528BE1-48B3-94F6-6D54-48DC4E0AACBA}"/>
              </a:ext>
            </a:extLst>
          </p:cNvPr>
          <p:cNvSpPr>
            <a:spLocks noChangeArrowheads="1"/>
          </p:cNvSpPr>
          <p:nvPr/>
        </p:nvSpPr>
        <p:spPr bwMode="auto">
          <a:xfrm>
            <a:off x="0" y="5562600"/>
            <a:ext cx="9155113" cy="3810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endParaRPr lang="en-US" altLang="en-US" dirty="0">
              <a:solidFill>
                <a:srgbClr val="A8C0D2"/>
              </a:solidFill>
            </a:endParaRPr>
          </a:p>
        </p:txBody>
      </p:sp>
      <p:sp>
        <p:nvSpPr>
          <p:cNvPr id="5" name="Rectangle 6">
            <a:extLst>
              <a:ext uri="{FF2B5EF4-FFF2-40B4-BE49-F238E27FC236}">
                <a16:creationId xmlns:a16="http://schemas.microsoft.com/office/drawing/2014/main" id="{69FA8A14-D276-6B4C-BE8D-E7B763951176}"/>
              </a:ext>
            </a:extLst>
          </p:cNvPr>
          <p:cNvSpPr>
            <a:spLocks noChangeArrowheads="1"/>
          </p:cNvSpPr>
          <p:nvPr/>
        </p:nvSpPr>
        <p:spPr bwMode="auto">
          <a:xfrm>
            <a:off x="152400" y="5618163"/>
            <a:ext cx="8839200" cy="274637"/>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200" dirty="0">
                <a:solidFill>
                  <a:srgbClr val="DED5CC"/>
                </a:solidFill>
                <a:latin typeface="Stone Sans" pitchFamily="64" charset="0"/>
              </a:rPr>
              <a:t>FOOD SAFETY &amp; PRESERVATION</a:t>
            </a:r>
            <a:r>
              <a:rPr lang="en-US" altLang="en-US" sz="1200" dirty="0">
                <a:solidFill>
                  <a:schemeClr val="bg1"/>
                </a:solidFill>
                <a:latin typeface="Stone Sans" pitchFamily="64" charset="0"/>
              </a:rPr>
              <a:t> </a:t>
            </a:r>
          </a:p>
        </p:txBody>
      </p:sp>
      <p:sp>
        <p:nvSpPr>
          <p:cNvPr id="6" name="Rectangle 7">
            <a:extLst>
              <a:ext uri="{FF2B5EF4-FFF2-40B4-BE49-F238E27FC236}">
                <a16:creationId xmlns:a16="http://schemas.microsoft.com/office/drawing/2014/main" id="{3C5B3F31-431D-640E-E061-5D09860A8F39}"/>
              </a:ext>
            </a:extLst>
          </p:cNvPr>
          <p:cNvSpPr>
            <a:spLocks noChangeArrowheads="1"/>
          </p:cNvSpPr>
          <p:nvPr/>
        </p:nvSpPr>
        <p:spPr bwMode="auto">
          <a:xfrm>
            <a:off x="0" y="-7938"/>
            <a:ext cx="9144000" cy="1143001"/>
          </a:xfrm>
          <a:prstGeom prst="rect">
            <a:avLst/>
          </a:prstGeom>
          <a:gradFill rotWithShape="0">
            <a:gsLst>
              <a:gs pos="0">
                <a:srgbClr val="3E2116"/>
              </a:gs>
              <a:gs pos="100000">
                <a:schemeClr val="folHlink"/>
              </a:gs>
            </a:gsLst>
            <a:lin ang="0" scaled="1"/>
          </a:gra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pic>
        <p:nvPicPr>
          <p:cNvPr id="7" name="Picture 8" descr="logo">
            <a:extLst>
              <a:ext uri="{FF2B5EF4-FFF2-40B4-BE49-F238E27FC236}">
                <a16:creationId xmlns:a16="http://schemas.microsoft.com/office/drawing/2014/main" id="{826F5765-41A1-D362-DE13-CAEF73EB5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4038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ottomImageBar">
            <a:extLst>
              <a:ext uri="{FF2B5EF4-FFF2-40B4-BE49-F238E27FC236}">
                <a16:creationId xmlns:a16="http://schemas.microsoft.com/office/drawing/2014/main" id="{D056BEC1-44E6-1366-3296-278283C31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685800" y="2209800"/>
            <a:ext cx="7772400" cy="1143000"/>
          </a:xfrm>
        </p:spPr>
        <p:txBody>
          <a:bodyPr/>
          <a:lstStyle>
            <a:lvl1pPr algn="ctr">
              <a:defRPr sz="3200">
                <a:solidFill>
                  <a:schemeClr val="folHlink"/>
                </a:solidFill>
              </a:defRPr>
            </a:lvl1pPr>
          </a:lstStyle>
          <a:p>
            <a:pPr lvl="0"/>
            <a:r>
              <a:rPr lang="en-US" noProof="0"/>
              <a:t>Click to edit Master title style</a:t>
            </a:r>
          </a:p>
        </p:txBody>
      </p:sp>
    </p:spTree>
    <p:extLst>
      <p:ext uri="{BB962C8B-B14F-4D97-AF65-F5344CB8AC3E}">
        <p14:creationId xmlns:p14="http://schemas.microsoft.com/office/powerpoint/2010/main" val="408772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07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144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58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533400"/>
          </a:xfrm>
        </p:spPr>
        <p:txBody>
          <a:bodyPr/>
          <a:lstStyle/>
          <a:p>
            <a:r>
              <a:rPr lang="en-US"/>
              <a:t>Click to edit Master title style</a:t>
            </a:r>
          </a:p>
        </p:txBody>
      </p:sp>
      <p:sp>
        <p:nvSpPr>
          <p:cNvPr id="3" name="Text Placeholder 2"/>
          <p:cNvSpPr>
            <a:spLocks noGrp="1"/>
          </p:cNvSpPr>
          <p:nvPr>
            <p:ph type="body" sz="half" idx="1"/>
          </p:nvPr>
        </p:nvSpPr>
        <p:spPr>
          <a:xfrm>
            <a:off x="3810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63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85788"/>
          </a:xfrm>
        </p:spPr>
        <p:txBody>
          <a:bodyPr/>
          <a:lstStyle/>
          <a:p>
            <a:r>
              <a:rPr lang="en-US"/>
              <a:t>Click to edit Master title style</a:t>
            </a:r>
          </a:p>
        </p:txBody>
      </p:sp>
      <p:sp>
        <p:nvSpPr>
          <p:cNvPr id="3" name="ClipArt Placeholder 2"/>
          <p:cNvSpPr>
            <a:spLocks noGrp="1"/>
          </p:cNvSpPr>
          <p:nvPr>
            <p:ph type="clipArt" sz="half" idx="1"/>
          </p:nvPr>
        </p:nvSpPr>
        <p:spPr>
          <a:xfrm>
            <a:off x="304800" y="1957388"/>
            <a:ext cx="4349750" cy="4419600"/>
          </a:xfrm>
        </p:spPr>
        <p:txBody>
          <a:bodyPr/>
          <a:lstStyle/>
          <a:p>
            <a:pPr lvl="0"/>
            <a:endParaRPr lang="en-US" noProof="0" dirty="0"/>
          </a:p>
        </p:txBody>
      </p:sp>
      <p:sp>
        <p:nvSpPr>
          <p:cNvPr id="4" name="Text Placeholder 3"/>
          <p:cNvSpPr>
            <a:spLocks noGrp="1"/>
          </p:cNvSpPr>
          <p:nvPr>
            <p:ph type="body" sz="half" idx="2"/>
          </p:nvPr>
        </p:nvSpPr>
        <p:spPr>
          <a:xfrm>
            <a:off x="4806950" y="1957388"/>
            <a:ext cx="43513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a:extLst>
              <a:ext uri="{FF2B5EF4-FFF2-40B4-BE49-F238E27FC236}">
                <a16:creationId xmlns:a16="http://schemas.microsoft.com/office/drawing/2014/main" id="{F32BAFDC-C31D-AF65-8552-0A099138943A}"/>
              </a:ext>
            </a:extLst>
          </p:cNvPr>
          <p:cNvSpPr>
            <a:spLocks noGrp="1" noChangeArrowheads="1"/>
          </p:cNvSpPr>
          <p:nvPr>
            <p:ph type="dt" sz="half" idx="10"/>
          </p:nvPr>
        </p:nvSpPr>
        <p:spPr>
          <a:xfrm>
            <a:off x="457200" y="6356350"/>
            <a:ext cx="2133600" cy="365125"/>
          </a:xfrm>
          <a:prstGeom prst="rect">
            <a:avLst/>
          </a:prstGeom>
        </p:spPr>
        <p:txBody>
          <a:bodyPr/>
          <a:lstStyle>
            <a:lvl1pPr algn="r">
              <a:defRPr>
                <a:solidFill>
                  <a:srgbClr val="000000"/>
                </a:solidFill>
              </a:defRPr>
            </a:lvl1pPr>
          </a:lstStyle>
          <a:p>
            <a:pPr>
              <a:defRPr/>
            </a:pPr>
            <a:endParaRPr lang="en-US"/>
          </a:p>
        </p:txBody>
      </p:sp>
      <p:sp>
        <p:nvSpPr>
          <p:cNvPr id="6" name="Rectangle 1031">
            <a:extLst>
              <a:ext uri="{FF2B5EF4-FFF2-40B4-BE49-F238E27FC236}">
                <a16:creationId xmlns:a16="http://schemas.microsoft.com/office/drawing/2014/main" id="{580446FB-B774-AA73-3FBD-7F5F9CED98CF}"/>
              </a:ext>
            </a:extLst>
          </p:cNvPr>
          <p:cNvSpPr>
            <a:spLocks noGrp="1" noChangeArrowheads="1"/>
          </p:cNvSpPr>
          <p:nvPr>
            <p:ph type="ftr" sz="quarter" idx="11"/>
          </p:nvPr>
        </p:nvSpPr>
        <p:spPr>
          <a:xfrm>
            <a:off x="3124200" y="6356350"/>
            <a:ext cx="2895600" cy="365125"/>
          </a:xfrm>
          <a:prstGeom prst="rect">
            <a:avLst/>
          </a:prstGeom>
        </p:spPr>
        <p:txBody>
          <a:bodyPr/>
          <a:lstStyle>
            <a:lvl1pPr algn="r">
              <a:defRPr>
                <a:solidFill>
                  <a:srgbClr val="000000"/>
                </a:solidFill>
              </a:defRPr>
            </a:lvl1pPr>
          </a:lstStyle>
          <a:p>
            <a:pPr>
              <a:defRPr/>
            </a:pPr>
            <a:endParaRPr lang="en-US"/>
          </a:p>
        </p:txBody>
      </p:sp>
      <p:sp>
        <p:nvSpPr>
          <p:cNvPr id="7" name="Rectangle 1032">
            <a:extLst>
              <a:ext uri="{FF2B5EF4-FFF2-40B4-BE49-F238E27FC236}">
                <a16:creationId xmlns:a16="http://schemas.microsoft.com/office/drawing/2014/main" id="{024D251A-FF3D-7998-6B7C-7D2CC609F18B}"/>
              </a:ext>
            </a:extLst>
          </p:cNvPr>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mtClean="0">
                <a:solidFill>
                  <a:srgbClr val="000000"/>
                </a:solidFill>
              </a:defRPr>
            </a:lvl1pPr>
          </a:lstStyle>
          <a:p>
            <a:pPr>
              <a:defRPr/>
            </a:pPr>
            <a:fld id="{B4DC1024-820F-4BF6-B7D4-B73E9470ED4F}" type="slidenum">
              <a:rPr lang="en-US" altLang="en-US"/>
              <a:pPr>
                <a:defRPr/>
              </a:pPr>
              <a:t>‹#›</a:t>
            </a:fld>
            <a:endParaRPr lang="en-US" altLang="en-US"/>
          </a:p>
        </p:txBody>
      </p:sp>
    </p:spTree>
    <p:extLst>
      <p:ext uri="{BB962C8B-B14F-4D97-AF65-F5344CB8AC3E}">
        <p14:creationId xmlns:p14="http://schemas.microsoft.com/office/powerpoint/2010/main" val="96374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85788"/>
          </a:xfrm>
        </p:spPr>
        <p:txBody>
          <a:bodyPr/>
          <a:lstStyle/>
          <a:p>
            <a:r>
              <a:rPr lang="en-US"/>
              <a:t>Click to edit Master title style</a:t>
            </a:r>
          </a:p>
        </p:txBody>
      </p:sp>
      <p:sp>
        <p:nvSpPr>
          <p:cNvPr id="3" name="Text Placeholder 2"/>
          <p:cNvSpPr>
            <a:spLocks noGrp="1"/>
          </p:cNvSpPr>
          <p:nvPr>
            <p:ph type="body" sz="half" idx="1"/>
          </p:nvPr>
        </p:nvSpPr>
        <p:spPr>
          <a:xfrm>
            <a:off x="304800" y="1957388"/>
            <a:ext cx="434975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6950" y="1957388"/>
            <a:ext cx="4351338" cy="4419600"/>
          </a:xfrm>
        </p:spPr>
        <p:txBody>
          <a:bodyPr/>
          <a:lstStyle/>
          <a:p>
            <a:pPr lvl="0"/>
            <a:endParaRPr lang="en-US" noProof="0" dirty="0"/>
          </a:p>
        </p:txBody>
      </p:sp>
      <p:sp>
        <p:nvSpPr>
          <p:cNvPr id="5" name="Rectangle 1030">
            <a:extLst>
              <a:ext uri="{FF2B5EF4-FFF2-40B4-BE49-F238E27FC236}">
                <a16:creationId xmlns:a16="http://schemas.microsoft.com/office/drawing/2014/main" id="{84457C4C-458B-3314-15DC-12781883D935}"/>
              </a:ext>
            </a:extLst>
          </p:cNvPr>
          <p:cNvSpPr>
            <a:spLocks noGrp="1" noChangeArrowheads="1"/>
          </p:cNvSpPr>
          <p:nvPr>
            <p:ph type="dt" sz="half" idx="10"/>
          </p:nvPr>
        </p:nvSpPr>
        <p:spPr>
          <a:xfrm>
            <a:off x="457200" y="6356350"/>
            <a:ext cx="2133600" cy="365125"/>
          </a:xfrm>
          <a:prstGeom prst="rect">
            <a:avLst/>
          </a:prstGeom>
        </p:spPr>
        <p:txBody>
          <a:bodyPr/>
          <a:lstStyle>
            <a:lvl1pPr algn="r">
              <a:defRPr>
                <a:solidFill>
                  <a:srgbClr val="000000"/>
                </a:solidFill>
              </a:defRPr>
            </a:lvl1pPr>
          </a:lstStyle>
          <a:p>
            <a:pPr>
              <a:defRPr/>
            </a:pPr>
            <a:endParaRPr lang="en-US"/>
          </a:p>
        </p:txBody>
      </p:sp>
      <p:sp>
        <p:nvSpPr>
          <p:cNvPr id="6" name="Rectangle 1031">
            <a:extLst>
              <a:ext uri="{FF2B5EF4-FFF2-40B4-BE49-F238E27FC236}">
                <a16:creationId xmlns:a16="http://schemas.microsoft.com/office/drawing/2014/main" id="{DFCB06D1-18CF-5E95-87F0-1F3F6E44C343}"/>
              </a:ext>
            </a:extLst>
          </p:cNvPr>
          <p:cNvSpPr>
            <a:spLocks noGrp="1" noChangeArrowheads="1"/>
          </p:cNvSpPr>
          <p:nvPr>
            <p:ph type="ftr" sz="quarter" idx="11"/>
          </p:nvPr>
        </p:nvSpPr>
        <p:spPr>
          <a:xfrm>
            <a:off x="3124200" y="6356350"/>
            <a:ext cx="2895600" cy="365125"/>
          </a:xfrm>
          <a:prstGeom prst="rect">
            <a:avLst/>
          </a:prstGeom>
        </p:spPr>
        <p:txBody>
          <a:bodyPr/>
          <a:lstStyle>
            <a:lvl1pPr algn="r">
              <a:defRPr>
                <a:solidFill>
                  <a:srgbClr val="000000"/>
                </a:solidFill>
              </a:defRPr>
            </a:lvl1pPr>
          </a:lstStyle>
          <a:p>
            <a:pPr>
              <a:defRPr/>
            </a:pPr>
            <a:endParaRPr lang="en-US"/>
          </a:p>
        </p:txBody>
      </p:sp>
      <p:sp>
        <p:nvSpPr>
          <p:cNvPr id="7" name="Rectangle 1032">
            <a:extLst>
              <a:ext uri="{FF2B5EF4-FFF2-40B4-BE49-F238E27FC236}">
                <a16:creationId xmlns:a16="http://schemas.microsoft.com/office/drawing/2014/main" id="{9012795F-A64B-6453-3F6B-8D5EC2C75FDE}"/>
              </a:ext>
            </a:extLst>
          </p:cNvPr>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mtClean="0">
                <a:solidFill>
                  <a:srgbClr val="000000"/>
                </a:solidFill>
              </a:defRPr>
            </a:lvl1pPr>
          </a:lstStyle>
          <a:p>
            <a:pPr>
              <a:defRPr/>
            </a:pPr>
            <a:fld id="{504A0498-1DFA-43EB-AE07-C4A3C08D2C26}" type="slidenum">
              <a:rPr lang="en-US" altLang="en-US"/>
              <a:pPr>
                <a:defRPr/>
              </a:pPr>
              <a:t>‹#›</a:t>
            </a:fld>
            <a:endParaRPr lang="en-US" altLang="en-US"/>
          </a:p>
        </p:txBody>
      </p:sp>
    </p:spTree>
    <p:extLst>
      <p:ext uri="{BB962C8B-B14F-4D97-AF65-F5344CB8AC3E}">
        <p14:creationId xmlns:p14="http://schemas.microsoft.com/office/powerpoint/2010/main" val="355259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68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01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24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98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452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90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028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F0F8"/>
            </a:gs>
            <a:gs pos="100000">
              <a:srgbClr val="A3BBC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F3C153-7DE2-F783-FD36-DD6E39670A81}"/>
              </a:ext>
            </a:extLst>
          </p:cNvPr>
          <p:cNvSpPr>
            <a:spLocks noChangeArrowheads="1"/>
          </p:cNvSpPr>
          <p:nvPr/>
        </p:nvSpPr>
        <p:spPr bwMode="auto">
          <a:xfrm>
            <a:off x="0" y="0"/>
            <a:ext cx="9144000" cy="9906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1027" name="Rectangle 3">
            <a:extLst>
              <a:ext uri="{FF2B5EF4-FFF2-40B4-BE49-F238E27FC236}">
                <a16:creationId xmlns:a16="http://schemas.microsoft.com/office/drawing/2014/main" id="{E3B40AB0-46CC-8804-DC1D-6C68C21F96E5}"/>
              </a:ext>
            </a:extLst>
          </p:cNvPr>
          <p:cNvSpPr>
            <a:spLocks noChangeArrowheads="1"/>
          </p:cNvSpPr>
          <p:nvPr/>
        </p:nvSpPr>
        <p:spPr bwMode="auto">
          <a:xfrm>
            <a:off x="0" y="952500"/>
            <a:ext cx="9144000" cy="4572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76804" name="Text Box 4">
            <a:extLst>
              <a:ext uri="{FF2B5EF4-FFF2-40B4-BE49-F238E27FC236}">
                <a16:creationId xmlns:a16="http://schemas.microsoft.com/office/drawing/2014/main" id="{3B055145-05E2-CE17-0824-73C078DB19F5}"/>
              </a:ext>
            </a:extLst>
          </p:cNvPr>
          <p:cNvSpPr txBox="1">
            <a:spLocks noChangeArrowheads="1"/>
          </p:cNvSpPr>
          <p:nvPr/>
        </p:nvSpPr>
        <p:spPr bwMode="auto">
          <a:xfrm>
            <a:off x="2133600" y="2003425"/>
            <a:ext cx="6477000" cy="1244600"/>
          </a:xfrm>
          <a:prstGeom prst="rect">
            <a:avLst/>
          </a:prstGeom>
          <a:noFill/>
          <a:ln>
            <a:noFill/>
          </a:ln>
          <a:effectLst/>
        </p:spPr>
        <p:txBody>
          <a:bodyPr>
            <a:spAutoFit/>
          </a:bodyPr>
          <a:lstStyle>
            <a:lvl1pPr marL="341313" indent="-3413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70000"/>
              </a:spcBef>
              <a:buClr>
                <a:srgbClr val="BAB866"/>
              </a:buClr>
              <a:buSzPct val="85000"/>
              <a:buFontTx/>
              <a:buChar char="•"/>
              <a:defRPr/>
            </a:pPr>
            <a:endParaRPr lang="en-US" sz="2800" dirty="0">
              <a:solidFill>
                <a:srgbClr val="572700"/>
              </a:solidFill>
              <a:latin typeface="Stone Sans Semibold" pitchFamily="48" charset="0"/>
            </a:endParaRPr>
          </a:p>
          <a:p>
            <a:pPr lvl="1">
              <a:spcBef>
                <a:spcPct val="70000"/>
              </a:spcBef>
              <a:buClr>
                <a:srgbClr val="BAB866"/>
              </a:buClr>
              <a:buSzPct val="85000"/>
              <a:buFontTx/>
              <a:buChar char="•"/>
              <a:defRPr/>
            </a:pPr>
            <a:endParaRPr lang="en-US" sz="2800" dirty="0">
              <a:solidFill>
                <a:srgbClr val="572700"/>
              </a:solidFill>
              <a:latin typeface="Stone Sans Semibold" pitchFamily="48" charset="0"/>
            </a:endParaRPr>
          </a:p>
        </p:txBody>
      </p:sp>
      <p:sp>
        <p:nvSpPr>
          <p:cNvPr id="1029" name="Rectangle 5">
            <a:extLst>
              <a:ext uri="{FF2B5EF4-FFF2-40B4-BE49-F238E27FC236}">
                <a16:creationId xmlns:a16="http://schemas.microsoft.com/office/drawing/2014/main" id="{68239F74-E944-CB40-3D77-81F77419738B}"/>
              </a:ext>
            </a:extLst>
          </p:cNvPr>
          <p:cNvSpPr>
            <a:spLocks noGrp="1" noChangeArrowheads="1"/>
          </p:cNvSpPr>
          <p:nvPr>
            <p:ph type="body" idx="1"/>
          </p:nvPr>
        </p:nvSpPr>
        <p:spPr bwMode="auto">
          <a:xfrm>
            <a:off x="381000" y="16764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72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3F4B2393-5E6B-A61C-AF6C-EFE29E40CC5B}"/>
              </a:ext>
            </a:extLst>
          </p:cNvPr>
          <p:cNvSpPr>
            <a:spLocks noGrp="1" noChangeArrowheads="1"/>
          </p:cNvSpPr>
          <p:nvPr>
            <p:ph type="title"/>
          </p:nvPr>
        </p:nvSpPr>
        <p:spPr bwMode="auto">
          <a:xfrm>
            <a:off x="381000" y="9144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7">
            <a:extLst>
              <a:ext uri="{FF2B5EF4-FFF2-40B4-BE49-F238E27FC236}">
                <a16:creationId xmlns:a16="http://schemas.microsoft.com/office/drawing/2014/main" id="{847A5664-0905-5C0A-FA9E-1C1096CEDD7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52400"/>
            <a:ext cx="39624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75"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6" r:id="rId13"/>
    <p:sldLayoutId id="2147483877" r:id="rId14"/>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Stone Sans" pitchFamily="64" charset="0"/>
        </a:defRPr>
      </a:lvl2pPr>
      <a:lvl3pPr algn="l" rtl="0" eaLnBrk="0" fontAlgn="base" hangingPunct="0">
        <a:spcBef>
          <a:spcPct val="0"/>
        </a:spcBef>
        <a:spcAft>
          <a:spcPct val="0"/>
        </a:spcAft>
        <a:defRPr sz="2400">
          <a:solidFill>
            <a:schemeClr val="bg1"/>
          </a:solidFill>
          <a:latin typeface="Stone Sans" pitchFamily="64" charset="0"/>
        </a:defRPr>
      </a:lvl3pPr>
      <a:lvl4pPr algn="l" rtl="0" eaLnBrk="0" fontAlgn="base" hangingPunct="0">
        <a:spcBef>
          <a:spcPct val="0"/>
        </a:spcBef>
        <a:spcAft>
          <a:spcPct val="0"/>
        </a:spcAft>
        <a:defRPr sz="2400">
          <a:solidFill>
            <a:schemeClr val="bg1"/>
          </a:solidFill>
          <a:latin typeface="Stone Sans" pitchFamily="64" charset="0"/>
        </a:defRPr>
      </a:lvl4pPr>
      <a:lvl5pPr algn="l" rtl="0" eaLnBrk="0" fontAlgn="base" hangingPunct="0">
        <a:spcBef>
          <a:spcPct val="0"/>
        </a:spcBef>
        <a:spcAft>
          <a:spcPct val="0"/>
        </a:spcAft>
        <a:defRPr sz="2400">
          <a:solidFill>
            <a:schemeClr val="bg1"/>
          </a:solidFill>
          <a:latin typeface="Stone Sans" pitchFamily="64" charset="0"/>
        </a:defRPr>
      </a:lvl5pPr>
      <a:lvl6pPr marL="457200" algn="l" rtl="0" eaLnBrk="0" fontAlgn="base" hangingPunct="0">
        <a:spcBef>
          <a:spcPct val="0"/>
        </a:spcBef>
        <a:spcAft>
          <a:spcPct val="0"/>
        </a:spcAft>
        <a:defRPr sz="2400">
          <a:solidFill>
            <a:schemeClr val="bg1"/>
          </a:solidFill>
          <a:latin typeface="Stone Sans" pitchFamily="64" charset="0"/>
        </a:defRPr>
      </a:lvl6pPr>
      <a:lvl7pPr marL="914400" algn="l" rtl="0" eaLnBrk="0" fontAlgn="base" hangingPunct="0">
        <a:spcBef>
          <a:spcPct val="0"/>
        </a:spcBef>
        <a:spcAft>
          <a:spcPct val="0"/>
        </a:spcAft>
        <a:defRPr sz="2400">
          <a:solidFill>
            <a:schemeClr val="bg1"/>
          </a:solidFill>
          <a:latin typeface="Stone Sans" pitchFamily="64" charset="0"/>
        </a:defRPr>
      </a:lvl7pPr>
      <a:lvl8pPr marL="1371600" algn="l" rtl="0" eaLnBrk="0" fontAlgn="base" hangingPunct="0">
        <a:spcBef>
          <a:spcPct val="0"/>
        </a:spcBef>
        <a:spcAft>
          <a:spcPct val="0"/>
        </a:spcAft>
        <a:defRPr sz="2400">
          <a:solidFill>
            <a:schemeClr val="bg1"/>
          </a:solidFill>
          <a:latin typeface="Stone Sans" pitchFamily="64" charset="0"/>
        </a:defRPr>
      </a:lvl8pPr>
      <a:lvl9pPr marL="1828800" algn="l" rtl="0" eaLnBrk="0" fontAlgn="base" hangingPunct="0">
        <a:spcBef>
          <a:spcPct val="0"/>
        </a:spcBef>
        <a:spcAft>
          <a:spcPct val="0"/>
        </a:spcAft>
        <a:defRPr sz="2400">
          <a:solidFill>
            <a:schemeClr val="bg1"/>
          </a:solidFill>
          <a:latin typeface="Stone Sans" pitchFamily="64"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Stone Sans Semibold" pitchFamily="48" charset="0"/>
        </a:defRPr>
      </a:lvl2pPr>
      <a:lvl3pPr marL="1085850" indent="-228600" algn="l" rtl="0" eaLnBrk="0" fontAlgn="base" hangingPunct="0">
        <a:spcBef>
          <a:spcPct val="20000"/>
        </a:spcBef>
        <a:spcAft>
          <a:spcPct val="0"/>
        </a:spcAft>
        <a:buClr>
          <a:schemeClr val="accent1"/>
        </a:buClr>
        <a:buChar char="•"/>
        <a:defRPr sz="2000">
          <a:solidFill>
            <a:schemeClr val="tx1"/>
          </a:solidFill>
          <a:latin typeface="+mn-lt"/>
        </a:defRPr>
      </a:lvl3pPr>
      <a:lvl4pPr marL="1428750" indent="-228600" algn="l" rtl="0" eaLnBrk="0" fontAlgn="base" hangingPunct="0">
        <a:spcBef>
          <a:spcPct val="20000"/>
        </a:spcBef>
        <a:spcAft>
          <a:spcPct val="0"/>
        </a:spcAft>
        <a:buClr>
          <a:schemeClr val="accent1"/>
        </a:buClr>
        <a:buChar char="–"/>
        <a:defRPr>
          <a:solidFill>
            <a:schemeClr val="tx1"/>
          </a:solidFill>
          <a:latin typeface="+mn-lt"/>
        </a:defRPr>
      </a:lvl4pPr>
      <a:lvl5pPr marL="1771650" indent="-228600" algn="l" rtl="0" eaLnBrk="0" fontAlgn="base" hangingPunct="0">
        <a:spcBef>
          <a:spcPct val="20000"/>
        </a:spcBef>
        <a:spcAft>
          <a:spcPct val="0"/>
        </a:spcAft>
        <a:buClr>
          <a:schemeClr val="accent1"/>
        </a:buClr>
        <a:buChar char="»"/>
        <a:defRPr>
          <a:solidFill>
            <a:schemeClr val="tx1"/>
          </a:solidFill>
          <a:latin typeface="+mn-lt"/>
        </a:defRPr>
      </a:lvl5pPr>
      <a:lvl6pPr marL="2228850" indent="-228600" algn="l" rtl="0" eaLnBrk="0" fontAlgn="base" hangingPunct="0">
        <a:spcBef>
          <a:spcPct val="20000"/>
        </a:spcBef>
        <a:spcAft>
          <a:spcPct val="0"/>
        </a:spcAft>
        <a:buClr>
          <a:schemeClr val="accent1"/>
        </a:buClr>
        <a:buChar char="»"/>
        <a:defRPr>
          <a:solidFill>
            <a:schemeClr val="tx1"/>
          </a:solidFill>
          <a:latin typeface="+mn-lt"/>
        </a:defRPr>
      </a:lvl6pPr>
      <a:lvl7pPr marL="2686050" indent="-228600" algn="l" rtl="0" eaLnBrk="0" fontAlgn="base" hangingPunct="0">
        <a:spcBef>
          <a:spcPct val="20000"/>
        </a:spcBef>
        <a:spcAft>
          <a:spcPct val="0"/>
        </a:spcAft>
        <a:buClr>
          <a:schemeClr val="accent1"/>
        </a:buClr>
        <a:buChar char="»"/>
        <a:defRPr>
          <a:solidFill>
            <a:schemeClr val="tx1"/>
          </a:solidFill>
          <a:latin typeface="+mn-lt"/>
        </a:defRPr>
      </a:lvl7pPr>
      <a:lvl8pPr marL="3143250" indent="-228600" algn="l" rtl="0" eaLnBrk="0" fontAlgn="base" hangingPunct="0">
        <a:spcBef>
          <a:spcPct val="20000"/>
        </a:spcBef>
        <a:spcAft>
          <a:spcPct val="0"/>
        </a:spcAft>
        <a:buClr>
          <a:schemeClr val="accent1"/>
        </a:buClr>
        <a:buChar char="»"/>
        <a:defRPr>
          <a:solidFill>
            <a:schemeClr val="tx1"/>
          </a:solidFill>
          <a:latin typeface="+mn-lt"/>
        </a:defRPr>
      </a:lvl8pPr>
      <a:lvl9pPr marL="3600450" indent="-228600" algn="l" rtl="0" eaLnBrk="0" fontAlgn="base" hangingPunct="0">
        <a:spcBef>
          <a:spcPct val="20000"/>
        </a:spcBef>
        <a:spcAft>
          <a:spcPct val="0"/>
        </a:spcAft>
        <a:buClr>
          <a:schemeClr val="accent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AC3F82-E3BC-76BA-7A0A-64E3990B9D3F}"/>
              </a:ext>
            </a:extLst>
          </p:cNvPr>
          <p:cNvSpPr>
            <a:spLocks noGrp="1" noChangeArrowheads="1"/>
          </p:cNvSpPr>
          <p:nvPr>
            <p:ph type="ctrTitle"/>
          </p:nvPr>
        </p:nvSpPr>
        <p:spPr>
          <a:xfrm>
            <a:off x="685800" y="2209800"/>
            <a:ext cx="7772400" cy="2438400"/>
          </a:xfrm>
          <a:extLst>
            <a:ext uri="{909E8E84-426E-40DD-AFC4-6F175D3DCCD1}">
              <a14:hiddenFill xmlns:a14="http://schemas.microsoft.com/office/drawing/2010/main">
                <a:solidFill>
                  <a:srgbClr val="E2DBD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3600" b="1" dirty="0"/>
              <a:t>Basic Practices of Freezing Food</a:t>
            </a:r>
            <a:br>
              <a:rPr lang="en-US" altLang="en-US" b="1" dirty="0"/>
            </a:br>
            <a:br>
              <a:rPr lang="en-US" altLang="en-US" dirty="0"/>
            </a:br>
            <a:r>
              <a:rPr lang="en-US" altLang="en-US" dirty="0"/>
              <a:t> </a:t>
            </a:r>
            <a:r>
              <a:rPr lang="en-US" altLang="en-US" sz="2000" dirty="0">
                <a:solidFill>
                  <a:srgbClr val="663300"/>
                </a:solidFill>
              </a:rPr>
              <a:t>Washington State University </a:t>
            </a:r>
            <a:br>
              <a:rPr lang="en-US" altLang="en-US" sz="2000" dirty="0"/>
            </a:br>
            <a:r>
              <a:rPr lang="en-US" altLang="en-US" sz="2800" b="1" dirty="0">
                <a:latin typeface="Stone Sans Semibold"/>
              </a:rPr>
              <a:t>Sandy Brown</a:t>
            </a:r>
            <a:br>
              <a:rPr lang="en-US" altLang="en-US" sz="2800" b="1" dirty="0">
                <a:latin typeface="Stone Sans Semibold"/>
              </a:rPr>
            </a:br>
            <a:r>
              <a:rPr lang="en-US" altLang="en-US" sz="2000" dirty="0">
                <a:latin typeface="Stone Sans Semibold"/>
              </a:rPr>
              <a:t>Faculty Emeritus</a:t>
            </a:r>
            <a:endParaRPr lang="en-US" altLang="en-US" sz="2000" dirty="0">
              <a:latin typeface="Stone Sans Semibold" pitchFamily="4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79E3F8A-5DE6-8D20-A5B9-E97A69616D9F}"/>
              </a:ext>
            </a:extLst>
          </p:cNvPr>
          <p:cNvSpPr>
            <a:spLocks noGrp="1" noChangeArrowheads="1"/>
          </p:cNvSpPr>
          <p:nvPr>
            <p:ph type="title"/>
          </p:nvPr>
        </p:nvSpPr>
        <p:spPr/>
        <p:txBody>
          <a:bodyPr/>
          <a:lstStyle/>
          <a:p>
            <a:pPr algn="ctr" eaLnBrk="1" hangingPunct="1"/>
            <a:r>
              <a:rPr lang="en-US" altLang="en-US"/>
              <a:t>Why So Safe?</a:t>
            </a:r>
          </a:p>
        </p:txBody>
      </p:sp>
      <p:sp>
        <p:nvSpPr>
          <p:cNvPr id="15363" name="Rectangle 3">
            <a:extLst>
              <a:ext uri="{FF2B5EF4-FFF2-40B4-BE49-F238E27FC236}">
                <a16:creationId xmlns:a16="http://schemas.microsoft.com/office/drawing/2014/main" id="{3BFFB18F-110E-43E1-023F-0E56F2E62A3E}"/>
              </a:ext>
            </a:extLst>
          </p:cNvPr>
          <p:cNvSpPr>
            <a:spLocks noGrp="1" noChangeArrowheads="1"/>
          </p:cNvSpPr>
          <p:nvPr>
            <p:ph type="body" sz="half" idx="1"/>
          </p:nvPr>
        </p:nvSpPr>
        <p:spPr/>
        <p:txBody>
          <a:bodyPr/>
          <a:lstStyle/>
          <a:p>
            <a:pPr eaLnBrk="1" hangingPunct="1"/>
            <a:endParaRPr lang="en-US" altLang="en-US"/>
          </a:p>
          <a:p>
            <a:pPr eaLnBrk="1" hangingPunct="1"/>
            <a:r>
              <a:rPr lang="en-US" altLang="en-US"/>
              <a:t>Microbial growth (pathogens and spoilage bacteria) stops at 28</a:t>
            </a:r>
            <a:r>
              <a:rPr lang="en-US" altLang="en-US">
                <a:cs typeface="Arial" panose="020B0604020202020204" pitchFamily="34" charset="0"/>
              </a:rPr>
              <a:t>°</a:t>
            </a:r>
            <a:r>
              <a:rPr lang="en-US" altLang="en-US"/>
              <a:t>F.  </a:t>
            </a:r>
          </a:p>
          <a:p>
            <a:pPr eaLnBrk="1" hangingPunct="1"/>
            <a:endParaRPr lang="en-US" altLang="en-US"/>
          </a:p>
          <a:p>
            <a:pPr eaLnBrk="1" hangingPunct="1"/>
            <a:r>
              <a:rPr lang="en-US" altLang="en-US"/>
              <a:t>Chemical changes occur at a very reduced rate.</a:t>
            </a:r>
          </a:p>
        </p:txBody>
      </p:sp>
      <p:pic>
        <p:nvPicPr>
          <p:cNvPr id="15364" name="Picture 9" descr="C:\Documents and Settings\currentuser\My Documents\My Pictures\bacteria2.gif">
            <a:extLst>
              <a:ext uri="{FF2B5EF4-FFF2-40B4-BE49-F238E27FC236}">
                <a16:creationId xmlns:a16="http://schemas.microsoft.com/office/drawing/2014/main" id="{E7172ED9-7639-F6C7-A5DF-58F2FC34A77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67263" y="2667000"/>
            <a:ext cx="3698875" cy="2667000"/>
          </a:xfr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2D757E-8DFB-9547-01F8-8B11E4A1A7BC}"/>
              </a:ext>
            </a:extLst>
          </p:cNvPr>
          <p:cNvSpPr>
            <a:spLocks noGrp="1" noChangeArrowheads="1"/>
          </p:cNvSpPr>
          <p:nvPr>
            <p:ph type="title"/>
          </p:nvPr>
        </p:nvSpPr>
        <p:spPr/>
        <p:txBody>
          <a:bodyPr/>
          <a:lstStyle/>
          <a:p>
            <a:pPr algn="ctr" eaLnBrk="1" hangingPunct="1"/>
            <a:r>
              <a:rPr lang="en-US" altLang="en-US"/>
              <a:t>Safety of Frozen Foods </a:t>
            </a:r>
          </a:p>
        </p:txBody>
      </p:sp>
      <p:sp>
        <p:nvSpPr>
          <p:cNvPr id="13315" name="Rectangle 3">
            <a:extLst>
              <a:ext uri="{FF2B5EF4-FFF2-40B4-BE49-F238E27FC236}">
                <a16:creationId xmlns:a16="http://schemas.microsoft.com/office/drawing/2014/main" id="{432A811C-9F27-9A64-422D-287303D771EF}"/>
              </a:ext>
            </a:extLst>
          </p:cNvPr>
          <p:cNvSpPr>
            <a:spLocks noGrp="1" noChangeArrowheads="1"/>
          </p:cNvSpPr>
          <p:nvPr>
            <p:ph type="body" sz="half" idx="1"/>
          </p:nvPr>
        </p:nvSpPr>
        <p:spPr/>
        <p:txBody>
          <a:bodyPr>
            <a:normAutofit lnSpcReduction="10000"/>
          </a:bodyPr>
          <a:lstStyle/>
          <a:p>
            <a:pPr eaLnBrk="1" hangingPunct="1">
              <a:defRPr/>
            </a:pPr>
            <a:r>
              <a:rPr lang="en-US" altLang="en-US" dirty="0"/>
              <a:t>Freezing does destroy some bacteria and parasites.  </a:t>
            </a:r>
          </a:p>
          <a:p>
            <a:pPr eaLnBrk="1" hangingPunct="1">
              <a:defRPr/>
            </a:pPr>
            <a:endParaRPr lang="en-US" altLang="en-US" dirty="0"/>
          </a:p>
          <a:p>
            <a:pPr eaLnBrk="1" hangingPunct="1">
              <a:defRPr/>
            </a:pPr>
            <a:r>
              <a:rPr lang="en-US" altLang="en-US" dirty="0"/>
              <a:t>Because all organisms are not destroyed, good food handling skills are needed to control bacterial during thawing and once thawed. </a:t>
            </a:r>
          </a:p>
        </p:txBody>
      </p:sp>
      <p:pic>
        <p:nvPicPr>
          <p:cNvPr id="16388" name="Picture 5" descr="C:\Documents and Settings\currentuser\My Documents\My Pictures\bacteria.jpg">
            <a:extLst>
              <a:ext uri="{FF2B5EF4-FFF2-40B4-BE49-F238E27FC236}">
                <a16:creationId xmlns:a16="http://schemas.microsoft.com/office/drawing/2014/main" id="{5867A122-7464-6E81-6432-8CAC9684C1C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35538" y="2514600"/>
            <a:ext cx="3911600" cy="2895600"/>
          </a:xfr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419" name="Rectangle 174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6167A801-69BA-1718-05EF-174AC92CD54F}"/>
              </a:ext>
            </a:extLst>
          </p:cNvPr>
          <p:cNvSpPr>
            <a:spLocks noGrp="1" noChangeArrowheads="1"/>
          </p:cNvSpPr>
          <p:nvPr>
            <p:ph type="title"/>
          </p:nvPr>
        </p:nvSpPr>
        <p:spPr>
          <a:xfrm>
            <a:off x="571352" y="350196"/>
            <a:ext cx="3485178" cy="1624520"/>
          </a:xfrm>
        </p:spPr>
        <p:txBody>
          <a:bodyPr anchor="ctr">
            <a:normAutofit/>
          </a:bodyPr>
          <a:lstStyle/>
          <a:p>
            <a:r>
              <a:rPr lang="en-US" altLang="en-US" sz="3500"/>
              <a:t>FREEZING PRINCIPLES</a:t>
            </a:r>
          </a:p>
        </p:txBody>
      </p:sp>
      <p:sp>
        <p:nvSpPr>
          <p:cNvPr id="17411" name="Rectangle 3">
            <a:extLst>
              <a:ext uri="{FF2B5EF4-FFF2-40B4-BE49-F238E27FC236}">
                <a16:creationId xmlns:a16="http://schemas.microsoft.com/office/drawing/2014/main" id="{33D809CF-DD12-6752-894F-79810EB56AE5}"/>
              </a:ext>
            </a:extLst>
          </p:cNvPr>
          <p:cNvSpPr>
            <a:spLocks noGrp="1" noChangeArrowheads="1"/>
          </p:cNvSpPr>
          <p:nvPr>
            <p:ph idx="1"/>
          </p:nvPr>
        </p:nvSpPr>
        <p:spPr>
          <a:xfrm>
            <a:off x="571351" y="1871897"/>
            <a:ext cx="3485179" cy="4484452"/>
          </a:xfrm>
        </p:spPr>
        <p:txBody>
          <a:bodyPr vert="horz" wrap="square" lIns="91440" tIns="45720" rIns="91440" bIns="45720" numCol="1" anchor="ctr" anchorCtr="0" compatLnSpc="1">
            <a:prstTxWarp prst="textNoShape">
              <a:avLst/>
            </a:prstTxWarp>
            <a:noAutofit/>
          </a:bodyPr>
          <a:lstStyle/>
          <a:p>
            <a:r>
              <a:rPr lang="en-US" altLang="en-US" dirty="0"/>
              <a:t>There are four factors responsible for most of the quality losses of frozen foods:</a:t>
            </a:r>
          </a:p>
          <a:p>
            <a:pPr lvl="1"/>
            <a:r>
              <a:rPr lang="en-US" altLang="en-US" dirty="0">
                <a:latin typeface="Stone Sans Semibold"/>
              </a:rPr>
              <a:t> </a:t>
            </a:r>
            <a:r>
              <a:rPr lang="en-US" altLang="en-US" dirty="0">
                <a:latin typeface="Arial"/>
                <a:cs typeface="Arial"/>
              </a:rPr>
              <a:t>Enzymes</a:t>
            </a:r>
          </a:p>
          <a:p>
            <a:pPr lvl="1"/>
            <a:r>
              <a:rPr lang="en-US" altLang="en-US" dirty="0">
                <a:latin typeface="Arial"/>
                <a:cs typeface="Arial"/>
              </a:rPr>
              <a:t> Air</a:t>
            </a:r>
          </a:p>
          <a:p>
            <a:pPr lvl="1"/>
            <a:r>
              <a:rPr lang="en-US" altLang="en-US" dirty="0">
                <a:latin typeface="Arial"/>
                <a:cs typeface="Arial"/>
              </a:rPr>
              <a:t> Ice Crystals</a:t>
            </a:r>
          </a:p>
          <a:p>
            <a:pPr lvl="1"/>
            <a:r>
              <a:rPr lang="en-US" altLang="en-US" dirty="0">
                <a:latin typeface="Arial"/>
                <a:cs typeface="Arial"/>
              </a:rPr>
              <a:t> Evaporation of Moisture</a:t>
            </a:r>
          </a:p>
          <a:p>
            <a:endParaRPr lang="en-US" altLang="en-US" sz="1700">
              <a:latin typeface="Arial" panose="020B0604020202020204" pitchFamily="34" charset="0"/>
            </a:endParaRPr>
          </a:p>
          <a:p>
            <a:endParaRPr lang="en-US" altLang="en-US" sz="1700">
              <a:latin typeface="Arial" panose="020B0604020202020204" pitchFamily="34" charset="0"/>
            </a:endParaRPr>
          </a:p>
        </p:txBody>
      </p:sp>
      <p:pic>
        <p:nvPicPr>
          <p:cNvPr id="17413" name="Picture 17412" descr="Close-up of blackberries and raspberries">
            <a:extLst>
              <a:ext uri="{FF2B5EF4-FFF2-40B4-BE49-F238E27FC236}">
                <a16:creationId xmlns:a16="http://schemas.microsoft.com/office/drawing/2014/main" id="{3D6AFD22-434D-488F-4CD6-43D8E1059CDA}"/>
              </a:ext>
            </a:extLst>
          </p:cNvPr>
          <p:cNvPicPr>
            <a:picLocks noChangeAspect="1"/>
          </p:cNvPicPr>
          <p:nvPr/>
        </p:nvPicPr>
        <p:blipFill>
          <a:blip r:embed="rId2"/>
          <a:srcRect l="31291" r="24224" b="-3"/>
          <a:stretch/>
        </p:blipFill>
        <p:spPr>
          <a:xfrm>
            <a:off x="4572000" y="1"/>
            <a:ext cx="4577118"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0" name="Rectangle 1843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90BB9E2B-A046-A799-B7DF-4443F70FA791}"/>
              </a:ext>
            </a:extLst>
          </p:cNvPr>
          <p:cNvSpPr>
            <a:spLocks noGrp="1" noChangeArrowheads="1"/>
          </p:cNvSpPr>
          <p:nvPr>
            <p:ph type="title"/>
          </p:nvPr>
        </p:nvSpPr>
        <p:spPr>
          <a:xfrm>
            <a:off x="867638" y="637762"/>
            <a:ext cx="7416372" cy="900131"/>
          </a:xfrm>
        </p:spPr>
        <p:txBody>
          <a:bodyPr anchor="t">
            <a:normAutofit/>
          </a:bodyPr>
          <a:lstStyle/>
          <a:p>
            <a:r>
              <a:rPr lang="en-US" altLang="en-US" sz="3500"/>
              <a:t>ENZYMES</a:t>
            </a:r>
          </a:p>
        </p:txBody>
      </p:sp>
      <p:sp>
        <p:nvSpPr>
          <p:cNvPr id="18442" name="Rectangle 1844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Rectangle 1844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3">
            <a:extLst>
              <a:ext uri="{FF2B5EF4-FFF2-40B4-BE49-F238E27FC236}">
                <a16:creationId xmlns:a16="http://schemas.microsoft.com/office/drawing/2014/main" id="{0765484E-72E3-123D-62AB-E1EA7452AA07}"/>
              </a:ext>
            </a:extLst>
          </p:cNvPr>
          <p:cNvSpPr>
            <a:spLocks noGrp="1" noChangeArrowheads="1"/>
          </p:cNvSpPr>
          <p:nvPr>
            <p:ph idx="1"/>
          </p:nvPr>
        </p:nvSpPr>
        <p:spPr>
          <a:xfrm>
            <a:off x="866661" y="2217343"/>
            <a:ext cx="7410669" cy="3959619"/>
          </a:xfrm>
        </p:spPr>
        <p:txBody>
          <a:bodyPr vert="horz" wrap="square" lIns="91440" tIns="45720" rIns="91440" bIns="45720" numCol="1" anchor="t" anchorCtr="0" compatLnSpc="1">
            <a:prstTxWarp prst="textNoShape">
              <a:avLst/>
            </a:prstTxWarp>
            <a:noAutofit/>
          </a:bodyPr>
          <a:lstStyle/>
          <a:p>
            <a:r>
              <a:rPr lang="en-US" altLang="en-US" dirty="0">
                <a:latin typeface="Arial"/>
                <a:cs typeface="Arial"/>
              </a:rPr>
              <a:t>Cause chemical and physical changes in plant tissues.</a:t>
            </a:r>
          </a:p>
          <a:p>
            <a:pPr>
              <a:buFontTx/>
              <a:buNone/>
            </a:pPr>
            <a:endParaRPr lang="en-US" altLang="en-US" dirty="0">
              <a:latin typeface="Arial"/>
              <a:cs typeface="Arial"/>
            </a:endParaRPr>
          </a:p>
          <a:p>
            <a:r>
              <a:rPr lang="en-US" altLang="en-US" dirty="0">
                <a:latin typeface="Arial"/>
                <a:cs typeface="Arial"/>
              </a:rPr>
              <a:t>These changes encourage fruits and vegetables to mature and/or spoil. </a:t>
            </a:r>
          </a:p>
          <a:p>
            <a:pPr>
              <a:buFontTx/>
              <a:buNone/>
            </a:pPr>
            <a:endParaRPr lang="en-US" altLang="en-US" dirty="0">
              <a:latin typeface="Arial"/>
              <a:cs typeface="Arial"/>
            </a:endParaRPr>
          </a:p>
          <a:p>
            <a:r>
              <a:rPr lang="en-US" altLang="en-US" dirty="0">
                <a:latin typeface="Arial"/>
                <a:cs typeface="Arial"/>
              </a:rPr>
              <a:t>Freezing only slows the enzyme action.</a:t>
            </a:r>
          </a:p>
          <a:p>
            <a:pPr>
              <a:buFontTx/>
              <a:buNone/>
            </a:pPr>
            <a:endParaRPr lang="en-US" altLang="en-US" dirty="0">
              <a:latin typeface="Arial"/>
              <a:cs typeface="Arial"/>
            </a:endParaRPr>
          </a:p>
          <a:p>
            <a:r>
              <a:rPr lang="en-US" altLang="en-US" dirty="0">
                <a:latin typeface="Arial"/>
                <a:cs typeface="Arial"/>
              </a:rPr>
              <a:t>Heating will kill the enzymes action.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2" name="Rectangle 4099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3" name="Freeform: Shape 4099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94" name="Freeform: Shape 4099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58" name="Rectangle 2">
            <a:extLst>
              <a:ext uri="{FF2B5EF4-FFF2-40B4-BE49-F238E27FC236}">
                <a16:creationId xmlns:a16="http://schemas.microsoft.com/office/drawing/2014/main" id="{ECE599CE-C1B2-38FA-8E95-B51F839BF238}"/>
              </a:ext>
            </a:extLst>
          </p:cNvPr>
          <p:cNvSpPr>
            <a:spLocks noGrp="1" noChangeArrowheads="1"/>
          </p:cNvSpPr>
          <p:nvPr>
            <p:ph type="title"/>
          </p:nvPr>
        </p:nvSpPr>
        <p:spPr>
          <a:xfrm>
            <a:off x="603504" y="1412489"/>
            <a:ext cx="2153321" cy="2156621"/>
          </a:xfrm>
        </p:spPr>
        <p:txBody>
          <a:bodyPr anchor="t">
            <a:normAutofit/>
          </a:bodyPr>
          <a:lstStyle/>
          <a:p>
            <a:pPr>
              <a:lnSpc>
                <a:spcPct val="90000"/>
              </a:lnSpc>
            </a:pPr>
            <a:r>
              <a:rPr lang="en-US" altLang="en-US" sz="2900">
                <a:solidFill>
                  <a:srgbClr val="FFFFFF"/>
                </a:solidFill>
              </a:rPr>
              <a:t>AIR – elimination of helps protect flavor</a:t>
            </a:r>
          </a:p>
        </p:txBody>
      </p:sp>
      <p:sp>
        <p:nvSpPr>
          <p:cNvPr id="40963" name="Rectangle 3">
            <a:extLst>
              <a:ext uri="{FF2B5EF4-FFF2-40B4-BE49-F238E27FC236}">
                <a16:creationId xmlns:a16="http://schemas.microsoft.com/office/drawing/2014/main" id="{24912247-A64D-0DA7-4CDC-9595F2ECF44E}"/>
              </a:ext>
            </a:extLst>
          </p:cNvPr>
          <p:cNvSpPr>
            <a:spLocks noGrp="1" noChangeArrowheads="1"/>
          </p:cNvSpPr>
          <p:nvPr>
            <p:ph sz="half" idx="1"/>
          </p:nvPr>
        </p:nvSpPr>
        <p:spPr>
          <a:xfrm>
            <a:off x="3899244" y="1412489"/>
            <a:ext cx="2194560" cy="4363844"/>
          </a:xfrm>
        </p:spPr>
        <p:txBody>
          <a:bodyPr vert="horz" lIns="91440" tIns="45720" rIns="91440" bIns="45720" numCol="1" anchorCtr="0" compatLnSpc="1">
            <a:prstTxWarp prst="textNoShape">
              <a:avLst/>
            </a:prstTxWarp>
            <a:normAutofit/>
          </a:bodyPr>
          <a:lstStyle/>
          <a:p>
            <a:pPr>
              <a:defRPr/>
            </a:pPr>
            <a:endParaRPr lang="en-US" sz="1700"/>
          </a:p>
          <a:p>
            <a:pPr>
              <a:defRPr/>
            </a:pPr>
            <a:r>
              <a:rPr lang="en-US" sz="2000" dirty="0"/>
              <a:t>Excluding air will prevent enzyme action </a:t>
            </a:r>
          </a:p>
          <a:p>
            <a:pPr lvl="1">
              <a:defRPr/>
            </a:pPr>
            <a:r>
              <a:rPr lang="en-US" sz="2000" dirty="0">
                <a:latin typeface="Stone Sans Semibold"/>
              </a:rPr>
              <a:t>covering in liquid </a:t>
            </a:r>
          </a:p>
          <a:p>
            <a:pPr lvl="1">
              <a:defRPr/>
            </a:pPr>
            <a:r>
              <a:rPr lang="en-US" sz="2000" dirty="0">
                <a:latin typeface="Stone Sans Semibold"/>
              </a:rPr>
              <a:t>using an ascorbic acid solution</a:t>
            </a:r>
          </a:p>
          <a:p>
            <a:pPr lvl="1">
              <a:defRPr/>
            </a:pPr>
            <a:r>
              <a:rPr lang="en-US" sz="2000" dirty="0">
                <a:latin typeface="Stone Sans Semibold"/>
              </a:rPr>
              <a:t>Vacuum sealing </a:t>
            </a:r>
          </a:p>
          <a:p>
            <a:pPr marL="457200" lvl="1" indent="0">
              <a:buFontTx/>
              <a:buNone/>
              <a:defRPr/>
            </a:pPr>
            <a:endParaRPr lang="en-US" sz="1700"/>
          </a:p>
        </p:txBody>
      </p:sp>
      <p:sp>
        <p:nvSpPr>
          <p:cNvPr id="2" name="Content Placeholder 1">
            <a:extLst>
              <a:ext uri="{FF2B5EF4-FFF2-40B4-BE49-F238E27FC236}">
                <a16:creationId xmlns:a16="http://schemas.microsoft.com/office/drawing/2014/main" id="{FC03FCE2-043D-2FFF-568F-E351AD096242}"/>
              </a:ext>
            </a:extLst>
          </p:cNvPr>
          <p:cNvSpPr>
            <a:spLocks noGrp="1"/>
          </p:cNvSpPr>
          <p:nvPr>
            <p:ph sz="half" idx="2"/>
          </p:nvPr>
        </p:nvSpPr>
        <p:spPr>
          <a:xfrm>
            <a:off x="6338703" y="1412489"/>
            <a:ext cx="2194560" cy="4363844"/>
          </a:xfrm>
        </p:spPr>
        <p:txBody>
          <a:bodyPr vert="horz" lIns="91440" tIns="45720" rIns="91440" bIns="45720" numCol="1" anchorCtr="0" compatLnSpc="1">
            <a:prstTxWarp prst="textNoShape">
              <a:avLst/>
            </a:prstTxWarp>
            <a:normAutofit/>
          </a:bodyPr>
          <a:lstStyle/>
          <a:p>
            <a:pPr>
              <a:defRPr/>
            </a:pPr>
            <a:endParaRPr lang="en-US" sz="1700"/>
          </a:p>
          <a:p>
            <a:pPr>
              <a:defRPr/>
            </a:pPr>
            <a:r>
              <a:rPr lang="en-US" sz="2000" dirty="0">
                <a:latin typeface="Arial"/>
                <a:cs typeface="Arial"/>
              </a:rPr>
              <a:t>Some enzymes react when oxygen is present.</a:t>
            </a:r>
          </a:p>
          <a:p>
            <a:pPr>
              <a:defRPr/>
            </a:pPr>
            <a:r>
              <a:rPr lang="en-US" sz="2000" dirty="0">
                <a:latin typeface="Arial"/>
                <a:cs typeface="Arial"/>
              </a:rPr>
              <a:t>Causes fruit to turn brown. </a:t>
            </a:r>
          </a:p>
          <a:p>
            <a:pPr>
              <a:defRPr/>
            </a:pPr>
            <a:r>
              <a:rPr lang="en-US" sz="2000" dirty="0">
                <a:latin typeface="Arial"/>
                <a:cs typeface="Arial"/>
              </a:rPr>
              <a:t>Deteriorates flavor in fats and oils </a:t>
            </a:r>
          </a:p>
          <a:p>
            <a:pPr>
              <a:defRPr/>
            </a:pPr>
            <a:r>
              <a:rPr lang="en-US" sz="2000" dirty="0">
                <a:latin typeface="Arial"/>
                <a:cs typeface="Arial"/>
              </a:rPr>
              <a:t>Will also prevent freezer burn. </a:t>
            </a:r>
          </a:p>
          <a:p>
            <a:pPr>
              <a:defRPr/>
            </a:pPr>
            <a:endParaRPr lang="en-US"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0822006-A95B-6767-5CAC-FACF4A7FEDA0}"/>
              </a:ext>
            </a:extLst>
          </p:cNvPr>
          <p:cNvSpPr>
            <a:spLocks noGrp="1" noChangeArrowheads="1"/>
          </p:cNvSpPr>
          <p:nvPr>
            <p:ph type="title"/>
          </p:nvPr>
        </p:nvSpPr>
        <p:spPr/>
        <p:txBody>
          <a:bodyPr/>
          <a:lstStyle/>
          <a:p>
            <a:r>
              <a:rPr lang="en-US" altLang="en-US"/>
              <a:t>ICE CRYSTALS </a:t>
            </a:r>
          </a:p>
        </p:txBody>
      </p:sp>
      <p:sp>
        <p:nvSpPr>
          <p:cNvPr id="20483" name="Rectangle 3">
            <a:extLst>
              <a:ext uri="{FF2B5EF4-FFF2-40B4-BE49-F238E27FC236}">
                <a16:creationId xmlns:a16="http://schemas.microsoft.com/office/drawing/2014/main" id="{D2E2BA5D-C358-4D33-CB77-927D284194CE}"/>
              </a:ext>
            </a:extLst>
          </p:cNvPr>
          <p:cNvSpPr>
            <a:spLocks noGrp="1" noChangeArrowheads="1"/>
          </p:cNvSpPr>
          <p:nvPr>
            <p:ph sz="half" idx="1"/>
          </p:nvPr>
        </p:nvSpPr>
        <p:spPr/>
        <p:txBody>
          <a:bodyPr/>
          <a:lstStyle/>
          <a:p>
            <a:pPr>
              <a:lnSpc>
                <a:spcPct val="90000"/>
              </a:lnSpc>
            </a:pPr>
            <a:r>
              <a:rPr lang="en-US" altLang="en-US" sz="2000"/>
              <a:t>Ice crystals are responsible for textural changes in frozen foods.</a:t>
            </a:r>
          </a:p>
          <a:p>
            <a:pPr lvl="1">
              <a:lnSpc>
                <a:spcPct val="90000"/>
              </a:lnSpc>
            </a:pPr>
            <a:r>
              <a:rPr lang="en-US" altLang="en-US" sz="2000">
                <a:latin typeface="Arial" panose="020B0604020202020204" pitchFamily="34" charset="0"/>
              </a:rPr>
              <a:t>The water in food freezes and expands.  </a:t>
            </a:r>
          </a:p>
          <a:p>
            <a:pPr lvl="1">
              <a:lnSpc>
                <a:spcPct val="90000"/>
              </a:lnSpc>
            </a:pPr>
            <a:r>
              <a:rPr lang="en-US" altLang="en-US" sz="2000">
                <a:latin typeface="Arial" panose="020B0604020202020204" pitchFamily="34" charset="0"/>
              </a:rPr>
              <a:t>Ice crystals cause the cell walls of fruits and vegetables to rupture, making them softer when thawed.</a:t>
            </a:r>
          </a:p>
          <a:p>
            <a:pPr lvl="1">
              <a:lnSpc>
                <a:spcPct val="90000"/>
              </a:lnSpc>
              <a:buFontTx/>
              <a:buNone/>
            </a:pPr>
            <a:endParaRPr lang="en-US" altLang="en-US" sz="1200">
              <a:latin typeface="Arial" panose="020B0604020202020204" pitchFamily="34" charset="0"/>
            </a:endParaRPr>
          </a:p>
          <a:p>
            <a:pPr>
              <a:lnSpc>
                <a:spcPct val="90000"/>
              </a:lnSpc>
            </a:pPr>
            <a:r>
              <a:rPr lang="en-US" altLang="en-US" sz="2000"/>
              <a:t>Goal is to form the smallest ice crystals as possible.</a:t>
            </a:r>
          </a:p>
          <a:p>
            <a:pPr lvl="1">
              <a:lnSpc>
                <a:spcPct val="90000"/>
              </a:lnSpc>
            </a:pPr>
            <a:r>
              <a:rPr lang="en-US" altLang="en-US" sz="2000"/>
              <a:t>Food held at -10</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F</a:t>
            </a:r>
            <a:r>
              <a:rPr lang="en-US" altLang="en-US" sz="2000"/>
              <a:t> have smaller ice crystals than food at 0</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F</a:t>
            </a:r>
            <a:endParaRPr lang="en-US" altLang="en-US" sz="2000"/>
          </a:p>
          <a:p>
            <a:pPr>
              <a:lnSpc>
                <a:spcPct val="90000"/>
              </a:lnSpc>
              <a:buFontTx/>
              <a:buNone/>
            </a:pPr>
            <a:endParaRPr lang="en-US" altLang="en-US" sz="2000"/>
          </a:p>
          <a:p>
            <a:pPr>
              <a:lnSpc>
                <a:spcPct val="90000"/>
              </a:lnSpc>
            </a:pPr>
            <a:endParaRPr lang="en-US" altLang="en-US" sz="2000"/>
          </a:p>
        </p:txBody>
      </p:sp>
      <p:sp>
        <p:nvSpPr>
          <p:cNvPr id="20484" name="Content Placeholder 1">
            <a:extLst>
              <a:ext uri="{FF2B5EF4-FFF2-40B4-BE49-F238E27FC236}">
                <a16:creationId xmlns:a16="http://schemas.microsoft.com/office/drawing/2014/main" id="{4747E0F8-C2F0-929E-5321-F550F993731F}"/>
              </a:ext>
            </a:extLst>
          </p:cNvPr>
          <p:cNvSpPr>
            <a:spLocks noGrp="1" noChangeArrowheads="1"/>
          </p:cNvSpPr>
          <p:nvPr>
            <p:ph sz="half" idx="2"/>
          </p:nvPr>
        </p:nvSpPr>
        <p:spPr/>
        <p:txBody>
          <a:bodyPr/>
          <a:lstStyle/>
          <a:p>
            <a:pPr>
              <a:lnSpc>
                <a:spcPct val="90000"/>
              </a:lnSpc>
            </a:pPr>
            <a:r>
              <a:rPr lang="en-US" altLang="en-US" sz="2400"/>
              <a:t>Maintaining constant freezer temperatures prevents large ice crystals. </a:t>
            </a:r>
          </a:p>
          <a:p>
            <a:pPr>
              <a:lnSpc>
                <a:spcPct val="90000"/>
              </a:lnSpc>
              <a:buFontTx/>
              <a:buNone/>
            </a:pPr>
            <a:endParaRPr lang="en-US" altLang="en-US" sz="1000"/>
          </a:p>
          <a:p>
            <a:pPr>
              <a:lnSpc>
                <a:spcPct val="90000"/>
              </a:lnSpc>
            </a:pPr>
            <a:r>
              <a:rPr lang="en-US" altLang="en-US" sz="2400"/>
              <a:t>Refrigerator freezers and self-defrosting freezers often have fluctuating temperatures.</a:t>
            </a:r>
          </a:p>
          <a:p>
            <a:pPr lvl="1">
              <a:lnSpc>
                <a:spcPct val="90000"/>
              </a:lnSpc>
            </a:pPr>
            <a:r>
              <a:rPr lang="en-US" altLang="en-US"/>
              <a:t>This causes ice crystals to thaw and refreeze making larger ice crystals each time. </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CEC14A9-1604-C4E1-E136-80C1648AC088}"/>
              </a:ext>
            </a:extLst>
          </p:cNvPr>
          <p:cNvSpPr>
            <a:spLocks noGrp="1" noChangeArrowheads="1"/>
          </p:cNvSpPr>
          <p:nvPr>
            <p:ph type="title"/>
          </p:nvPr>
        </p:nvSpPr>
        <p:spPr/>
        <p:txBody>
          <a:bodyPr/>
          <a:lstStyle/>
          <a:p>
            <a:r>
              <a:rPr lang="en-US" altLang="en-US"/>
              <a:t>EVAPORATION OF MOISTURE</a:t>
            </a:r>
          </a:p>
        </p:txBody>
      </p:sp>
      <p:sp>
        <p:nvSpPr>
          <p:cNvPr id="21507" name="Rectangle 3">
            <a:extLst>
              <a:ext uri="{FF2B5EF4-FFF2-40B4-BE49-F238E27FC236}">
                <a16:creationId xmlns:a16="http://schemas.microsoft.com/office/drawing/2014/main" id="{455CF966-BC41-6C50-F996-008397BA384A}"/>
              </a:ext>
            </a:extLst>
          </p:cNvPr>
          <p:cNvSpPr>
            <a:spLocks noGrp="1" noChangeArrowheads="1"/>
          </p:cNvSpPr>
          <p:nvPr>
            <p:ph idx="1"/>
          </p:nvPr>
        </p:nvSpPr>
        <p:spPr/>
        <p:txBody>
          <a:bodyPr/>
          <a:lstStyle/>
          <a:p>
            <a:r>
              <a:rPr lang="en-US" altLang="en-US"/>
              <a:t>Freezer burn – tough and dry, but safe.</a:t>
            </a:r>
          </a:p>
          <a:p>
            <a:pPr lvl="1"/>
            <a:r>
              <a:rPr lang="en-US" altLang="en-US">
                <a:latin typeface="Arial" panose="020B0604020202020204" pitchFamily="34" charset="0"/>
              </a:rPr>
              <a:t>Loss of moisture results in loss of color, flavor and texture, but it does not make the food unsafe to eat. </a:t>
            </a:r>
          </a:p>
          <a:p>
            <a:pPr lvl="1">
              <a:buFontTx/>
              <a:buNone/>
            </a:pPr>
            <a:endParaRPr lang="en-US" altLang="en-US">
              <a:latin typeface="Arial" panose="020B0604020202020204" pitchFamily="34" charset="0"/>
            </a:endParaRPr>
          </a:p>
          <a:p>
            <a:r>
              <a:rPr lang="en-US" altLang="en-US"/>
              <a:t>Food should be packaged well to prevent moisture loss.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7112" name="Rectangle 471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4" name="Freeform: Shape 471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4D2CEF74-3ADA-056C-2165-BED3FFCBA8A5}"/>
              </a:ext>
            </a:extLst>
          </p:cNvPr>
          <p:cNvSpPr>
            <a:spLocks noGrp="1" noChangeArrowheads="1"/>
          </p:cNvSpPr>
          <p:nvPr>
            <p:ph type="title"/>
          </p:nvPr>
        </p:nvSpPr>
        <p:spPr>
          <a:xfrm>
            <a:off x="515125" y="1153572"/>
            <a:ext cx="2400300" cy="4461163"/>
          </a:xfrm>
        </p:spPr>
        <p:txBody>
          <a:bodyPr>
            <a:normAutofit/>
          </a:bodyPr>
          <a:lstStyle/>
          <a:p>
            <a:r>
              <a:rPr lang="en-US" altLang="en-US">
                <a:solidFill>
                  <a:srgbClr val="FFFFFF"/>
                </a:solidFill>
              </a:rPr>
              <a:t>FOOD PACKAGING FOR FREEZING </a:t>
            </a:r>
          </a:p>
        </p:txBody>
      </p:sp>
      <p:sp>
        <p:nvSpPr>
          <p:cNvPr id="47116" name="Arc 471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107" name="Rectangle 3">
            <a:extLst>
              <a:ext uri="{FF2B5EF4-FFF2-40B4-BE49-F238E27FC236}">
                <a16:creationId xmlns:a16="http://schemas.microsoft.com/office/drawing/2014/main" id="{B80A98CD-EF4E-CF14-A409-9C411661411D}"/>
              </a:ext>
            </a:extLst>
          </p:cNvPr>
          <p:cNvSpPr>
            <a:spLocks noGrp="1" noChangeArrowheads="1"/>
          </p:cNvSpPr>
          <p:nvPr>
            <p:ph idx="1"/>
          </p:nvPr>
        </p:nvSpPr>
        <p:spPr>
          <a:xfrm>
            <a:off x="3335481" y="591344"/>
            <a:ext cx="5179868" cy="5585619"/>
          </a:xfrm>
        </p:spPr>
        <p:txBody>
          <a:bodyPr anchor="ctr">
            <a:normAutofit/>
          </a:bodyPr>
          <a:lstStyle/>
          <a:p>
            <a:r>
              <a:rPr lang="en-US" altLang="en-US"/>
              <a:t>Moisture-vapor resistant. </a:t>
            </a:r>
          </a:p>
          <a:p>
            <a:r>
              <a:rPr lang="en-US" altLang="en-US"/>
              <a:t>Durable and leak proof. </a:t>
            </a:r>
          </a:p>
          <a:p>
            <a:r>
              <a:rPr lang="en-US" altLang="en-US"/>
              <a:t>Resistant to cracking at low temperatures. </a:t>
            </a:r>
          </a:p>
          <a:p>
            <a:r>
              <a:rPr lang="en-US" altLang="en-US"/>
              <a:t>Resistant to oil, grease, water. </a:t>
            </a:r>
          </a:p>
          <a:p>
            <a:r>
              <a:rPr lang="en-US" altLang="en-US"/>
              <a:t>Able to protect foods from absorbing odors and off-flavors. </a:t>
            </a:r>
          </a:p>
          <a:p>
            <a:r>
              <a:rPr lang="en-US" altLang="en-US"/>
              <a:t>Easy to seal and label.</a:t>
            </a:r>
          </a:p>
          <a:p>
            <a:r>
              <a:rPr lang="en-US" altLang="en-US"/>
              <a:t>Food will come out easily.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1A7D0D9-68E8-8E69-9CBC-4AA5C57E7E93}"/>
              </a:ext>
            </a:extLst>
          </p:cNvPr>
          <p:cNvSpPr>
            <a:spLocks noGrp="1" noChangeArrowheads="1"/>
          </p:cNvSpPr>
          <p:nvPr>
            <p:ph type="title"/>
          </p:nvPr>
        </p:nvSpPr>
        <p:spPr/>
        <p:txBody>
          <a:bodyPr/>
          <a:lstStyle/>
          <a:p>
            <a:r>
              <a:rPr lang="en-US" altLang="en-US"/>
              <a:t>FOOD PACKAGING CHOICES</a:t>
            </a:r>
          </a:p>
        </p:txBody>
      </p:sp>
      <p:sp>
        <p:nvSpPr>
          <p:cNvPr id="48131" name="Rectangle 3">
            <a:extLst>
              <a:ext uri="{FF2B5EF4-FFF2-40B4-BE49-F238E27FC236}">
                <a16:creationId xmlns:a16="http://schemas.microsoft.com/office/drawing/2014/main" id="{CACD4E2E-6E67-A022-82A4-D27D367EDA5C}"/>
              </a:ext>
            </a:extLst>
          </p:cNvPr>
          <p:cNvSpPr>
            <a:spLocks noGrp="1" noChangeArrowheads="1"/>
          </p:cNvSpPr>
          <p:nvPr>
            <p:ph idx="1"/>
          </p:nvPr>
        </p:nvSpPr>
        <p:spPr>
          <a:xfrm>
            <a:off x="228600" y="1676400"/>
            <a:ext cx="5181600" cy="4495800"/>
          </a:xfrm>
        </p:spPr>
        <p:txBody>
          <a:bodyPr/>
          <a:lstStyle/>
          <a:p>
            <a:r>
              <a:rPr lang="en-US" altLang="en-US" sz="2400" b="1"/>
              <a:t>Sealable rigid containers</a:t>
            </a:r>
          </a:p>
          <a:p>
            <a:pPr lvl="1"/>
            <a:r>
              <a:rPr lang="en-US" altLang="en-US" sz="2400">
                <a:latin typeface="Stone Sans" pitchFamily="64" charset="0"/>
              </a:rPr>
              <a:t>Good for all packs,     especially liquid.</a:t>
            </a:r>
          </a:p>
          <a:p>
            <a:r>
              <a:rPr lang="en-US" altLang="en-US" sz="2400" b="1"/>
              <a:t>Flexible plastic bags or wrapping</a:t>
            </a:r>
          </a:p>
          <a:p>
            <a:pPr lvl="1"/>
            <a:r>
              <a:rPr lang="en-US" altLang="en-US" sz="2400">
                <a:latin typeface="Stone Sans" pitchFamily="64" charset="0"/>
              </a:rPr>
              <a:t>Good for dry-packed foods.</a:t>
            </a:r>
            <a:r>
              <a:rPr lang="en-US" altLang="en-US" sz="2400"/>
              <a:t> </a:t>
            </a:r>
          </a:p>
          <a:p>
            <a:r>
              <a:rPr lang="en-US" altLang="en-US" sz="2400" b="1"/>
              <a:t>Laminated freezer papers or containers</a:t>
            </a:r>
          </a:p>
          <a:p>
            <a:pPr lvl="1"/>
            <a:r>
              <a:rPr lang="en-US" altLang="en-US" sz="2400">
                <a:latin typeface="Stone Sans" pitchFamily="64" charset="0"/>
              </a:rPr>
              <a:t>Good for dry packed meats, fish and poultry.</a:t>
            </a:r>
            <a:r>
              <a:rPr lang="en-US" altLang="en-US" sz="2400"/>
              <a:t>  </a:t>
            </a:r>
          </a:p>
          <a:p>
            <a:endParaRPr lang="en-US" altLang="en-US" sz="2400"/>
          </a:p>
        </p:txBody>
      </p:sp>
      <p:pic>
        <p:nvPicPr>
          <p:cNvPr id="23556" name="Picture 1028" descr="croppedfreezerboxes">
            <a:extLst>
              <a:ext uri="{FF2B5EF4-FFF2-40B4-BE49-F238E27FC236}">
                <a16:creationId xmlns:a16="http://schemas.microsoft.com/office/drawing/2014/main" id="{C47F3B69-DC50-B798-0AB5-01C4ED7FC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17675"/>
            <a:ext cx="3124200" cy="183673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1029" descr="cropFlexfreezwraps">
            <a:extLst>
              <a:ext uri="{FF2B5EF4-FFF2-40B4-BE49-F238E27FC236}">
                <a16:creationId xmlns:a16="http://schemas.microsoft.com/office/drawing/2014/main" id="{1B14180A-81D0-71BD-665C-71F9FF477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92538"/>
            <a:ext cx="3124200" cy="1846262"/>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7EE4700-FDDF-7DCA-11F8-3380324AF9D1}"/>
              </a:ext>
            </a:extLst>
          </p:cNvPr>
          <p:cNvSpPr>
            <a:spLocks noGrp="1" noChangeArrowheads="1"/>
          </p:cNvSpPr>
          <p:nvPr>
            <p:ph type="title"/>
          </p:nvPr>
        </p:nvSpPr>
        <p:spPr>
          <a:xfrm>
            <a:off x="381000" y="914400"/>
            <a:ext cx="8686800" cy="585788"/>
          </a:xfrm>
        </p:spPr>
        <p:txBody>
          <a:bodyPr/>
          <a:lstStyle/>
          <a:p>
            <a:pPr eaLnBrk="1" hangingPunct="1"/>
            <a:r>
              <a:rPr lang="en-US" altLang="en-US"/>
              <a:t>    Vacuum Packaging Machines</a:t>
            </a:r>
          </a:p>
        </p:txBody>
      </p:sp>
      <p:sp>
        <p:nvSpPr>
          <p:cNvPr id="24579" name="Rectangle 3">
            <a:extLst>
              <a:ext uri="{FF2B5EF4-FFF2-40B4-BE49-F238E27FC236}">
                <a16:creationId xmlns:a16="http://schemas.microsoft.com/office/drawing/2014/main" id="{C92B6E4A-D499-62C0-216D-60723DF45773}"/>
              </a:ext>
            </a:extLst>
          </p:cNvPr>
          <p:cNvSpPr>
            <a:spLocks noGrp="1" noChangeArrowheads="1"/>
          </p:cNvSpPr>
          <p:nvPr>
            <p:ph type="body" sz="half" idx="1"/>
          </p:nvPr>
        </p:nvSpPr>
        <p:spPr/>
        <p:txBody>
          <a:bodyPr/>
          <a:lstStyle/>
          <a:p>
            <a:pPr eaLnBrk="1" hangingPunct="1"/>
            <a:r>
              <a:rPr lang="en-US" altLang="en-US"/>
              <a:t>Use freezer weight</a:t>
            </a:r>
          </a:p>
          <a:p>
            <a:pPr eaLnBrk="1" hangingPunct="1">
              <a:buFontTx/>
              <a:buNone/>
            </a:pPr>
            <a:r>
              <a:rPr lang="en-US" altLang="en-US"/>
              <a:t>	packaging bags.</a:t>
            </a:r>
          </a:p>
          <a:p>
            <a:pPr eaLnBrk="1" hangingPunct="1">
              <a:buFontTx/>
              <a:buNone/>
            </a:pPr>
            <a:endParaRPr lang="en-US" altLang="en-US"/>
          </a:p>
          <a:p>
            <a:pPr eaLnBrk="1" hangingPunct="1"/>
            <a:r>
              <a:rPr lang="en-US" altLang="en-US"/>
              <a:t>Pre-frozen or slightly frozen foods sometimes work better for sealing. </a:t>
            </a:r>
          </a:p>
          <a:p>
            <a:pPr lvl="1" eaLnBrk="1" hangingPunct="1">
              <a:buFont typeface="Wingdings" panose="05000000000000000000" pitchFamily="2" charset="2"/>
              <a:buNone/>
            </a:pPr>
            <a:endParaRPr lang="en-US" altLang="en-US"/>
          </a:p>
        </p:txBody>
      </p:sp>
      <p:pic>
        <p:nvPicPr>
          <p:cNvPr id="24580" name="Picture 8" descr="C:\Documents and Settings\currentuser\My Documents\My Pictures\vacumpackaging.jpg">
            <a:extLst>
              <a:ext uri="{FF2B5EF4-FFF2-40B4-BE49-F238E27FC236}">
                <a16:creationId xmlns:a16="http://schemas.microsoft.com/office/drawing/2014/main" id="{81F567E4-68CF-CDAC-75BE-DE7B5C2DECF2}"/>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92663" y="2362200"/>
            <a:ext cx="4351337" cy="3405188"/>
          </a:xfr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8920" name="Rectangle 389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2" name="Freeform: Shape 389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7AA389FD-C0A8-2379-5FC6-68B2C110E20D}"/>
              </a:ext>
            </a:extLst>
          </p:cNvPr>
          <p:cNvSpPr>
            <a:spLocks noGrp="1" noChangeArrowheads="1"/>
          </p:cNvSpPr>
          <p:nvPr>
            <p:ph type="title"/>
          </p:nvPr>
        </p:nvSpPr>
        <p:spPr>
          <a:xfrm>
            <a:off x="515125" y="1153572"/>
            <a:ext cx="2400300" cy="4461163"/>
          </a:xfrm>
        </p:spPr>
        <p:txBody>
          <a:bodyPr>
            <a:normAutofit/>
          </a:bodyPr>
          <a:lstStyle/>
          <a:p>
            <a:r>
              <a:rPr lang="en-US" altLang="en-US">
                <a:solidFill>
                  <a:srgbClr val="FFFFFF"/>
                </a:solidFill>
              </a:rPr>
              <a:t>WHY FREEZING?</a:t>
            </a:r>
          </a:p>
        </p:txBody>
      </p:sp>
      <p:sp>
        <p:nvSpPr>
          <p:cNvPr id="38924" name="Arc 389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915" name="Rectangle 3">
            <a:extLst>
              <a:ext uri="{FF2B5EF4-FFF2-40B4-BE49-F238E27FC236}">
                <a16:creationId xmlns:a16="http://schemas.microsoft.com/office/drawing/2014/main" id="{CD53A486-35D5-CA1D-6A09-86E7677A7839}"/>
              </a:ext>
            </a:extLst>
          </p:cNvPr>
          <p:cNvSpPr>
            <a:spLocks noGrp="1" noChangeArrowheads="1"/>
          </p:cNvSpPr>
          <p:nvPr>
            <p:ph idx="1"/>
          </p:nvPr>
        </p:nvSpPr>
        <p:spPr>
          <a:xfrm>
            <a:off x="3335481" y="591344"/>
            <a:ext cx="5179868" cy="5585619"/>
          </a:xfrm>
        </p:spPr>
        <p:txBody>
          <a:bodyPr anchor="ctr">
            <a:normAutofit/>
          </a:bodyPr>
          <a:lstStyle/>
          <a:p>
            <a:pPr>
              <a:lnSpc>
                <a:spcPct val="90000"/>
              </a:lnSpc>
              <a:buFontTx/>
              <a:buNone/>
            </a:pPr>
            <a:r>
              <a:rPr lang="en-US" altLang="en-US" sz="1800" b="1" u="sng"/>
              <a:t>Advantages:</a:t>
            </a:r>
            <a:r>
              <a:rPr lang="en-US" altLang="en-US" sz="1800"/>
              <a:t> </a:t>
            </a:r>
          </a:p>
          <a:p>
            <a:pPr>
              <a:lnSpc>
                <a:spcPct val="90000"/>
              </a:lnSpc>
            </a:pPr>
            <a:r>
              <a:rPr lang="en-US" altLang="en-US" sz="1800"/>
              <a:t>Easiest form of preservation for most foods. </a:t>
            </a:r>
          </a:p>
          <a:p>
            <a:pPr>
              <a:lnSpc>
                <a:spcPct val="90000"/>
              </a:lnSpc>
            </a:pPr>
            <a:r>
              <a:rPr lang="en-US" altLang="en-US" sz="1800"/>
              <a:t>Less time consuming than canning or drying. </a:t>
            </a:r>
          </a:p>
          <a:p>
            <a:pPr>
              <a:lnSpc>
                <a:spcPct val="90000"/>
              </a:lnSpc>
            </a:pPr>
            <a:r>
              <a:rPr lang="en-US" altLang="en-US" sz="1800"/>
              <a:t>Provides product closest to fresh </a:t>
            </a:r>
          </a:p>
          <a:p>
            <a:pPr>
              <a:lnSpc>
                <a:spcPct val="90000"/>
              </a:lnSpc>
            </a:pPr>
            <a:r>
              <a:rPr lang="en-US" altLang="en-US" sz="1800"/>
              <a:t>Good natural color and flavor retention.</a:t>
            </a:r>
          </a:p>
          <a:p>
            <a:pPr>
              <a:lnSpc>
                <a:spcPct val="90000"/>
              </a:lnSpc>
            </a:pPr>
            <a:r>
              <a:rPr lang="en-US" altLang="en-US" sz="1800"/>
              <a:t>Best nutritive value retention.</a:t>
            </a:r>
          </a:p>
          <a:p>
            <a:pPr>
              <a:lnSpc>
                <a:spcPct val="90000"/>
              </a:lnSpc>
            </a:pPr>
            <a:r>
              <a:rPr lang="en-US" altLang="en-US" sz="1800"/>
              <a:t>Adds convenience to food preparation.</a:t>
            </a:r>
          </a:p>
          <a:p>
            <a:pPr>
              <a:lnSpc>
                <a:spcPct val="90000"/>
              </a:lnSpc>
            </a:pPr>
            <a:r>
              <a:rPr lang="en-US" altLang="en-US" sz="1800"/>
              <a:t>Proportions can be adapted to needs unlike other methods.</a:t>
            </a:r>
          </a:p>
          <a:p>
            <a:pPr>
              <a:lnSpc>
                <a:spcPct val="90000"/>
              </a:lnSpc>
            </a:pPr>
            <a:r>
              <a:rPr lang="en-US" altLang="en-US" sz="1800"/>
              <a:t>Kitchen remains somewhat cool and comfortable.</a:t>
            </a:r>
          </a:p>
          <a:p>
            <a:pPr>
              <a:lnSpc>
                <a:spcPct val="90000"/>
              </a:lnSpc>
            </a:pPr>
            <a:endParaRPr lang="en-US" altLang="en-US" sz="1800"/>
          </a:p>
          <a:p>
            <a:pPr>
              <a:lnSpc>
                <a:spcPct val="90000"/>
              </a:lnSpc>
              <a:buFontTx/>
              <a:buNone/>
            </a:pPr>
            <a:r>
              <a:rPr lang="en-US" altLang="en-US" sz="1800" b="1" u="sng"/>
              <a:t>Disadvantages: </a:t>
            </a:r>
          </a:p>
          <a:p>
            <a:pPr>
              <a:lnSpc>
                <a:spcPct val="90000"/>
              </a:lnSpc>
            </a:pPr>
            <a:r>
              <a:rPr lang="en-US" altLang="en-US" sz="1800"/>
              <a:t>Texture of some foods is undesirable because of changes due to the freezing process.</a:t>
            </a:r>
          </a:p>
          <a:p>
            <a:pPr>
              <a:lnSpc>
                <a:spcPct val="90000"/>
              </a:lnSpc>
            </a:pPr>
            <a:r>
              <a:rPr lang="en-US" altLang="en-US" sz="1800"/>
              <a:t>Product loses quality more quickly.</a:t>
            </a:r>
          </a:p>
          <a:p>
            <a:pPr>
              <a:lnSpc>
                <a:spcPct val="90000"/>
              </a:lnSpc>
            </a:pPr>
            <a:r>
              <a:rPr lang="en-US" altLang="en-US" sz="1800"/>
              <a:t>Initial investment and cost of maintaining a freezer is high.</a:t>
            </a:r>
          </a:p>
          <a:p>
            <a:pPr>
              <a:lnSpc>
                <a:spcPct val="90000"/>
              </a:lnSpc>
            </a:pPr>
            <a:r>
              <a:rPr lang="en-US" altLang="en-US" sz="1800"/>
              <a:t>Storage space is limited by how much the freezer will hold.</a:t>
            </a:r>
          </a:p>
          <a:p>
            <a:pPr>
              <a:lnSpc>
                <a:spcPct val="90000"/>
              </a:lnSpc>
            </a:pPr>
            <a:endParaRPr lang="en-US" altLang="en-US" sz="1800"/>
          </a:p>
          <a:p>
            <a:pPr>
              <a:lnSpc>
                <a:spcPct val="90000"/>
              </a:lnSpc>
              <a:buFontTx/>
              <a:buNone/>
            </a:pPr>
            <a:endParaRPr lang="en-US" altLang="en-US" sz="1800"/>
          </a:p>
          <a:p>
            <a:pPr>
              <a:lnSpc>
                <a:spcPct val="90000"/>
              </a:lnSpc>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891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8915">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8915">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8915">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89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0" name="Freeform: Shape 2560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A235FDD0-C2B3-7A25-AF27-743F112EA4C7}"/>
              </a:ext>
            </a:extLst>
          </p:cNvPr>
          <p:cNvSpPr>
            <a:spLocks noGrp="1" noChangeArrowheads="1"/>
          </p:cNvSpPr>
          <p:nvPr>
            <p:ph type="title"/>
          </p:nvPr>
        </p:nvSpPr>
        <p:spPr>
          <a:xfrm>
            <a:off x="515125" y="1153572"/>
            <a:ext cx="2400300" cy="4461163"/>
          </a:xfrm>
        </p:spPr>
        <p:txBody>
          <a:bodyPr>
            <a:normAutofit/>
          </a:bodyPr>
          <a:lstStyle/>
          <a:p>
            <a:r>
              <a:rPr lang="en-US" altLang="en-US">
                <a:solidFill>
                  <a:srgbClr val="FFFFFF"/>
                </a:solidFill>
              </a:rPr>
              <a:t>UNSUITABLE CONTAINERS </a:t>
            </a:r>
          </a:p>
        </p:txBody>
      </p:sp>
      <p:sp>
        <p:nvSpPr>
          <p:cNvPr id="25612" name="Arc 256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3" name="Rectangle 3">
            <a:extLst>
              <a:ext uri="{FF2B5EF4-FFF2-40B4-BE49-F238E27FC236}">
                <a16:creationId xmlns:a16="http://schemas.microsoft.com/office/drawing/2014/main" id="{FC02D326-56D7-FE12-BA81-ACEEFA3AADC5}"/>
              </a:ext>
            </a:extLst>
          </p:cNvPr>
          <p:cNvSpPr>
            <a:spLocks noGrp="1" noChangeArrowheads="1"/>
          </p:cNvSpPr>
          <p:nvPr>
            <p:ph idx="1"/>
          </p:nvPr>
        </p:nvSpPr>
        <p:spPr>
          <a:xfrm>
            <a:off x="3335481" y="591344"/>
            <a:ext cx="5179868" cy="5585619"/>
          </a:xfrm>
        </p:spPr>
        <p:txBody>
          <a:bodyPr anchor="ctr">
            <a:normAutofit/>
          </a:bodyPr>
          <a:lstStyle/>
          <a:p>
            <a:r>
              <a:rPr lang="en-US" altLang="en-US"/>
              <a:t>Those that are not moisture-vapor proof enough. </a:t>
            </a:r>
          </a:p>
          <a:p>
            <a:r>
              <a:rPr lang="en-US" altLang="en-US"/>
              <a:t>Waxed paper.</a:t>
            </a:r>
          </a:p>
          <a:p>
            <a:r>
              <a:rPr lang="en-US" altLang="en-US"/>
              <a:t>Paper or milk cartons.</a:t>
            </a:r>
          </a:p>
          <a:p>
            <a:r>
              <a:rPr lang="en-US" altLang="en-US"/>
              <a:t>Rigid carton with cracks or poor fitting lids. </a:t>
            </a:r>
          </a:p>
          <a:p>
            <a:r>
              <a:rPr lang="en-US" altLang="en-US"/>
              <a:t>Re-used plastic dairy or meat containers (e.g. cottage cheese, yogurt, deli-meat containers)</a:t>
            </a:r>
          </a:p>
          <a:p>
            <a:r>
              <a:rPr lang="en-US" altLang="en-US"/>
              <a:t>Any containers used for ‘storage’ versus ‘freezing’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56E4DB5-BF63-9149-2E05-D07644935DB6}"/>
              </a:ext>
            </a:extLst>
          </p:cNvPr>
          <p:cNvSpPr>
            <a:spLocks noGrp="1" noChangeArrowheads="1"/>
          </p:cNvSpPr>
          <p:nvPr>
            <p:ph type="title"/>
          </p:nvPr>
        </p:nvSpPr>
        <p:spPr>
          <a:xfrm>
            <a:off x="457200" y="914400"/>
            <a:ext cx="8229600" cy="503238"/>
          </a:xfrm>
        </p:spPr>
        <p:txBody>
          <a:bodyPr/>
          <a:lstStyle/>
          <a:p>
            <a:r>
              <a:rPr lang="en-US" altLang="en-US"/>
              <a:t>Headspace for Frozen Foods </a:t>
            </a:r>
          </a:p>
        </p:txBody>
      </p:sp>
      <p:sp>
        <p:nvSpPr>
          <p:cNvPr id="26627" name="Text Placeholder 2">
            <a:extLst>
              <a:ext uri="{FF2B5EF4-FFF2-40B4-BE49-F238E27FC236}">
                <a16:creationId xmlns:a16="http://schemas.microsoft.com/office/drawing/2014/main" id="{EEDE8FDC-1F81-5158-FFE4-C6964197CB3A}"/>
              </a:ext>
            </a:extLst>
          </p:cNvPr>
          <p:cNvSpPr>
            <a:spLocks noGrp="1" noChangeArrowheads="1"/>
          </p:cNvSpPr>
          <p:nvPr>
            <p:ph type="body" idx="1"/>
          </p:nvPr>
        </p:nvSpPr>
        <p:spPr/>
        <p:txBody>
          <a:bodyPr/>
          <a:lstStyle/>
          <a:p>
            <a:r>
              <a:rPr lang="en-US" altLang="en-US"/>
              <a:t>Foods with Liquid: 	</a:t>
            </a:r>
          </a:p>
        </p:txBody>
      </p:sp>
      <p:sp>
        <p:nvSpPr>
          <p:cNvPr id="26628" name="Content Placeholder 3">
            <a:extLst>
              <a:ext uri="{FF2B5EF4-FFF2-40B4-BE49-F238E27FC236}">
                <a16:creationId xmlns:a16="http://schemas.microsoft.com/office/drawing/2014/main" id="{6A90BB82-E7C1-8505-8147-1E542CF958B7}"/>
              </a:ext>
            </a:extLst>
          </p:cNvPr>
          <p:cNvSpPr>
            <a:spLocks noGrp="1" noChangeArrowheads="1"/>
          </p:cNvSpPr>
          <p:nvPr>
            <p:ph sz="half" idx="2"/>
          </p:nvPr>
        </p:nvSpPr>
        <p:spPr/>
        <p:txBody>
          <a:bodyPr/>
          <a:lstStyle/>
          <a:p>
            <a:endParaRPr lang="en-US" altLang="en-US"/>
          </a:p>
          <a:p>
            <a:r>
              <a:rPr lang="en-US" altLang="en-US"/>
              <a:t>Wide opening: ½-inch per pint: 1 inch per quart </a:t>
            </a:r>
          </a:p>
          <a:p>
            <a:endParaRPr lang="en-US" altLang="en-US"/>
          </a:p>
          <a:p>
            <a:r>
              <a:rPr lang="en-US" altLang="en-US"/>
              <a:t>Narrow opening: ¾-inch per pint; 1 ½-inch per quart</a:t>
            </a:r>
          </a:p>
        </p:txBody>
      </p:sp>
      <p:sp>
        <p:nvSpPr>
          <p:cNvPr id="26629" name="Text Placeholder 4">
            <a:extLst>
              <a:ext uri="{FF2B5EF4-FFF2-40B4-BE49-F238E27FC236}">
                <a16:creationId xmlns:a16="http://schemas.microsoft.com/office/drawing/2014/main" id="{D6D5CE18-81AE-3973-3FA2-303CB869A3E3}"/>
              </a:ext>
            </a:extLst>
          </p:cNvPr>
          <p:cNvSpPr>
            <a:spLocks noGrp="1" noChangeArrowheads="1"/>
          </p:cNvSpPr>
          <p:nvPr>
            <p:ph type="body" sz="quarter" idx="3"/>
          </p:nvPr>
        </p:nvSpPr>
        <p:spPr/>
        <p:txBody>
          <a:bodyPr/>
          <a:lstStyle/>
          <a:p>
            <a:r>
              <a:rPr lang="en-US" altLang="en-US"/>
              <a:t>Foods without liquid:</a:t>
            </a:r>
          </a:p>
        </p:txBody>
      </p:sp>
      <p:sp>
        <p:nvSpPr>
          <p:cNvPr id="26630" name="Content Placeholder 5">
            <a:extLst>
              <a:ext uri="{FF2B5EF4-FFF2-40B4-BE49-F238E27FC236}">
                <a16:creationId xmlns:a16="http://schemas.microsoft.com/office/drawing/2014/main" id="{C9F9FC51-6A2C-ADDC-59F4-B24EAAE10DC2}"/>
              </a:ext>
            </a:extLst>
          </p:cNvPr>
          <p:cNvSpPr>
            <a:spLocks noGrp="1" noChangeArrowheads="1"/>
          </p:cNvSpPr>
          <p:nvPr>
            <p:ph sz="quarter" idx="4"/>
          </p:nvPr>
        </p:nvSpPr>
        <p:spPr/>
        <p:txBody>
          <a:bodyPr/>
          <a:lstStyle/>
          <a:p>
            <a:endParaRPr lang="en-US" altLang="en-US"/>
          </a:p>
          <a:p>
            <a:r>
              <a:rPr lang="en-US" altLang="en-US"/>
              <a:t>½ inch for all containers </a:t>
            </a:r>
          </a:p>
          <a:p>
            <a:endParaRPr lang="en-US" altLang="en-US"/>
          </a:p>
          <a:p>
            <a:r>
              <a:rPr lang="en-US" altLang="en-US"/>
              <a:t>Foods that pack loosely need no headspace (e.g. green beans or broccoli)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6" name="Freeform: Shape 5018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794604" y="-1108988"/>
            <a:ext cx="538487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7650" name="Rectangle 2">
            <a:extLst>
              <a:ext uri="{FF2B5EF4-FFF2-40B4-BE49-F238E27FC236}">
                <a16:creationId xmlns:a16="http://schemas.microsoft.com/office/drawing/2014/main" id="{5F65B412-996F-39A3-9A67-3E7645854C9C}"/>
              </a:ext>
            </a:extLst>
          </p:cNvPr>
          <p:cNvSpPr>
            <a:spLocks noGrp="1" noChangeArrowheads="1"/>
          </p:cNvSpPr>
          <p:nvPr>
            <p:ph type="title"/>
          </p:nvPr>
        </p:nvSpPr>
        <p:spPr>
          <a:xfrm>
            <a:off x="630934" y="673770"/>
            <a:ext cx="3070645" cy="2414488"/>
          </a:xfrm>
        </p:spPr>
        <p:txBody>
          <a:bodyPr anchor="t">
            <a:normAutofit/>
          </a:bodyPr>
          <a:lstStyle/>
          <a:p>
            <a:r>
              <a:rPr lang="en-US" altLang="en-US" sz="4700">
                <a:solidFill>
                  <a:srgbClr val="FFFFFF"/>
                </a:solidFill>
              </a:rPr>
              <a:t>FREEZING QUALITY FOODS</a:t>
            </a:r>
          </a:p>
        </p:txBody>
      </p:sp>
      <p:sp>
        <p:nvSpPr>
          <p:cNvPr id="50179" name="Rectangle 3">
            <a:extLst>
              <a:ext uri="{FF2B5EF4-FFF2-40B4-BE49-F238E27FC236}">
                <a16:creationId xmlns:a16="http://schemas.microsoft.com/office/drawing/2014/main" id="{A3596010-2F44-C66E-045A-2DE8AD5F9EF4}"/>
              </a:ext>
            </a:extLst>
          </p:cNvPr>
          <p:cNvSpPr>
            <a:spLocks noGrp="1" noChangeArrowheads="1"/>
          </p:cNvSpPr>
          <p:nvPr>
            <p:ph idx="1"/>
          </p:nvPr>
        </p:nvSpPr>
        <p:spPr>
          <a:xfrm>
            <a:off x="4571999" y="882315"/>
            <a:ext cx="3941065" cy="5294647"/>
          </a:xfrm>
        </p:spPr>
        <p:txBody>
          <a:bodyPr vert="horz" wrap="square" lIns="91440" tIns="45720" rIns="91440" bIns="45720" numCol="1" anchor="t" anchorCtr="0" compatLnSpc="1">
            <a:prstTxWarp prst="textNoShape">
              <a:avLst/>
            </a:prstTxWarp>
            <a:noAutofit/>
          </a:bodyPr>
          <a:lstStyle/>
          <a:p>
            <a:pPr>
              <a:defRPr/>
            </a:pPr>
            <a:r>
              <a:rPr lang="en-US" sz="2000" dirty="0"/>
              <a:t>Set the freezer to 0</a:t>
            </a:r>
            <a:r>
              <a:rPr lang="en-US" sz="2000" dirty="0">
                <a:latin typeface="Arial"/>
                <a:cs typeface="Arial"/>
              </a:rPr>
              <a:t>°F or below 24 hours in advance. </a:t>
            </a:r>
          </a:p>
          <a:p>
            <a:pPr marL="0" indent="0">
              <a:buFontTx/>
              <a:buNone/>
              <a:defRPr/>
            </a:pPr>
            <a:endParaRPr lang="en-US" sz="2000" dirty="0"/>
          </a:p>
          <a:p>
            <a:pPr>
              <a:defRPr/>
            </a:pPr>
            <a:r>
              <a:rPr lang="en-US" sz="2000" dirty="0"/>
              <a:t>Chill foods before freezing and freeze as soon as packaged. </a:t>
            </a:r>
          </a:p>
          <a:p>
            <a:pPr>
              <a:buFontTx/>
              <a:buNone/>
              <a:defRPr/>
            </a:pPr>
            <a:endParaRPr lang="en-US" sz="2000" dirty="0"/>
          </a:p>
          <a:p>
            <a:pPr>
              <a:defRPr/>
            </a:pPr>
            <a:r>
              <a:rPr lang="en-US" sz="2000" dirty="0"/>
              <a:t>Freeze 2-3 pounds per cubic foot at a time – overloading with unfrozen food will slow freezing time. </a:t>
            </a:r>
          </a:p>
          <a:p>
            <a:pPr>
              <a:buFontTx/>
              <a:buNone/>
              <a:defRPr/>
            </a:pPr>
            <a:endParaRPr lang="en-US" sz="2000" dirty="0"/>
          </a:p>
          <a:p>
            <a:pPr>
              <a:defRPr/>
            </a:pPr>
            <a:r>
              <a:rPr lang="en-US" sz="2000" dirty="0"/>
              <a:t>Remember slow freezing causes larger ice crystals.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EF3E5FC5-2731-C5D8-66B5-B028D58A0981}"/>
              </a:ext>
            </a:extLst>
          </p:cNvPr>
          <p:cNvSpPr>
            <a:spLocks noGrp="1" noChangeArrowheads="1"/>
          </p:cNvSpPr>
          <p:nvPr>
            <p:ph type="title"/>
          </p:nvPr>
        </p:nvSpPr>
        <p:spPr>
          <a:xfrm>
            <a:off x="571350" y="762001"/>
            <a:ext cx="4000647" cy="1708242"/>
          </a:xfrm>
        </p:spPr>
        <p:txBody>
          <a:bodyPr anchor="ctr">
            <a:normAutofit/>
          </a:bodyPr>
          <a:lstStyle/>
          <a:p>
            <a:r>
              <a:rPr lang="en-US" altLang="en-US" sz="3500"/>
              <a:t>SELECTING &amp; PREPARING FRUITS FOR FREEZING</a:t>
            </a:r>
          </a:p>
        </p:txBody>
      </p:sp>
      <p:sp>
        <p:nvSpPr>
          <p:cNvPr id="28675" name="Rectangle 3">
            <a:extLst>
              <a:ext uri="{FF2B5EF4-FFF2-40B4-BE49-F238E27FC236}">
                <a16:creationId xmlns:a16="http://schemas.microsoft.com/office/drawing/2014/main" id="{5FE21317-E19C-FFB0-6DB1-10BD18F20A52}"/>
              </a:ext>
            </a:extLst>
          </p:cNvPr>
          <p:cNvSpPr>
            <a:spLocks noGrp="1" noChangeArrowheads="1"/>
          </p:cNvSpPr>
          <p:nvPr>
            <p:ph idx="1"/>
          </p:nvPr>
        </p:nvSpPr>
        <p:spPr>
          <a:xfrm>
            <a:off x="571350" y="1614253"/>
            <a:ext cx="4000647" cy="3769835"/>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2000" b="1" dirty="0"/>
              <a:t>Select fruit that is ripe, and firm</a:t>
            </a:r>
            <a:r>
              <a:rPr lang="en-US" altLang="en-US" sz="2000" dirty="0"/>
              <a:t>. </a:t>
            </a:r>
          </a:p>
          <a:p>
            <a:pPr lvl="1">
              <a:lnSpc>
                <a:spcPct val="90000"/>
              </a:lnSpc>
            </a:pPr>
            <a:r>
              <a:rPr lang="en-US" altLang="en-US" sz="2000" dirty="0">
                <a:latin typeface="Stone Sans"/>
              </a:rPr>
              <a:t>Under ripe fruit will be bitter or off flavor.</a:t>
            </a:r>
          </a:p>
          <a:p>
            <a:pPr lvl="1">
              <a:lnSpc>
                <a:spcPct val="90000"/>
              </a:lnSpc>
            </a:pPr>
            <a:r>
              <a:rPr lang="en-US" altLang="en-US" sz="2000" dirty="0">
                <a:latin typeface="Stone Sans"/>
              </a:rPr>
              <a:t>Overripe fruit will have little flavor and mushy texture.</a:t>
            </a:r>
          </a:p>
          <a:p>
            <a:pPr lvl="1">
              <a:lnSpc>
                <a:spcPct val="90000"/>
              </a:lnSpc>
              <a:buFontTx/>
              <a:buNone/>
            </a:pPr>
            <a:endParaRPr lang="en-US" altLang="en-US" sz="2000" dirty="0">
              <a:latin typeface="Stone Sans" pitchFamily="64" charset="0"/>
            </a:endParaRPr>
          </a:p>
          <a:p>
            <a:pPr>
              <a:lnSpc>
                <a:spcPct val="90000"/>
              </a:lnSpc>
            </a:pPr>
            <a:r>
              <a:rPr lang="en-US" altLang="en-US" sz="2000" b="1" dirty="0"/>
              <a:t>Wash fruit well, rinsing in several changes of water.</a:t>
            </a:r>
            <a:r>
              <a:rPr lang="en-US" altLang="en-US" sz="2000" dirty="0"/>
              <a:t> </a:t>
            </a:r>
          </a:p>
          <a:p>
            <a:pPr lvl="1">
              <a:lnSpc>
                <a:spcPct val="90000"/>
              </a:lnSpc>
            </a:pPr>
            <a:r>
              <a:rPr lang="en-US" altLang="en-US" sz="2000" dirty="0">
                <a:latin typeface="Stone Sans"/>
              </a:rPr>
              <a:t>Don’t let sit in standing water </a:t>
            </a:r>
          </a:p>
          <a:p>
            <a:pPr lvl="1">
              <a:lnSpc>
                <a:spcPct val="90000"/>
              </a:lnSpc>
            </a:pPr>
            <a:r>
              <a:rPr lang="en-US" altLang="en-US" sz="2000" dirty="0">
                <a:latin typeface="Stone Sans"/>
              </a:rPr>
              <a:t>Washing will:</a:t>
            </a:r>
            <a:r>
              <a:rPr lang="en-US" altLang="en-US" sz="2000" dirty="0">
                <a:latin typeface="Stone Sans Semibold"/>
              </a:rPr>
              <a:t> </a:t>
            </a:r>
          </a:p>
          <a:p>
            <a:pPr lvl="2">
              <a:lnSpc>
                <a:spcPct val="90000"/>
              </a:lnSpc>
            </a:pPr>
            <a:r>
              <a:rPr lang="en-US" altLang="en-US" dirty="0"/>
              <a:t>Decrease microorganisms </a:t>
            </a:r>
          </a:p>
          <a:p>
            <a:pPr lvl="2">
              <a:lnSpc>
                <a:spcPct val="90000"/>
              </a:lnSpc>
            </a:pPr>
            <a:r>
              <a:rPr lang="en-US" altLang="en-US" dirty="0"/>
              <a:t>Remove surface dirt </a:t>
            </a:r>
          </a:p>
          <a:p>
            <a:pPr lvl="2">
              <a:lnSpc>
                <a:spcPct val="90000"/>
              </a:lnSpc>
            </a:pPr>
            <a:r>
              <a:rPr lang="en-US" altLang="en-US" dirty="0"/>
              <a:t>Decrease pesticide residue </a:t>
            </a:r>
          </a:p>
          <a:p>
            <a:pPr lvl="2">
              <a:lnSpc>
                <a:spcPct val="90000"/>
              </a:lnSpc>
            </a:pPr>
            <a:r>
              <a:rPr lang="en-US" altLang="en-US" dirty="0"/>
              <a:t>Decrease insects </a:t>
            </a:r>
          </a:p>
          <a:p>
            <a:pPr lvl="2">
              <a:lnSpc>
                <a:spcPct val="90000"/>
              </a:lnSpc>
            </a:pPr>
            <a:r>
              <a:rPr lang="en-US" altLang="en-US" dirty="0"/>
              <a:t>Can see bruises </a:t>
            </a:r>
          </a:p>
          <a:p>
            <a:pPr>
              <a:lnSpc>
                <a:spcPct val="90000"/>
              </a:lnSpc>
            </a:pPr>
            <a:endParaRPr lang="en-US" altLang="en-US" sz="1400"/>
          </a:p>
        </p:txBody>
      </p:sp>
      <p:pic>
        <p:nvPicPr>
          <p:cNvPr id="28677" name="Picture 28676" descr="Red cherry in water">
            <a:extLst>
              <a:ext uri="{FF2B5EF4-FFF2-40B4-BE49-F238E27FC236}">
                <a16:creationId xmlns:a16="http://schemas.microsoft.com/office/drawing/2014/main" id="{690828C1-F73D-6866-370E-754181358F7F}"/>
              </a:ext>
            </a:extLst>
          </p:cNvPr>
          <p:cNvPicPr>
            <a:picLocks noChangeAspect="1"/>
          </p:cNvPicPr>
          <p:nvPr/>
        </p:nvPicPr>
        <p:blipFill>
          <a:blip r:embed="rId2"/>
          <a:srcRect l="43811" r="17312"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C51619EC-2A6D-C972-5901-98D78008CB37}"/>
              </a:ext>
            </a:extLst>
          </p:cNvPr>
          <p:cNvSpPr>
            <a:spLocks noGrp="1" noChangeArrowheads="1"/>
          </p:cNvSpPr>
          <p:nvPr>
            <p:ph type="title"/>
          </p:nvPr>
        </p:nvSpPr>
        <p:spPr>
          <a:xfrm>
            <a:off x="571350" y="762001"/>
            <a:ext cx="4000647" cy="1708242"/>
          </a:xfrm>
        </p:spPr>
        <p:txBody>
          <a:bodyPr anchor="ctr">
            <a:normAutofit/>
          </a:bodyPr>
          <a:lstStyle/>
          <a:p>
            <a:r>
              <a:rPr lang="en-US" altLang="en-US" sz="3500"/>
              <a:t>PRETREATING FRUITS FOR FREEZING</a:t>
            </a:r>
          </a:p>
        </p:txBody>
      </p:sp>
      <p:sp>
        <p:nvSpPr>
          <p:cNvPr id="29699" name="Rectangle 3">
            <a:extLst>
              <a:ext uri="{FF2B5EF4-FFF2-40B4-BE49-F238E27FC236}">
                <a16:creationId xmlns:a16="http://schemas.microsoft.com/office/drawing/2014/main" id="{A84E90EC-FEB1-DFE0-EE2A-32ADFCFC4988}"/>
              </a:ext>
            </a:extLst>
          </p:cNvPr>
          <p:cNvSpPr>
            <a:spLocks noGrp="1" noChangeArrowheads="1"/>
          </p:cNvSpPr>
          <p:nvPr>
            <p:ph idx="1"/>
          </p:nvPr>
        </p:nvSpPr>
        <p:spPr>
          <a:xfrm>
            <a:off x="571350" y="1533689"/>
            <a:ext cx="4000647" cy="3769835"/>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1600" dirty="0"/>
              <a:t>To prevent darkening of light colored fruits pretreat with one of the following:</a:t>
            </a:r>
          </a:p>
          <a:p>
            <a:pPr lvl="1">
              <a:lnSpc>
                <a:spcPct val="90000"/>
              </a:lnSpc>
            </a:pPr>
            <a:r>
              <a:rPr lang="en-US" altLang="en-US" sz="1600" b="1" i="1" dirty="0">
                <a:latin typeface="Stone Sans Semibold"/>
              </a:rPr>
              <a:t>Ascorbic Acid</a:t>
            </a:r>
            <a:r>
              <a:rPr lang="en-US" altLang="en-US" sz="1600" dirty="0">
                <a:latin typeface="Stone Sans Semibold"/>
              </a:rPr>
              <a:t> (Vitamin C)	</a:t>
            </a:r>
          </a:p>
          <a:p>
            <a:pPr lvl="2">
              <a:lnSpc>
                <a:spcPct val="90000"/>
              </a:lnSpc>
            </a:pPr>
            <a:r>
              <a:rPr lang="en-US" altLang="en-US" sz="1600" dirty="0"/>
              <a:t>Available at drugstores in table, crystals and powder forms. </a:t>
            </a:r>
          </a:p>
          <a:p>
            <a:pPr lvl="2">
              <a:lnSpc>
                <a:spcPct val="90000"/>
              </a:lnSpc>
            </a:pPr>
            <a:r>
              <a:rPr lang="en-US" altLang="en-US" sz="1600" dirty="0"/>
              <a:t>Soak fruit in mixture for 2 minutes.</a:t>
            </a:r>
          </a:p>
          <a:p>
            <a:pPr lvl="1">
              <a:lnSpc>
                <a:spcPct val="90000"/>
              </a:lnSpc>
            </a:pPr>
            <a:r>
              <a:rPr lang="en-US" altLang="en-US" sz="1600" b="1" i="1" dirty="0">
                <a:latin typeface="Stone Sans Semibold"/>
              </a:rPr>
              <a:t>Ascorbic Acid Mixtures</a:t>
            </a:r>
            <a:r>
              <a:rPr lang="en-US" altLang="en-US" sz="1600" dirty="0">
                <a:latin typeface="Stone Sans Semibold"/>
              </a:rPr>
              <a:t> (Fruit Fresh or Ever Fresh)</a:t>
            </a:r>
          </a:p>
          <a:p>
            <a:pPr lvl="2">
              <a:lnSpc>
                <a:spcPct val="90000"/>
              </a:lnSpc>
            </a:pPr>
            <a:r>
              <a:rPr lang="en-US" altLang="en-US" sz="1600" dirty="0"/>
              <a:t>Sugar mixed with ascorbic acid or citric acid. </a:t>
            </a:r>
          </a:p>
          <a:p>
            <a:pPr lvl="2">
              <a:lnSpc>
                <a:spcPct val="90000"/>
              </a:lnSpc>
            </a:pPr>
            <a:r>
              <a:rPr lang="en-US" altLang="en-US" sz="1600" dirty="0"/>
              <a:t>Follow package directions.</a:t>
            </a:r>
          </a:p>
          <a:p>
            <a:pPr lvl="1">
              <a:lnSpc>
                <a:spcPct val="90000"/>
              </a:lnSpc>
            </a:pPr>
            <a:r>
              <a:rPr lang="en-US" altLang="en-US" sz="1600" b="1" i="1" dirty="0">
                <a:latin typeface="Stone Sans Semibold"/>
              </a:rPr>
              <a:t>Lemon or Orange Juice</a:t>
            </a:r>
          </a:p>
          <a:p>
            <a:pPr lvl="2">
              <a:lnSpc>
                <a:spcPct val="90000"/>
              </a:lnSpc>
            </a:pPr>
            <a:r>
              <a:rPr lang="en-US" altLang="en-US" sz="1600" dirty="0"/>
              <a:t>Will help for time during preparation but not for long storage periods. </a:t>
            </a:r>
          </a:p>
          <a:p>
            <a:pPr lvl="2">
              <a:lnSpc>
                <a:spcPct val="90000"/>
              </a:lnSpc>
            </a:pPr>
            <a:r>
              <a:rPr lang="en-US" altLang="en-US" sz="1600" dirty="0"/>
              <a:t>May mask flavor of fruit. </a:t>
            </a:r>
          </a:p>
          <a:p>
            <a:pPr lvl="1">
              <a:lnSpc>
                <a:spcPct val="90000"/>
              </a:lnSpc>
            </a:pPr>
            <a:r>
              <a:rPr lang="en-US" altLang="en-US" sz="1600" b="1" i="1" dirty="0">
                <a:latin typeface="Stone Sans Semibold"/>
              </a:rPr>
              <a:t>Salt and vinegar solutions</a:t>
            </a:r>
            <a:r>
              <a:rPr lang="en-US" altLang="en-US" sz="1600" dirty="0">
                <a:latin typeface="Stone Sans Semibold"/>
              </a:rPr>
              <a:t> </a:t>
            </a:r>
          </a:p>
          <a:p>
            <a:pPr lvl="2">
              <a:lnSpc>
                <a:spcPct val="90000"/>
              </a:lnSpc>
            </a:pPr>
            <a:r>
              <a:rPr lang="en-US" altLang="en-US" sz="1600" dirty="0"/>
              <a:t>No longer recommended. </a:t>
            </a:r>
          </a:p>
          <a:p>
            <a:pPr lvl="2">
              <a:lnSpc>
                <a:spcPct val="90000"/>
              </a:lnSpc>
            </a:pPr>
            <a:r>
              <a:rPr lang="en-US" altLang="en-US" sz="1600" dirty="0"/>
              <a:t>Will prevent browning, but will become gray over time. </a:t>
            </a:r>
          </a:p>
          <a:p>
            <a:pPr lvl="2">
              <a:lnSpc>
                <a:spcPct val="90000"/>
              </a:lnSpc>
            </a:pPr>
            <a:r>
              <a:rPr lang="en-US" altLang="en-US" sz="1600" dirty="0"/>
              <a:t>If using salt use 2 Tablespoons per gallon water.</a:t>
            </a:r>
          </a:p>
          <a:p>
            <a:pPr lvl="2">
              <a:lnSpc>
                <a:spcPct val="90000"/>
              </a:lnSpc>
            </a:pPr>
            <a:endParaRPr lang="en-US" altLang="en-US" sz="1100"/>
          </a:p>
        </p:txBody>
      </p:sp>
      <p:pic>
        <p:nvPicPr>
          <p:cNvPr id="29701" name="Picture 29700" descr="Top view of cut oranges, kiwi, mango, strawberry, and blueberry">
            <a:extLst>
              <a:ext uri="{FF2B5EF4-FFF2-40B4-BE49-F238E27FC236}">
                <a16:creationId xmlns:a16="http://schemas.microsoft.com/office/drawing/2014/main" id="{94C30373-639C-C4E5-4296-CBCB9E92A070}"/>
              </a:ext>
            </a:extLst>
          </p:cNvPr>
          <p:cNvPicPr>
            <a:picLocks noChangeAspect="1"/>
          </p:cNvPicPr>
          <p:nvPr/>
        </p:nvPicPr>
        <p:blipFill>
          <a:blip r:embed="rId2"/>
          <a:srcRect l="44715" r="16610" b="7"/>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083FFEDC-13B8-2617-D065-755C5C2A406B}"/>
              </a:ext>
            </a:extLst>
          </p:cNvPr>
          <p:cNvSpPr>
            <a:spLocks noGrp="1" noChangeArrowheads="1"/>
          </p:cNvSpPr>
          <p:nvPr>
            <p:ph type="title"/>
          </p:nvPr>
        </p:nvSpPr>
        <p:spPr>
          <a:xfrm>
            <a:off x="571350" y="762001"/>
            <a:ext cx="4000647" cy="1708242"/>
          </a:xfrm>
        </p:spPr>
        <p:txBody>
          <a:bodyPr anchor="ctr">
            <a:normAutofit/>
          </a:bodyPr>
          <a:lstStyle/>
          <a:p>
            <a:r>
              <a:rPr lang="en-US" altLang="en-US" sz="3500"/>
              <a:t>PACKING FRUITS FOR FREEZING </a:t>
            </a:r>
          </a:p>
        </p:txBody>
      </p:sp>
      <p:sp>
        <p:nvSpPr>
          <p:cNvPr id="30723" name="Rectangle 3">
            <a:extLst>
              <a:ext uri="{FF2B5EF4-FFF2-40B4-BE49-F238E27FC236}">
                <a16:creationId xmlns:a16="http://schemas.microsoft.com/office/drawing/2014/main" id="{5CC2599E-5AC8-0BCF-CEA9-EE3EE4C01080}"/>
              </a:ext>
            </a:extLst>
          </p:cNvPr>
          <p:cNvSpPr>
            <a:spLocks noGrp="1" noChangeArrowheads="1"/>
          </p:cNvSpPr>
          <p:nvPr>
            <p:ph idx="1"/>
          </p:nvPr>
        </p:nvSpPr>
        <p:spPr>
          <a:xfrm>
            <a:off x="571350" y="1966720"/>
            <a:ext cx="4000647" cy="3769835"/>
          </a:xfrm>
        </p:spPr>
        <p:txBody>
          <a:bodyPr vert="horz" wrap="square" lIns="91440" tIns="45720" rIns="91440" bIns="45720" numCol="1" anchor="ctr" anchorCtr="0" compatLnSpc="1">
            <a:prstTxWarp prst="textNoShape">
              <a:avLst/>
            </a:prstTxWarp>
            <a:noAutofit/>
          </a:bodyPr>
          <a:lstStyle/>
          <a:p>
            <a:pPr marL="0" indent="0">
              <a:buNone/>
            </a:pPr>
            <a:r>
              <a:rPr lang="en-US" altLang="en-US" sz="2000" b="1" dirty="0">
                <a:latin typeface="Arial"/>
                <a:cs typeface="Arial"/>
              </a:rPr>
              <a:t>Type of pack depends on intended use of fruit. </a:t>
            </a:r>
            <a:r>
              <a:rPr lang="en-US" altLang="en-US" sz="1800" dirty="0"/>
              <a:t>                                          </a:t>
            </a:r>
            <a:endParaRPr lang="en-US"/>
          </a:p>
          <a:p>
            <a:pPr lvl="1"/>
            <a:r>
              <a:rPr lang="en-US" altLang="en-US" sz="1800" b="1" dirty="0">
                <a:latin typeface="Arial"/>
                <a:cs typeface="Arial"/>
              </a:rPr>
              <a:t>Without Sugar</a:t>
            </a:r>
          </a:p>
          <a:p>
            <a:pPr lvl="2"/>
            <a:r>
              <a:rPr lang="en-US" altLang="en-US" sz="1800" dirty="0">
                <a:latin typeface="Arial"/>
                <a:cs typeface="Arial"/>
              </a:rPr>
              <a:t>Texture may be softer. </a:t>
            </a:r>
          </a:p>
          <a:p>
            <a:pPr lvl="1"/>
            <a:r>
              <a:rPr lang="en-US" altLang="en-US" sz="1800" b="1" dirty="0">
                <a:latin typeface="Arial"/>
                <a:cs typeface="Arial"/>
              </a:rPr>
              <a:t>Dry Pack</a:t>
            </a:r>
          </a:p>
          <a:p>
            <a:pPr lvl="2"/>
            <a:r>
              <a:rPr lang="en-US" altLang="en-US" sz="1800" dirty="0">
                <a:latin typeface="Arial"/>
                <a:cs typeface="Arial"/>
              </a:rPr>
              <a:t>Sugar coats fruit &amp; preserves flavor.</a:t>
            </a:r>
          </a:p>
          <a:p>
            <a:pPr lvl="1"/>
            <a:r>
              <a:rPr lang="en-US" altLang="en-US" sz="1800" b="1" dirty="0">
                <a:latin typeface="Arial"/>
                <a:cs typeface="Arial"/>
              </a:rPr>
              <a:t>Sugar or Syrup Pack</a:t>
            </a:r>
          </a:p>
          <a:p>
            <a:pPr lvl="2"/>
            <a:r>
              <a:rPr lang="en-US" altLang="en-US" sz="1800" dirty="0">
                <a:latin typeface="Arial"/>
                <a:cs typeface="Arial"/>
              </a:rPr>
              <a:t>Retains flavor &amp; texture. </a:t>
            </a:r>
          </a:p>
          <a:p>
            <a:pPr lvl="1"/>
            <a:r>
              <a:rPr lang="en-US" altLang="en-US" sz="1800" b="1" dirty="0">
                <a:latin typeface="Arial"/>
                <a:cs typeface="Arial"/>
              </a:rPr>
              <a:t>Liquid Pack</a:t>
            </a:r>
          </a:p>
          <a:p>
            <a:pPr lvl="2"/>
            <a:r>
              <a:rPr lang="en-US" altLang="en-US" sz="1800" dirty="0">
                <a:latin typeface="Arial"/>
                <a:cs typeface="Arial"/>
              </a:rPr>
              <a:t>Covering fruit with any liquid provides mixed results</a:t>
            </a:r>
            <a:r>
              <a:rPr lang="en-US" altLang="en-US" sz="1800" dirty="0"/>
              <a:t>. </a:t>
            </a:r>
          </a:p>
          <a:p>
            <a:pPr lvl="1"/>
            <a:endParaRPr lang="en-US" altLang="en-US" sz="1800" dirty="0"/>
          </a:p>
          <a:p>
            <a:pPr>
              <a:buFontTx/>
              <a:buNone/>
            </a:pPr>
            <a:endParaRPr lang="en-US" altLang="en-US" sz="1700"/>
          </a:p>
          <a:p>
            <a:endParaRPr lang="en-US" altLang="en-US" sz="1700"/>
          </a:p>
          <a:p>
            <a:endParaRPr lang="en-US" altLang="en-US" sz="1700"/>
          </a:p>
        </p:txBody>
      </p:sp>
      <p:pic>
        <p:nvPicPr>
          <p:cNvPr id="3" name="Picture 1028" descr="croppedfreezerboxes">
            <a:extLst>
              <a:ext uri="{FF2B5EF4-FFF2-40B4-BE49-F238E27FC236}">
                <a16:creationId xmlns:a16="http://schemas.microsoft.com/office/drawing/2014/main" id="{DCF891DF-3914-CFDD-305F-DADB546DD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759" r="15023" b="-1"/>
          <a:stretch/>
        </p:blipFill>
        <p:spPr bwMode="auto">
          <a:xfrm>
            <a:off x="5586448" y="764541"/>
            <a:ext cx="2902971" cy="497563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20" name="Rectangle 64519">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2" name="Rectangle 64521">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5794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83BEBE0D-520E-A54D-060E-E660CE672E31}"/>
              </a:ext>
            </a:extLst>
          </p:cNvPr>
          <p:cNvSpPr>
            <a:spLocks noGrp="1" noChangeArrowheads="1"/>
          </p:cNvSpPr>
          <p:nvPr>
            <p:ph type="title"/>
          </p:nvPr>
        </p:nvSpPr>
        <p:spPr>
          <a:xfrm>
            <a:off x="852775" y="609600"/>
            <a:ext cx="4584165" cy="1330839"/>
          </a:xfrm>
        </p:spPr>
        <p:txBody>
          <a:bodyPr>
            <a:normAutofit/>
          </a:bodyPr>
          <a:lstStyle/>
          <a:p>
            <a:r>
              <a:rPr lang="en-US" altLang="en-US" b="1" dirty="0">
                <a:solidFill>
                  <a:schemeClr val="tx1">
                    <a:lumMod val="85000"/>
                    <a:lumOff val="15000"/>
                  </a:schemeClr>
                </a:solidFill>
                <a:latin typeface="Arial"/>
                <a:cs typeface="Arial"/>
              </a:rPr>
              <a:t>FREEZING WITHOUT SUGAR </a:t>
            </a:r>
          </a:p>
        </p:txBody>
      </p:sp>
      <p:sp>
        <p:nvSpPr>
          <p:cNvPr id="64515" name="Rectangle 3">
            <a:extLst>
              <a:ext uri="{FF2B5EF4-FFF2-40B4-BE49-F238E27FC236}">
                <a16:creationId xmlns:a16="http://schemas.microsoft.com/office/drawing/2014/main" id="{BAD40496-397E-ED03-1539-58C23525D879}"/>
              </a:ext>
            </a:extLst>
          </p:cNvPr>
          <p:cNvSpPr>
            <a:spLocks noGrp="1" noChangeArrowheads="1"/>
          </p:cNvSpPr>
          <p:nvPr>
            <p:ph idx="1"/>
          </p:nvPr>
        </p:nvSpPr>
        <p:spPr>
          <a:xfrm>
            <a:off x="852774" y="2194101"/>
            <a:ext cx="4427886" cy="4054298"/>
          </a:xfrm>
        </p:spPr>
        <p:txBody>
          <a:bodyPr>
            <a:normAutofit/>
          </a:bodyPr>
          <a:lstStyle/>
          <a:p>
            <a:pPr marL="0" indent="0">
              <a:buFontTx/>
              <a:buNone/>
              <a:defRPr/>
            </a:pPr>
            <a:r>
              <a:rPr lang="en-US" sz="1800" b="1" dirty="0">
                <a:solidFill>
                  <a:schemeClr val="tx1">
                    <a:lumMod val="85000"/>
                    <a:lumOff val="15000"/>
                  </a:schemeClr>
                </a:solidFill>
                <a:latin typeface="Arial"/>
                <a:cs typeface="Arial"/>
              </a:rPr>
              <a:t>Also called Individual Quick Freeze (IQF) </a:t>
            </a:r>
          </a:p>
          <a:p>
            <a:pPr marL="533400" indent="-533400">
              <a:buFontTx/>
              <a:buAutoNum type="arabicPeriod"/>
              <a:defRPr/>
            </a:pPr>
            <a:r>
              <a:rPr lang="en-US" sz="1800" dirty="0">
                <a:solidFill>
                  <a:schemeClr val="tx1">
                    <a:lumMod val="85000"/>
                    <a:lumOff val="15000"/>
                  </a:schemeClr>
                </a:solidFill>
                <a:latin typeface="Arial"/>
                <a:cs typeface="Arial"/>
              </a:rPr>
              <a:t>Berries, cherries, grapes should be frozen in single layer to prevent fruit from sticking together.</a:t>
            </a:r>
          </a:p>
          <a:p>
            <a:pPr marL="533400" indent="-533400">
              <a:buFontTx/>
              <a:buAutoNum type="arabicPeriod"/>
              <a:defRPr/>
            </a:pPr>
            <a:r>
              <a:rPr lang="en-US" sz="1800" dirty="0">
                <a:solidFill>
                  <a:schemeClr val="tx1">
                    <a:lumMod val="85000"/>
                    <a:lumOff val="15000"/>
                  </a:schemeClr>
                </a:solidFill>
                <a:latin typeface="Arial"/>
                <a:cs typeface="Arial"/>
              </a:rPr>
              <a:t>Freeze until firm 4-6 hours. </a:t>
            </a:r>
          </a:p>
          <a:p>
            <a:pPr marL="533400" indent="-533400">
              <a:buFontTx/>
              <a:buAutoNum type="arabicPeriod"/>
              <a:defRPr/>
            </a:pPr>
            <a:r>
              <a:rPr lang="en-US" sz="1800" dirty="0">
                <a:solidFill>
                  <a:schemeClr val="tx1">
                    <a:lumMod val="85000"/>
                    <a:lumOff val="15000"/>
                  </a:schemeClr>
                </a:solidFill>
                <a:latin typeface="Arial"/>
                <a:cs typeface="Arial"/>
              </a:rPr>
              <a:t>Place in package.</a:t>
            </a:r>
          </a:p>
          <a:p>
            <a:pPr marL="533400" indent="-533400">
              <a:buFontTx/>
              <a:buAutoNum type="arabicPeriod"/>
              <a:defRPr/>
            </a:pPr>
            <a:r>
              <a:rPr lang="en-US" sz="1800" dirty="0">
                <a:solidFill>
                  <a:schemeClr val="tx1">
                    <a:lumMod val="85000"/>
                    <a:lumOff val="15000"/>
                  </a:schemeClr>
                </a:solidFill>
                <a:latin typeface="Arial"/>
                <a:cs typeface="Arial"/>
              </a:rPr>
              <a:t>Will pour out of container easily when frozen. </a:t>
            </a:r>
          </a:p>
          <a:p>
            <a:pPr marL="990600" lvl="1" indent="-533400">
              <a:defRPr/>
            </a:pPr>
            <a:r>
              <a:rPr lang="en-US" sz="1800" dirty="0">
                <a:solidFill>
                  <a:schemeClr val="tx1">
                    <a:lumMod val="85000"/>
                    <a:lumOff val="15000"/>
                  </a:schemeClr>
                </a:solidFill>
                <a:latin typeface="Arial"/>
                <a:cs typeface="Arial"/>
              </a:rPr>
              <a:t>Serve frozen as snacks.</a:t>
            </a:r>
          </a:p>
          <a:p>
            <a:pPr marL="990600" lvl="1" indent="-533400">
              <a:defRPr/>
            </a:pPr>
            <a:r>
              <a:rPr lang="en-US" sz="1800" dirty="0">
                <a:solidFill>
                  <a:schemeClr val="tx1">
                    <a:lumMod val="85000"/>
                    <a:lumOff val="15000"/>
                  </a:schemeClr>
                </a:solidFill>
                <a:latin typeface="Arial"/>
                <a:cs typeface="Arial"/>
              </a:rPr>
              <a:t>Thaw for salads or desserts.</a:t>
            </a:r>
            <a:r>
              <a:rPr lang="en-US" sz="1700" dirty="0">
                <a:solidFill>
                  <a:schemeClr val="tx1">
                    <a:lumMod val="85000"/>
                    <a:lumOff val="15000"/>
                  </a:schemeClr>
                </a:solidFill>
                <a:latin typeface="Stone Sans Semibold"/>
              </a:rPr>
              <a:t> </a:t>
            </a:r>
          </a:p>
        </p:txBody>
      </p:sp>
      <p:pic>
        <p:nvPicPr>
          <p:cNvPr id="31748" name="Picture 4" descr="IQFrhubarbtray">
            <a:extLst>
              <a:ext uri="{FF2B5EF4-FFF2-40B4-BE49-F238E27FC236}">
                <a16:creationId xmlns:a16="http://schemas.microsoft.com/office/drawing/2014/main" id="{D0DE1300-38C5-05E7-E320-2DE2F6880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24" r="10682" b="-1"/>
          <a:stretch/>
        </p:blipFill>
        <p:spPr bwMode="auto">
          <a:xfrm>
            <a:off x="5851473" y="3429000"/>
            <a:ext cx="3292527"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a:noFill/>
          <a:extLst>
            <a:ext uri="{909E8E84-426E-40DD-AFC4-6F175D3DCCD1}">
              <a14:hiddenFill xmlns:a14="http://schemas.microsoft.com/office/drawing/2010/main">
                <a:solidFill>
                  <a:srgbClr val="FFFFFF"/>
                </a:solidFill>
              </a14:hiddenFill>
            </a:ext>
          </a:extLst>
        </p:spPr>
      </p:pic>
      <p:pic>
        <p:nvPicPr>
          <p:cNvPr id="31749" name="Picture 6" descr="cropdrypackfruit">
            <a:extLst>
              <a:ext uri="{FF2B5EF4-FFF2-40B4-BE49-F238E27FC236}">
                <a16:creationId xmlns:a16="http://schemas.microsoft.com/office/drawing/2014/main" id="{C13A7AC6-4996-39D7-A172-0E1697856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02" r="29087" b="-3"/>
          <a:stretch/>
        </p:blipFill>
        <p:spPr bwMode="auto">
          <a:xfrm>
            <a:off x="5882199" y="-17"/>
            <a:ext cx="3261801"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85" name="Rectangle 3278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770" name="Rectangle 2">
            <a:extLst>
              <a:ext uri="{FF2B5EF4-FFF2-40B4-BE49-F238E27FC236}">
                <a16:creationId xmlns:a16="http://schemas.microsoft.com/office/drawing/2014/main" id="{A858DE14-B7B6-CB0A-0F14-E1C605FFEFE9}"/>
              </a:ext>
            </a:extLst>
          </p:cNvPr>
          <p:cNvSpPr>
            <a:spLocks noGrp="1" noChangeArrowheads="1"/>
          </p:cNvSpPr>
          <p:nvPr>
            <p:ph type="title"/>
          </p:nvPr>
        </p:nvSpPr>
        <p:spPr>
          <a:xfrm>
            <a:off x="5320806" y="498727"/>
            <a:ext cx="3156302" cy="620629"/>
          </a:xfrm>
        </p:spPr>
        <p:txBody>
          <a:bodyPr anchor="b">
            <a:normAutofit/>
          </a:bodyPr>
          <a:lstStyle/>
          <a:p>
            <a:r>
              <a:rPr lang="en-US" altLang="en-US"/>
              <a:t>SYRUP PACKED </a:t>
            </a:r>
          </a:p>
        </p:txBody>
      </p:sp>
      <p:pic>
        <p:nvPicPr>
          <p:cNvPr id="32774" name="Picture 6" descr="croppeachboxpaper">
            <a:extLst>
              <a:ext uri="{FF2B5EF4-FFF2-40B4-BE49-F238E27FC236}">
                <a16:creationId xmlns:a16="http://schemas.microsoft.com/office/drawing/2014/main" id="{251FA512-EC02-67FD-00EB-67718DAEC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306" y="1282998"/>
            <a:ext cx="2228850" cy="1922383"/>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roppeachinsyrupbox">
            <a:extLst>
              <a:ext uri="{FF2B5EF4-FFF2-40B4-BE49-F238E27FC236}">
                <a16:creationId xmlns:a16="http://schemas.microsoft.com/office/drawing/2014/main" id="{DD65FB09-F674-7F19-C9FA-F4DBA0EC1A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6050" y="1394442"/>
            <a:ext cx="2228850" cy="1810940"/>
          </a:xfrm>
          <a:prstGeom prst="rect">
            <a:avLst/>
          </a:prstGeom>
          <a:noFill/>
          <a:extLst>
            <a:ext uri="{909E8E84-426E-40DD-AFC4-6F175D3DCCD1}">
              <a14:hiddenFill xmlns:a14="http://schemas.microsoft.com/office/drawing/2010/main">
                <a:solidFill>
                  <a:srgbClr val="FFFFFF"/>
                </a:solidFill>
              </a14:hiddenFill>
            </a:ext>
          </a:extLst>
        </p:spPr>
      </p:pic>
      <p:cxnSp>
        <p:nvCxnSpPr>
          <p:cNvPr id="32786" name="Straight Connector 3278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058973" y="2026340"/>
            <a:ext cx="40850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775" name="Picture 7" descr="closedpeachbox">
            <a:extLst>
              <a:ext uri="{FF2B5EF4-FFF2-40B4-BE49-F238E27FC236}">
                <a16:creationId xmlns:a16="http://schemas.microsoft.com/office/drawing/2014/main" id="{467F73E2-DF16-0E5D-7080-716C9F1686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2306" y="3411753"/>
            <a:ext cx="2228850" cy="1810940"/>
          </a:xfrm>
          <a:prstGeom prst="rect">
            <a:avLst/>
          </a:prstGeom>
          <a:noFill/>
          <a:extLst>
            <a:ext uri="{909E8E84-426E-40DD-AFC4-6F175D3DCCD1}">
              <a14:hiddenFill xmlns:a14="http://schemas.microsoft.com/office/drawing/2010/main">
                <a:solidFill>
                  <a:srgbClr val="FFFFFF"/>
                </a:solidFill>
              </a14:hiddenFill>
            </a:ext>
          </a:extLst>
        </p:spPr>
      </p:pic>
      <p:cxnSp>
        <p:nvCxnSpPr>
          <p:cNvPr id="32784" name="Straight Connector 32783">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082"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772" name="Picture 4" descr="peachesinsyrupbox1">
            <a:extLst>
              <a:ext uri="{FF2B5EF4-FFF2-40B4-BE49-F238E27FC236}">
                <a16:creationId xmlns:a16="http://schemas.microsoft.com/office/drawing/2014/main" id="{14924C7B-E277-C3D9-D378-4B395D1E342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86050" y="3411753"/>
            <a:ext cx="2228850" cy="1810940"/>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a:extLst>
              <a:ext uri="{FF2B5EF4-FFF2-40B4-BE49-F238E27FC236}">
                <a16:creationId xmlns:a16="http://schemas.microsoft.com/office/drawing/2014/main" id="{1AFF8BC8-01A1-CFB2-24A7-F8F10A530374}"/>
              </a:ext>
            </a:extLst>
          </p:cNvPr>
          <p:cNvSpPr>
            <a:spLocks noGrp="1" noChangeArrowheads="1"/>
          </p:cNvSpPr>
          <p:nvPr>
            <p:ph idx="1"/>
          </p:nvPr>
        </p:nvSpPr>
        <p:spPr>
          <a:xfrm>
            <a:off x="5159678" y="1523475"/>
            <a:ext cx="3690037" cy="3701501"/>
          </a:xfrm>
        </p:spPr>
        <p:txBody>
          <a:bodyPr vert="horz" wrap="square" lIns="91440" tIns="45720" rIns="91440" bIns="45720" numCol="1" anchor="t" anchorCtr="0" compatLnSpc="1">
            <a:prstTxWarp prst="textNoShape">
              <a:avLst/>
            </a:prstTxWarp>
            <a:noAutofit/>
          </a:bodyPr>
          <a:lstStyle/>
          <a:p>
            <a:pPr>
              <a:lnSpc>
                <a:spcPct val="90000"/>
              </a:lnSpc>
            </a:pPr>
            <a:r>
              <a:rPr lang="en-US" altLang="en-US" sz="1800" dirty="0">
                <a:solidFill>
                  <a:schemeClr val="bg1"/>
                </a:solidFill>
                <a:latin typeface="Arial"/>
                <a:cs typeface="Arial"/>
              </a:rPr>
              <a:t>30% syrup (2 ¼ c. sugar + 5 ¼ c. water) </a:t>
            </a:r>
          </a:p>
          <a:p>
            <a:pPr>
              <a:lnSpc>
                <a:spcPct val="90000"/>
              </a:lnSpc>
            </a:pPr>
            <a:r>
              <a:rPr lang="en-US" altLang="en-US" sz="1800" dirty="0">
                <a:solidFill>
                  <a:schemeClr val="bg1"/>
                </a:solidFill>
                <a:latin typeface="Arial"/>
                <a:cs typeface="Arial"/>
              </a:rPr>
              <a:t>Light syrups for mild flavored fruit </a:t>
            </a:r>
          </a:p>
          <a:p>
            <a:pPr>
              <a:lnSpc>
                <a:spcPct val="90000"/>
              </a:lnSpc>
            </a:pPr>
            <a:r>
              <a:rPr lang="en-US" altLang="en-US" sz="1800" dirty="0">
                <a:solidFill>
                  <a:schemeClr val="bg1"/>
                </a:solidFill>
                <a:latin typeface="Arial"/>
                <a:cs typeface="Arial"/>
              </a:rPr>
              <a:t>Heavier syrup better for sour fruits. </a:t>
            </a:r>
          </a:p>
          <a:p>
            <a:pPr>
              <a:lnSpc>
                <a:spcPct val="90000"/>
              </a:lnSpc>
            </a:pPr>
            <a:r>
              <a:rPr lang="en-US" altLang="en-US" sz="1800" dirty="0">
                <a:solidFill>
                  <a:schemeClr val="bg1"/>
                </a:solidFill>
                <a:latin typeface="Arial"/>
                <a:cs typeface="Arial"/>
              </a:rPr>
              <a:t>Use 2/3 cup syrup for each pint of fruit. </a:t>
            </a:r>
          </a:p>
          <a:p>
            <a:pPr>
              <a:lnSpc>
                <a:spcPct val="90000"/>
              </a:lnSpc>
            </a:pPr>
            <a:r>
              <a:rPr lang="en-US" altLang="en-US" sz="1800" dirty="0">
                <a:solidFill>
                  <a:schemeClr val="bg1"/>
                </a:solidFill>
                <a:latin typeface="Arial"/>
                <a:cs typeface="Arial"/>
              </a:rPr>
              <a:t>Syrup can be made of sugar, corn syrup, or honey to desired strength of sweetness. </a:t>
            </a:r>
          </a:p>
          <a:p>
            <a:pPr lvl="1">
              <a:lnSpc>
                <a:spcPct val="90000"/>
              </a:lnSpc>
            </a:pPr>
            <a:r>
              <a:rPr lang="en-US" altLang="en-US" sz="1800" i="1" dirty="0">
                <a:solidFill>
                  <a:schemeClr val="bg1"/>
                </a:solidFill>
                <a:latin typeface="Arial"/>
                <a:cs typeface="Arial"/>
              </a:rPr>
              <a:t>Dissolve sugar in cool or warm water</a:t>
            </a:r>
          </a:p>
          <a:p>
            <a:pPr lvl="1">
              <a:lnSpc>
                <a:spcPct val="90000"/>
              </a:lnSpc>
            </a:pPr>
            <a:r>
              <a:rPr lang="en-US" altLang="en-US" sz="1800" i="1" dirty="0">
                <a:solidFill>
                  <a:schemeClr val="bg1"/>
                </a:solidFill>
                <a:latin typeface="Arial"/>
                <a:cs typeface="Arial"/>
              </a:rPr>
              <a:t>Cool warm syrup before using.</a:t>
            </a:r>
          </a:p>
          <a:p>
            <a:pPr>
              <a:lnSpc>
                <a:spcPct val="90000"/>
              </a:lnSpc>
            </a:pPr>
            <a:r>
              <a:rPr lang="en-US" altLang="en-US" sz="1800" dirty="0">
                <a:solidFill>
                  <a:schemeClr val="bg1"/>
                </a:solidFill>
                <a:latin typeface="Arial"/>
                <a:cs typeface="Arial"/>
              </a:rPr>
              <a:t>Fruits should be covered with syrup.</a:t>
            </a:r>
          </a:p>
          <a:p>
            <a:pPr>
              <a:lnSpc>
                <a:spcPct val="90000"/>
              </a:lnSpc>
            </a:pPr>
            <a:endParaRPr lang="en-US" altLang="en-US" sz="14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Rectangle 3380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5" name="Rectangle 3380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7" name="Rectangle 3380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4" name="Rectangle 2">
            <a:extLst>
              <a:ext uri="{FF2B5EF4-FFF2-40B4-BE49-F238E27FC236}">
                <a16:creationId xmlns:a16="http://schemas.microsoft.com/office/drawing/2014/main" id="{47E3733B-DFF3-083F-6959-F4DBD8D5814B}"/>
              </a:ext>
            </a:extLst>
          </p:cNvPr>
          <p:cNvSpPr>
            <a:spLocks noGrp="1" noChangeArrowheads="1"/>
          </p:cNvSpPr>
          <p:nvPr>
            <p:ph type="title"/>
          </p:nvPr>
        </p:nvSpPr>
        <p:spPr>
          <a:xfrm>
            <a:off x="1028697" y="348865"/>
            <a:ext cx="7533018" cy="877729"/>
          </a:xfrm>
        </p:spPr>
        <p:txBody>
          <a:bodyPr anchor="ctr">
            <a:normAutofit/>
          </a:bodyPr>
          <a:lstStyle/>
          <a:p>
            <a:r>
              <a:rPr lang="en-US" altLang="en-US" sz="3500">
                <a:solidFill>
                  <a:srgbClr val="FFFFFF"/>
                </a:solidFill>
              </a:rPr>
              <a:t>SUGAR PACKED 		</a:t>
            </a:r>
          </a:p>
        </p:txBody>
      </p:sp>
      <p:graphicFrame>
        <p:nvGraphicFramePr>
          <p:cNvPr id="33797" name="Rectangle 3">
            <a:extLst>
              <a:ext uri="{FF2B5EF4-FFF2-40B4-BE49-F238E27FC236}">
                <a16:creationId xmlns:a16="http://schemas.microsoft.com/office/drawing/2014/main" id="{25F2DB04-D61D-7F5B-65E5-E7AC02B18734}"/>
              </a:ext>
            </a:extLst>
          </p:cNvPr>
          <p:cNvGraphicFramePr>
            <a:graphicFrameLocks noGrp="1"/>
          </p:cNvGraphicFramePr>
          <p:nvPr>
            <p:ph idx="1"/>
            <p:extLst>
              <p:ext uri="{D42A27DB-BD31-4B8C-83A1-F6EECF244321}">
                <p14:modId xmlns:p14="http://schemas.microsoft.com/office/powerpoint/2010/main" val="305128399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D231A42-0DC0-8D28-6EBA-BA9EFB4E4F9C}"/>
              </a:ext>
            </a:extLst>
          </p:cNvPr>
          <p:cNvSpPr>
            <a:spLocks noGrp="1" noChangeArrowheads="1"/>
          </p:cNvSpPr>
          <p:nvPr>
            <p:ph type="title"/>
          </p:nvPr>
        </p:nvSpPr>
        <p:spPr/>
        <p:txBody>
          <a:bodyPr/>
          <a:lstStyle/>
          <a:p>
            <a:r>
              <a:rPr lang="en-US" altLang="en-US"/>
              <a:t>Unsweetened Pack 	</a:t>
            </a:r>
          </a:p>
        </p:txBody>
      </p:sp>
      <p:sp>
        <p:nvSpPr>
          <p:cNvPr id="3" name="Content Placeholder 2">
            <a:extLst>
              <a:ext uri="{FF2B5EF4-FFF2-40B4-BE49-F238E27FC236}">
                <a16:creationId xmlns:a16="http://schemas.microsoft.com/office/drawing/2014/main" id="{658EC6DD-5FC3-5CFC-73A8-DAAC21396BCF}"/>
              </a:ext>
            </a:extLst>
          </p:cNvPr>
          <p:cNvSpPr>
            <a:spLocks noGrp="1"/>
          </p:cNvSpPr>
          <p:nvPr>
            <p:ph idx="1"/>
          </p:nvPr>
        </p:nvSpPr>
        <p:spPr/>
        <p:txBody>
          <a:bodyPr/>
          <a:lstStyle/>
          <a:p>
            <a:pPr marL="0" indent="0">
              <a:buFontTx/>
              <a:buNone/>
              <a:defRPr/>
            </a:pPr>
            <a:r>
              <a:rPr lang="en-US" dirty="0"/>
              <a:t>Pack prepared fruit in containers: </a:t>
            </a:r>
          </a:p>
          <a:p>
            <a:pPr lvl="1">
              <a:defRPr/>
            </a:pPr>
            <a:r>
              <a:rPr lang="en-US" dirty="0"/>
              <a:t>Without liquid or sweetening </a:t>
            </a:r>
          </a:p>
          <a:p>
            <a:pPr marL="457200" lvl="1" indent="0">
              <a:buFontTx/>
              <a:buNone/>
              <a:defRPr/>
            </a:pPr>
            <a:endParaRPr lang="en-US" dirty="0"/>
          </a:p>
          <a:p>
            <a:pPr marL="457200" lvl="1" indent="0">
              <a:buFontTx/>
              <a:buNone/>
              <a:defRPr/>
            </a:pPr>
            <a:r>
              <a:rPr lang="en-US" dirty="0"/>
              <a:t>			</a:t>
            </a:r>
            <a:r>
              <a:rPr lang="en-US" b="1" dirty="0"/>
              <a:t>OR </a:t>
            </a:r>
          </a:p>
          <a:p>
            <a:pPr marL="457200" lvl="1" indent="0">
              <a:buFontTx/>
              <a:buNone/>
              <a:defRPr/>
            </a:pPr>
            <a:endParaRPr lang="en-US" b="1" dirty="0"/>
          </a:p>
          <a:p>
            <a:pPr lvl="1">
              <a:defRPr/>
            </a:pPr>
            <a:r>
              <a:rPr lang="en-US" dirty="0"/>
              <a:t>With water containing 1 tsp. ascorbic acid per quart of water. </a:t>
            </a:r>
          </a:p>
          <a:p>
            <a:pPr lvl="1">
              <a:defRPr/>
            </a:pPr>
            <a:endParaRPr lang="en-US" dirty="0"/>
          </a:p>
          <a:p>
            <a:pPr marL="457200" lvl="1" indent="0">
              <a:buFontTx/>
              <a:buNone/>
              <a:defRPr/>
            </a:pPr>
            <a:r>
              <a:rPr lang="en-US" dirty="0"/>
              <a:t>These fruits will be softer and less flavor.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Oval 922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39B4ACCD-D52C-8EDE-CBB7-6A3F76EA6DE2}"/>
              </a:ext>
            </a:extLst>
          </p:cNvPr>
          <p:cNvSpPr>
            <a:spLocks noGrp="1" noChangeArrowheads="1"/>
          </p:cNvSpPr>
          <p:nvPr>
            <p:ph type="title"/>
          </p:nvPr>
        </p:nvSpPr>
        <p:spPr>
          <a:xfrm>
            <a:off x="878305" y="1396686"/>
            <a:ext cx="2430380" cy="4064628"/>
          </a:xfrm>
        </p:spPr>
        <p:txBody>
          <a:bodyPr>
            <a:normAutofit/>
          </a:bodyPr>
          <a:lstStyle/>
          <a:p>
            <a:r>
              <a:rPr lang="en-US" altLang="en-US">
                <a:solidFill>
                  <a:srgbClr val="FFFFFF"/>
                </a:solidFill>
              </a:rPr>
              <a:t>FREEZER FACTS</a:t>
            </a:r>
          </a:p>
        </p:txBody>
      </p:sp>
      <p:sp>
        <p:nvSpPr>
          <p:cNvPr id="9228" name="Arc 922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30" name="Oval 922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19" name="Rectangle 3">
            <a:extLst>
              <a:ext uri="{FF2B5EF4-FFF2-40B4-BE49-F238E27FC236}">
                <a16:creationId xmlns:a16="http://schemas.microsoft.com/office/drawing/2014/main" id="{37DFA9C3-9067-30E1-259D-5A37437B9467}"/>
              </a:ext>
            </a:extLst>
          </p:cNvPr>
          <p:cNvSpPr>
            <a:spLocks noGrp="1" noChangeArrowheads="1"/>
          </p:cNvSpPr>
          <p:nvPr>
            <p:ph idx="1"/>
          </p:nvPr>
        </p:nvSpPr>
        <p:spPr>
          <a:xfrm>
            <a:off x="4027614" y="1113144"/>
            <a:ext cx="4152298" cy="4348170"/>
          </a:xfrm>
        </p:spPr>
        <p:txBody>
          <a:bodyPr vert="horz" wrap="square" lIns="91440" tIns="45720" rIns="91440" bIns="45720" numCol="1" anchor="t" anchorCtr="0" compatLnSpc="1">
            <a:prstTxWarp prst="textNoShape">
              <a:avLst/>
            </a:prstTxWarp>
            <a:noAutofit/>
          </a:bodyPr>
          <a:lstStyle/>
          <a:p>
            <a:pPr>
              <a:lnSpc>
                <a:spcPct val="90000"/>
              </a:lnSpc>
            </a:pPr>
            <a:r>
              <a:rPr lang="en-US" altLang="en-US" sz="1800" b="1" dirty="0"/>
              <a:t>Determining the appropriate freezer size:</a:t>
            </a:r>
          </a:p>
          <a:p>
            <a:pPr lvl="1">
              <a:lnSpc>
                <a:spcPct val="90000"/>
              </a:lnSpc>
            </a:pPr>
            <a:r>
              <a:rPr lang="en-US" altLang="en-US" sz="1800" dirty="0">
                <a:latin typeface="Arial"/>
                <a:cs typeface="Arial"/>
              </a:rPr>
              <a:t>One cubic food holds 35 pounds of frozen food.</a:t>
            </a:r>
          </a:p>
          <a:p>
            <a:pPr lvl="1">
              <a:lnSpc>
                <a:spcPct val="90000"/>
              </a:lnSpc>
            </a:pPr>
            <a:r>
              <a:rPr lang="en-US" altLang="en-US" sz="1800" dirty="0">
                <a:latin typeface="Arial"/>
                <a:cs typeface="Arial"/>
              </a:rPr>
              <a:t>Freeze 4-6 cubic feet of food per person.</a:t>
            </a:r>
          </a:p>
          <a:p>
            <a:pPr lvl="1">
              <a:lnSpc>
                <a:spcPct val="90000"/>
              </a:lnSpc>
              <a:buFontTx/>
              <a:buNone/>
            </a:pPr>
            <a:endParaRPr lang="en-US" altLang="en-US" sz="1800" dirty="0">
              <a:latin typeface="Arial" panose="020B0604020202020204" pitchFamily="34" charset="0"/>
              <a:cs typeface="Arial"/>
            </a:endParaRPr>
          </a:p>
          <a:p>
            <a:pPr>
              <a:lnSpc>
                <a:spcPct val="90000"/>
              </a:lnSpc>
            </a:pPr>
            <a:r>
              <a:rPr lang="en-US" altLang="en-US" sz="1800" b="1" dirty="0">
                <a:latin typeface="Arial"/>
                <a:cs typeface="Arial"/>
              </a:rPr>
              <a:t>Freezer Facts</a:t>
            </a:r>
          </a:p>
          <a:p>
            <a:pPr lvl="1">
              <a:lnSpc>
                <a:spcPct val="90000"/>
              </a:lnSpc>
            </a:pPr>
            <a:r>
              <a:rPr lang="en-US" altLang="en-US" sz="1800" dirty="0">
                <a:latin typeface="Arial"/>
                <a:cs typeface="Arial"/>
              </a:rPr>
              <a:t>Stand-alone freezers maintain 0°F or below. </a:t>
            </a:r>
          </a:p>
          <a:p>
            <a:pPr lvl="1">
              <a:lnSpc>
                <a:spcPct val="90000"/>
              </a:lnSpc>
            </a:pPr>
            <a:r>
              <a:rPr lang="en-US" altLang="en-US" sz="1800" dirty="0">
                <a:latin typeface="Arial"/>
                <a:cs typeface="Arial"/>
              </a:rPr>
              <a:t>Refrigerator freezers only maintain about 15°F. </a:t>
            </a:r>
          </a:p>
          <a:p>
            <a:pPr lvl="1">
              <a:lnSpc>
                <a:spcPct val="90000"/>
              </a:lnSpc>
            </a:pPr>
            <a:r>
              <a:rPr lang="en-US" altLang="en-US" sz="1800" dirty="0">
                <a:latin typeface="Arial"/>
                <a:cs typeface="Arial"/>
              </a:rPr>
              <a:t>Defrost when frost is ½ inch thick. </a:t>
            </a:r>
          </a:p>
          <a:p>
            <a:pPr lvl="1">
              <a:lnSpc>
                <a:spcPct val="90000"/>
              </a:lnSpc>
            </a:pPr>
            <a:r>
              <a:rPr lang="en-US" altLang="en-US" sz="1800" dirty="0">
                <a:latin typeface="Arial"/>
                <a:cs typeface="Arial"/>
              </a:rPr>
              <a:t>Thick ice increases energy costs and reduces storage space. </a:t>
            </a:r>
          </a:p>
          <a:p>
            <a:pPr lvl="1">
              <a:lnSpc>
                <a:spcPct val="90000"/>
              </a:lnSpc>
            </a:pPr>
            <a:r>
              <a:rPr lang="en-US" altLang="en-US" sz="1800" dirty="0">
                <a:latin typeface="Arial"/>
                <a:cs typeface="Arial"/>
              </a:rPr>
              <a:t>Keep freezer full for best storage and energy use.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5" name="Rectangle 3584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B55B0375-CB03-E704-63AB-EC5DA0717594}"/>
              </a:ext>
            </a:extLst>
          </p:cNvPr>
          <p:cNvSpPr>
            <a:spLocks noGrp="1" noChangeArrowheads="1"/>
          </p:cNvSpPr>
          <p:nvPr>
            <p:ph type="title"/>
          </p:nvPr>
        </p:nvSpPr>
        <p:spPr>
          <a:xfrm>
            <a:off x="628650" y="365125"/>
            <a:ext cx="4168866" cy="1325563"/>
          </a:xfrm>
        </p:spPr>
        <p:txBody>
          <a:bodyPr>
            <a:normAutofit/>
          </a:bodyPr>
          <a:lstStyle/>
          <a:p>
            <a:r>
              <a:rPr lang="en-US" altLang="en-US"/>
              <a:t>Artificial Sweeteners 	</a:t>
            </a:r>
          </a:p>
        </p:txBody>
      </p:sp>
      <p:sp>
        <p:nvSpPr>
          <p:cNvPr id="35846" name="Freeform: Shape 3584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3" name="Content Placeholder 2">
            <a:extLst>
              <a:ext uri="{FF2B5EF4-FFF2-40B4-BE49-F238E27FC236}">
                <a16:creationId xmlns:a16="http://schemas.microsoft.com/office/drawing/2014/main" id="{9AF1B71E-1E7F-497D-1693-C9D002F2A7DB}"/>
              </a:ext>
            </a:extLst>
          </p:cNvPr>
          <p:cNvSpPr>
            <a:spLocks noGrp="1" noChangeArrowheads="1"/>
          </p:cNvSpPr>
          <p:nvPr>
            <p:ph idx="1"/>
          </p:nvPr>
        </p:nvSpPr>
        <p:spPr>
          <a:xfrm>
            <a:off x="225831" y="234489"/>
            <a:ext cx="4672390" cy="5408738"/>
          </a:xfrm>
        </p:spPr>
        <p:txBody>
          <a:bodyPr>
            <a:normAutofit/>
          </a:bodyPr>
          <a:lstStyle/>
          <a:p>
            <a:pPr>
              <a:lnSpc>
                <a:spcPct val="90000"/>
              </a:lnSpc>
            </a:pPr>
            <a:endParaRPr lang="en-US" altLang="en-US"/>
          </a:p>
          <a:p>
            <a:pPr marL="0" indent="0">
              <a:lnSpc>
                <a:spcPct val="90000"/>
              </a:lnSpc>
              <a:buNone/>
            </a:pPr>
            <a:r>
              <a:rPr lang="en-US" altLang="en-US" dirty="0"/>
              <a:t>ARTIFICIAL SWEETNERS</a:t>
            </a:r>
          </a:p>
          <a:p>
            <a:pPr marL="0" indent="0">
              <a:lnSpc>
                <a:spcPct val="90000"/>
              </a:lnSpc>
              <a:buNone/>
            </a:pPr>
            <a:endParaRPr lang="en-US" altLang="en-US" dirty="0"/>
          </a:p>
          <a:p>
            <a:pPr>
              <a:lnSpc>
                <a:spcPct val="90000"/>
              </a:lnSpc>
            </a:pPr>
            <a:r>
              <a:rPr lang="en-US" altLang="en-US" dirty="0"/>
              <a:t>Safe but alter product quality </a:t>
            </a:r>
          </a:p>
          <a:p>
            <a:pPr lvl="1">
              <a:lnSpc>
                <a:spcPct val="90000"/>
              </a:lnSpc>
            </a:pPr>
            <a:r>
              <a:rPr lang="en-US" altLang="en-US" dirty="0"/>
              <a:t>No color protection </a:t>
            </a:r>
            <a:endParaRPr lang="en-US" altLang="en-US"/>
          </a:p>
          <a:p>
            <a:pPr lvl="1">
              <a:lnSpc>
                <a:spcPct val="90000"/>
              </a:lnSpc>
            </a:pPr>
            <a:r>
              <a:rPr lang="en-US" altLang="en-US" dirty="0"/>
              <a:t>Now shape retention</a:t>
            </a:r>
            <a:endParaRPr lang="en-US" altLang="en-US"/>
          </a:p>
          <a:p>
            <a:pPr lvl="1">
              <a:lnSpc>
                <a:spcPct val="90000"/>
              </a:lnSpc>
            </a:pPr>
            <a:r>
              <a:rPr lang="en-US" altLang="en-US" dirty="0"/>
              <a:t>Product freezes harder </a:t>
            </a:r>
            <a:endParaRPr lang="en-US" altLang="en-US"/>
          </a:p>
          <a:p>
            <a:pPr lvl="1">
              <a:lnSpc>
                <a:spcPct val="90000"/>
              </a:lnSpc>
            </a:pPr>
            <a:r>
              <a:rPr lang="en-US" altLang="en-US" dirty="0"/>
              <a:t>Thaws more slowly </a:t>
            </a:r>
            <a:endParaRPr lang="en-US" altLang="en-US"/>
          </a:p>
          <a:p>
            <a:pPr lvl="1">
              <a:lnSpc>
                <a:spcPct val="90000"/>
              </a:lnSpc>
            </a:pPr>
            <a:r>
              <a:rPr lang="en-US" altLang="en-US" dirty="0"/>
              <a:t>May become bitter </a:t>
            </a:r>
            <a:endParaRPr lang="en-US" altLang="en-US"/>
          </a:p>
          <a:p>
            <a:pPr lvl="1">
              <a:lnSpc>
                <a:spcPct val="90000"/>
              </a:lnSpc>
            </a:pPr>
            <a:endParaRPr lang="en-US" altLang="en-US"/>
          </a:p>
        </p:txBody>
      </p:sp>
      <p:sp>
        <p:nvSpPr>
          <p:cNvPr id="35847" name="Oval 35846">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9" name="Block Arc 35848">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51" name="Freeform: Shape 35850">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5853" name="Straight Connector 35852">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855" name="Freeform: Shape 35854">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857" name="Arc 3585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859" name="Freeform: Shape 3585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F124550-E859-D0D5-98D1-781B6ECDBD22}"/>
              </a:ext>
            </a:extLst>
          </p:cNvPr>
          <p:cNvSpPr>
            <a:spLocks noGrp="1" noChangeArrowheads="1"/>
          </p:cNvSpPr>
          <p:nvPr>
            <p:ph type="title"/>
          </p:nvPr>
        </p:nvSpPr>
        <p:spPr>
          <a:xfrm>
            <a:off x="840699" y="687480"/>
            <a:ext cx="5605629" cy="994172"/>
          </a:xfrm>
        </p:spPr>
        <p:txBody>
          <a:bodyPr>
            <a:normAutofit/>
          </a:bodyPr>
          <a:lstStyle/>
          <a:p>
            <a:r>
              <a:rPr lang="en-US" altLang="en-US" sz="3850"/>
              <a:t>FREEZING JUICES 	</a:t>
            </a:r>
          </a:p>
        </p:txBody>
      </p:sp>
      <p:sp>
        <p:nvSpPr>
          <p:cNvPr id="36867" name="Rectangle 3">
            <a:extLst>
              <a:ext uri="{FF2B5EF4-FFF2-40B4-BE49-F238E27FC236}">
                <a16:creationId xmlns:a16="http://schemas.microsoft.com/office/drawing/2014/main" id="{4DBDA0D3-78DA-CF27-86FA-EBF15C0BBE8B}"/>
              </a:ext>
            </a:extLst>
          </p:cNvPr>
          <p:cNvSpPr>
            <a:spLocks noGrp="1" noChangeArrowheads="1"/>
          </p:cNvSpPr>
          <p:nvPr>
            <p:ph idx="1"/>
          </p:nvPr>
        </p:nvSpPr>
        <p:spPr>
          <a:xfrm>
            <a:off x="477568" y="2096779"/>
            <a:ext cx="5454818" cy="3788227"/>
          </a:xfrm>
        </p:spPr>
        <p:txBody>
          <a:bodyPr vert="horz" wrap="square" lIns="91440" tIns="45720" rIns="91440" bIns="45720" numCol="1" anchor="ctr" anchorCtr="0" compatLnSpc="1">
            <a:prstTxWarp prst="textNoShape">
              <a:avLst/>
            </a:prstTxWarp>
            <a:noAutofit/>
          </a:bodyPr>
          <a:lstStyle/>
          <a:p>
            <a:pPr marL="533400" indent="-533400">
              <a:buFontTx/>
              <a:buAutoNum type="arabicPeriod"/>
            </a:pPr>
            <a:r>
              <a:rPr lang="en-US" altLang="en-US" sz="2400" dirty="0"/>
              <a:t>Extract juice by crushing fruit and straining or use a steam juicer. </a:t>
            </a:r>
          </a:p>
          <a:p>
            <a:pPr marL="533400" indent="-533400">
              <a:buFontTx/>
              <a:buAutoNum type="arabicPeriod"/>
            </a:pPr>
            <a:r>
              <a:rPr lang="en-US" altLang="en-US" sz="2400" dirty="0"/>
              <a:t>Sweeten juice if desired. </a:t>
            </a:r>
          </a:p>
          <a:p>
            <a:pPr marL="533400" indent="-533400">
              <a:buFontTx/>
              <a:buAutoNum type="arabicPeriod"/>
            </a:pPr>
            <a:r>
              <a:rPr lang="en-US" altLang="en-US" sz="2400" dirty="0"/>
              <a:t>Pour into containers.</a:t>
            </a:r>
          </a:p>
          <a:p>
            <a:pPr marL="533400" indent="-533400">
              <a:buFontTx/>
              <a:buAutoNum type="arabicPeriod"/>
            </a:pPr>
            <a:r>
              <a:rPr lang="en-US" altLang="en-US" sz="2400" dirty="0"/>
              <a:t>Seal and freeze. </a:t>
            </a:r>
          </a:p>
          <a:p>
            <a:pPr marL="533400" indent="-533400">
              <a:buFontTx/>
              <a:buAutoNum type="arabicPeriod"/>
            </a:pPr>
            <a:endParaRPr lang="en-US" altLang="en-US" sz="2400" dirty="0"/>
          </a:p>
          <a:p>
            <a:pPr marL="533400" indent="-533400"/>
            <a:r>
              <a:rPr lang="en-US" altLang="en-US" sz="2400" dirty="0"/>
              <a:t>NOTE: For Grape juice</a:t>
            </a:r>
          </a:p>
          <a:p>
            <a:pPr marL="990600" lvl="1" indent="-533400"/>
            <a:r>
              <a:rPr lang="en-US" altLang="en-US" sz="2400" dirty="0">
                <a:latin typeface="Stone Sans Semibold"/>
              </a:rPr>
              <a:t>Let stand overnight in refrigerator. </a:t>
            </a:r>
          </a:p>
          <a:p>
            <a:pPr marL="990600" lvl="1" indent="-533400"/>
            <a:r>
              <a:rPr lang="en-US" altLang="en-US" sz="2400" dirty="0">
                <a:latin typeface="Stone Sans Semibold"/>
              </a:rPr>
              <a:t>Strain sediment before freezing. </a:t>
            </a:r>
          </a:p>
        </p:txBody>
      </p:sp>
      <p:sp>
        <p:nvSpPr>
          <p:cNvPr id="36872" name="Rectangle 3687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689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74" name="Oval 3687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DA3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Fresh Fruit Juice Photos, Images &amp; Pictures | Shutterstock">
            <a:extLst>
              <a:ext uri="{FF2B5EF4-FFF2-40B4-BE49-F238E27FC236}">
                <a16:creationId xmlns:a16="http://schemas.microsoft.com/office/drawing/2014/main" id="{5C0A9367-BA8B-F8E2-7EA9-91E36AE07657}"/>
              </a:ext>
            </a:extLst>
          </p:cNvPr>
          <p:cNvPicPr>
            <a:picLocks noChangeAspect="1"/>
          </p:cNvPicPr>
          <p:nvPr/>
        </p:nvPicPr>
        <p:blipFill>
          <a:blip r:embed="rId2"/>
          <a:stretch>
            <a:fillRect/>
          </a:stretch>
        </p:blipFill>
        <p:spPr>
          <a:xfrm>
            <a:off x="6465356" y="2884635"/>
            <a:ext cx="1462672" cy="110446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6" name="Rectangle 3789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CEA931DF-561A-ED43-E32A-C5DC78A7051F}"/>
              </a:ext>
            </a:extLst>
          </p:cNvPr>
          <p:cNvSpPr>
            <a:spLocks noGrp="1" noChangeArrowheads="1"/>
          </p:cNvSpPr>
          <p:nvPr>
            <p:ph type="title"/>
          </p:nvPr>
        </p:nvSpPr>
        <p:spPr>
          <a:xfrm>
            <a:off x="852297" y="502020"/>
            <a:ext cx="3992787" cy="1642970"/>
          </a:xfrm>
        </p:spPr>
        <p:txBody>
          <a:bodyPr anchor="b">
            <a:normAutofit/>
          </a:bodyPr>
          <a:lstStyle/>
          <a:p>
            <a:r>
              <a:rPr lang="en-US" altLang="en-US" sz="3500"/>
              <a:t>FREEZING VEGETABLES</a:t>
            </a:r>
          </a:p>
        </p:txBody>
      </p:sp>
      <p:sp>
        <p:nvSpPr>
          <p:cNvPr id="37891" name="Rectangle 3">
            <a:extLst>
              <a:ext uri="{FF2B5EF4-FFF2-40B4-BE49-F238E27FC236}">
                <a16:creationId xmlns:a16="http://schemas.microsoft.com/office/drawing/2014/main" id="{AD147E6A-FBE1-9A0C-57A6-727FCB5C6730}"/>
              </a:ext>
            </a:extLst>
          </p:cNvPr>
          <p:cNvSpPr>
            <a:spLocks noGrp="1" noChangeArrowheads="1"/>
          </p:cNvSpPr>
          <p:nvPr>
            <p:ph idx="1"/>
          </p:nvPr>
        </p:nvSpPr>
        <p:spPr>
          <a:xfrm>
            <a:off x="305929" y="372853"/>
            <a:ext cx="4717162" cy="3535083"/>
          </a:xfrm>
        </p:spPr>
        <p:txBody>
          <a:bodyPr vert="horz" wrap="square" lIns="91440" tIns="45720" rIns="91440" bIns="45720" numCol="1" anchor="t" anchorCtr="0" compatLnSpc="1">
            <a:prstTxWarp prst="textNoShape">
              <a:avLst/>
            </a:prstTxWarp>
            <a:noAutofit/>
          </a:bodyPr>
          <a:lstStyle/>
          <a:p>
            <a:pPr>
              <a:lnSpc>
                <a:spcPct val="90000"/>
              </a:lnSpc>
            </a:pPr>
            <a:endParaRPr lang="en-US" altLang="en-US" sz="1400" dirty="0"/>
          </a:p>
          <a:p>
            <a:pPr marL="0" indent="0">
              <a:lnSpc>
                <a:spcPct val="90000"/>
              </a:lnSpc>
              <a:buNone/>
            </a:pPr>
            <a:r>
              <a:rPr lang="en-US" altLang="en-US" sz="2000" b="1" dirty="0">
                <a:latin typeface="Arial"/>
                <a:cs typeface="Arial"/>
              </a:rPr>
              <a:t>FREEZING VEGETABLES</a:t>
            </a:r>
          </a:p>
          <a:p>
            <a:pPr marL="0" indent="0">
              <a:lnSpc>
                <a:spcPct val="90000"/>
              </a:lnSpc>
              <a:buNone/>
            </a:pPr>
            <a:endParaRPr lang="en-US" altLang="en-US" sz="2000" dirty="0">
              <a:latin typeface="Arial"/>
              <a:cs typeface="Arial"/>
            </a:endParaRPr>
          </a:p>
          <a:p>
            <a:pPr>
              <a:lnSpc>
                <a:spcPct val="90000"/>
              </a:lnSpc>
            </a:pPr>
            <a:r>
              <a:rPr lang="en-US" altLang="en-US" sz="2000" dirty="0">
                <a:latin typeface="Arial"/>
                <a:cs typeface="Arial"/>
              </a:rPr>
              <a:t>Select young, tender, high-quality vegetables at best stage to be eaten fresh.</a:t>
            </a:r>
            <a:endParaRPr lang="en-US" sz="2000">
              <a:latin typeface="Arial"/>
              <a:cs typeface="Arial"/>
            </a:endParaRPr>
          </a:p>
          <a:p>
            <a:pPr>
              <a:lnSpc>
                <a:spcPct val="90000"/>
              </a:lnSpc>
              <a:buFontTx/>
              <a:buNone/>
            </a:pPr>
            <a:endParaRPr lang="en-US" altLang="en-US" sz="2000" dirty="0">
              <a:latin typeface="Arial"/>
              <a:cs typeface="Arial"/>
            </a:endParaRPr>
          </a:p>
          <a:p>
            <a:pPr>
              <a:lnSpc>
                <a:spcPct val="90000"/>
              </a:lnSpc>
            </a:pPr>
            <a:r>
              <a:rPr lang="en-US" altLang="en-US" sz="2000" dirty="0">
                <a:latin typeface="Arial"/>
                <a:cs typeface="Arial"/>
              </a:rPr>
              <a:t>Process on day harvested. </a:t>
            </a:r>
          </a:p>
          <a:p>
            <a:pPr>
              <a:lnSpc>
                <a:spcPct val="90000"/>
              </a:lnSpc>
              <a:buFontTx/>
              <a:buNone/>
            </a:pPr>
            <a:endParaRPr lang="en-US" altLang="en-US" sz="2000" dirty="0">
              <a:latin typeface="Arial"/>
              <a:cs typeface="Arial"/>
            </a:endParaRPr>
          </a:p>
          <a:p>
            <a:pPr>
              <a:lnSpc>
                <a:spcPct val="90000"/>
              </a:lnSpc>
            </a:pPr>
            <a:r>
              <a:rPr lang="en-US" altLang="en-US" sz="2000" dirty="0">
                <a:latin typeface="Arial"/>
                <a:cs typeface="Arial"/>
              </a:rPr>
              <a:t>Wash in cool water before removing skins or shells.</a:t>
            </a:r>
          </a:p>
          <a:p>
            <a:pPr>
              <a:lnSpc>
                <a:spcPct val="90000"/>
              </a:lnSpc>
              <a:buFontTx/>
              <a:buNone/>
            </a:pPr>
            <a:endParaRPr lang="en-US" altLang="en-US" sz="2000" dirty="0">
              <a:latin typeface="Arial"/>
              <a:cs typeface="Arial"/>
            </a:endParaRPr>
          </a:p>
          <a:p>
            <a:pPr>
              <a:lnSpc>
                <a:spcPct val="90000"/>
              </a:lnSpc>
            </a:pPr>
            <a:r>
              <a:rPr lang="en-US" altLang="en-US" sz="2000" dirty="0">
                <a:latin typeface="Arial"/>
                <a:cs typeface="Arial"/>
              </a:rPr>
              <a:t>Wash small lots at a time, lifting out of water. </a:t>
            </a:r>
          </a:p>
          <a:p>
            <a:pPr>
              <a:lnSpc>
                <a:spcPct val="90000"/>
              </a:lnSpc>
            </a:pPr>
            <a:r>
              <a:rPr lang="en-US" altLang="en-US" sz="2000" b="1" dirty="0">
                <a:latin typeface="Arial"/>
                <a:cs typeface="Arial"/>
              </a:rPr>
              <a:t>DO NOT SOAK.</a:t>
            </a:r>
          </a:p>
          <a:p>
            <a:pPr>
              <a:lnSpc>
                <a:spcPct val="90000"/>
              </a:lnSpc>
              <a:buFontTx/>
              <a:buNone/>
            </a:pPr>
            <a:endParaRPr lang="en-US" altLang="en-US" sz="2000" dirty="0">
              <a:latin typeface="Arial"/>
              <a:cs typeface="Arial"/>
            </a:endParaRPr>
          </a:p>
          <a:p>
            <a:pPr>
              <a:lnSpc>
                <a:spcPct val="90000"/>
              </a:lnSpc>
            </a:pPr>
            <a:r>
              <a:rPr lang="en-US" altLang="en-US" sz="2000" dirty="0">
                <a:latin typeface="Arial"/>
                <a:cs typeface="Arial"/>
              </a:rPr>
              <a:t>Work in small quantities, preparing as directed.</a:t>
            </a:r>
          </a:p>
          <a:p>
            <a:pPr>
              <a:lnSpc>
                <a:spcPct val="90000"/>
              </a:lnSpc>
            </a:pPr>
            <a:endParaRPr lang="en-US" altLang="en-US" sz="1400"/>
          </a:p>
          <a:p>
            <a:pPr>
              <a:lnSpc>
                <a:spcPct val="90000"/>
              </a:lnSpc>
            </a:pPr>
            <a:endParaRPr lang="en-US" altLang="en-US" sz="1400"/>
          </a:p>
        </p:txBody>
      </p:sp>
      <p:sp>
        <p:nvSpPr>
          <p:cNvPr id="37898" name="Rectangle 3789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0" name="Rectangle 3789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2" name="Rectangle 3790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04" name="Rectangle 3790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39,000+ Frozen Vegetables Stock Photos, Pictures &amp; Royalty ...">
            <a:extLst>
              <a:ext uri="{FF2B5EF4-FFF2-40B4-BE49-F238E27FC236}">
                <a16:creationId xmlns:a16="http://schemas.microsoft.com/office/drawing/2014/main" id="{6276E772-0B22-26A1-5AE5-495931B2FC10}"/>
              </a:ext>
            </a:extLst>
          </p:cNvPr>
          <p:cNvPicPr>
            <a:picLocks noChangeAspect="1"/>
          </p:cNvPicPr>
          <p:nvPr/>
        </p:nvPicPr>
        <p:blipFill>
          <a:blip r:embed="rId2"/>
          <a:stretch>
            <a:fillRect/>
          </a:stretch>
        </p:blipFill>
        <p:spPr>
          <a:xfrm>
            <a:off x="5306975" y="1969675"/>
            <a:ext cx="3127897" cy="295054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1" name="Rectangle 389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Freeform: Shape 3892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914" name="Rectangle 2">
            <a:extLst>
              <a:ext uri="{FF2B5EF4-FFF2-40B4-BE49-F238E27FC236}">
                <a16:creationId xmlns:a16="http://schemas.microsoft.com/office/drawing/2014/main" id="{C39AD816-F836-789D-B0B4-F821C53FC175}"/>
              </a:ext>
            </a:extLst>
          </p:cNvPr>
          <p:cNvSpPr>
            <a:spLocks noGrp="1" noChangeArrowheads="1"/>
          </p:cNvSpPr>
          <p:nvPr>
            <p:ph type="title"/>
          </p:nvPr>
        </p:nvSpPr>
        <p:spPr>
          <a:xfrm>
            <a:off x="852775" y="609597"/>
            <a:ext cx="7044316" cy="1330841"/>
          </a:xfrm>
        </p:spPr>
        <p:txBody>
          <a:bodyPr>
            <a:normAutofit/>
          </a:bodyPr>
          <a:lstStyle/>
          <a:p>
            <a:r>
              <a:rPr lang="en-US" altLang="en-US" dirty="0">
                <a:solidFill>
                  <a:schemeClr val="tx1">
                    <a:lumMod val="76000"/>
                    <a:lumOff val="24000"/>
                  </a:schemeClr>
                </a:solidFill>
              </a:rPr>
              <a:t>BLANCHING VEGETABLES FOR FREEZING</a:t>
            </a:r>
          </a:p>
        </p:txBody>
      </p:sp>
      <p:sp>
        <p:nvSpPr>
          <p:cNvPr id="38915" name="Rectangle 3">
            <a:extLst>
              <a:ext uri="{FF2B5EF4-FFF2-40B4-BE49-F238E27FC236}">
                <a16:creationId xmlns:a16="http://schemas.microsoft.com/office/drawing/2014/main" id="{8D2389C0-C505-56A5-A15A-F46B9C72AEC9}"/>
              </a:ext>
            </a:extLst>
          </p:cNvPr>
          <p:cNvSpPr>
            <a:spLocks noGrp="1" noChangeArrowheads="1"/>
          </p:cNvSpPr>
          <p:nvPr>
            <p:ph idx="1"/>
          </p:nvPr>
        </p:nvSpPr>
        <p:spPr>
          <a:xfrm>
            <a:off x="339181" y="1714979"/>
            <a:ext cx="4524862" cy="4542143"/>
          </a:xfrm>
        </p:spPr>
        <p:txBody>
          <a:bodyPr vert="horz" wrap="square" lIns="91440" tIns="45720" rIns="91440" bIns="45720" numCol="1" anchor="t" anchorCtr="0" compatLnSpc="1">
            <a:prstTxWarp prst="textNoShape">
              <a:avLst/>
            </a:prstTxWarp>
            <a:noAutofit/>
          </a:bodyPr>
          <a:lstStyle/>
          <a:p>
            <a:pPr>
              <a:lnSpc>
                <a:spcPct val="90000"/>
              </a:lnSpc>
            </a:pPr>
            <a:r>
              <a:rPr lang="en-US" altLang="en-US" sz="1800" dirty="0"/>
              <a:t>Purpose</a:t>
            </a:r>
          </a:p>
          <a:p>
            <a:pPr lvl="1">
              <a:lnSpc>
                <a:spcPct val="90000"/>
              </a:lnSpc>
            </a:pPr>
            <a:r>
              <a:rPr lang="en-US" altLang="en-US" sz="1800" dirty="0">
                <a:latin typeface="Stone Sans Semibold"/>
              </a:rPr>
              <a:t> is to kill enzymes that continue to mature foods</a:t>
            </a:r>
          </a:p>
          <a:p>
            <a:pPr lvl="1">
              <a:lnSpc>
                <a:spcPct val="90000"/>
              </a:lnSpc>
            </a:pPr>
            <a:r>
              <a:rPr lang="en-US" altLang="en-US" sz="1800" dirty="0">
                <a:latin typeface="Stone Sans Semibold"/>
              </a:rPr>
              <a:t>Clean surface of dirt and microbes</a:t>
            </a:r>
          </a:p>
          <a:p>
            <a:pPr>
              <a:lnSpc>
                <a:spcPct val="90000"/>
              </a:lnSpc>
            </a:pPr>
            <a:r>
              <a:rPr lang="en-US" altLang="en-US" sz="1800" dirty="0"/>
              <a:t>Quality of the produce is better maintained when blanched before freezing. </a:t>
            </a:r>
          </a:p>
          <a:p>
            <a:pPr>
              <a:lnSpc>
                <a:spcPct val="90000"/>
              </a:lnSpc>
            </a:pPr>
            <a:r>
              <a:rPr lang="en-US" altLang="en-US" sz="1800" dirty="0"/>
              <a:t>Be sure not to cook, but heat throughout.</a:t>
            </a:r>
          </a:p>
          <a:p>
            <a:pPr>
              <a:lnSpc>
                <a:spcPct val="90000"/>
              </a:lnSpc>
            </a:pPr>
            <a:r>
              <a:rPr lang="en-US" altLang="en-US" sz="1800" u="sng" dirty="0"/>
              <a:t>Always</a:t>
            </a:r>
            <a:r>
              <a:rPr lang="en-US" altLang="en-US" sz="1800" dirty="0"/>
              <a:t> cool vegetables after </a:t>
            </a:r>
            <a:br>
              <a:rPr lang="en-US" altLang="en-US" sz="1800" dirty="0"/>
            </a:br>
            <a:r>
              <a:rPr lang="en-US" altLang="en-US" sz="1800" dirty="0"/>
              <a:t>blanching to stop the cooking </a:t>
            </a:r>
            <a:br>
              <a:rPr lang="en-US" altLang="en-US" sz="1800" dirty="0"/>
            </a:br>
            <a:r>
              <a:rPr lang="en-US" altLang="en-US" sz="1800" dirty="0"/>
              <a:t>process.</a:t>
            </a:r>
          </a:p>
          <a:p>
            <a:pPr>
              <a:lnSpc>
                <a:spcPct val="90000"/>
              </a:lnSpc>
            </a:pPr>
            <a:endParaRPr lang="en-US" altLang="en-US" sz="1800" dirty="0"/>
          </a:p>
          <a:p>
            <a:pPr>
              <a:lnSpc>
                <a:spcPct val="90000"/>
              </a:lnSpc>
            </a:pPr>
            <a:r>
              <a:rPr lang="en-US" altLang="en-US" sz="1800" dirty="0"/>
              <a:t>NOTE: Under-blanching can be harmful; </a:t>
            </a:r>
            <a:br>
              <a:rPr lang="en-US" altLang="en-US" sz="1800" dirty="0"/>
            </a:br>
            <a:r>
              <a:rPr lang="en-US" altLang="en-US" sz="1800" dirty="0"/>
              <a:t>it will stimulate enzymes and not destroy </a:t>
            </a:r>
            <a:br>
              <a:rPr lang="en-US" altLang="en-US" sz="1800" dirty="0"/>
            </a:br>
            <a:r>
              <a:rPr lang="en-US" altLang="en-US" sz="1800" dirty="0"/>
              <a:t>them.  Check required blanching times </a:t>
            </a:r>
            <a:br>
              <a:rPr lang="en-US" altLang="en-US" sz="1800" dirty="0"/>
            </a:br>
            <a:r>
              <a:rPr lang="en-US" altLang="en-US" sz="1800" dirty="0"/>
              <a:t>for each food.</a:t>
            </a:r>
          </a:p>
          <a:p>
            <a:pPr>
              <a:lnSpc>
                <a:spcPct val="90000"/>
              </a:lnSpc>
              <a:buFontTx/>
              <a:buNone/>
            </a:pPr>
            <a:endParaRPr lang="en-US" altLang="en-US" sz="1800" dirty="0"/>
          </a:p>
          <a:p>
            <a:pPr>
              <a:lnSpc>
                <a:spcPct val="90000"/>
              </a:lnSpc>
            </a:pPr>
            <a:endParaRPr lang="en-US" altLang="en-US" sz="1400"/>
          </a:p>
        </p:txBody>
      </p:sp>
      <p:pic>
        <p:nvPicPr>
          <p:cNvPr id="38916" name="Picture 5" descr="blancher">
            <a:extLst>
              <a:ext uri="{FF2B5EF4-FFF2-40B4-BE49-F238E27FC236}">
                <a16:creationId xmlns:a16="http://schemas.microsoft.com/office/drawing/2014/main" id="{4390B858-2F19-B0DE-FFD9-613B746550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5" y="2605579"/>
            <a:ext cx="3591379" cy="2914584"/>
          </a:xfrm>
          <a:prstGeom prst="rect">
            <a:avLst/>
          </a:prstGeom>
          <a:noFill/>
          <a:extLst>
            <a:ext uri="{909E8E84-426E-40DD-AFC4-6F175D3DCCD1}">
              <a14:hiddenFill xmlns:a14="http://schemas.microsoft.com/office/drawing/2010/main">
                <a:solidFill>
                  <a:srgbClr val="FFFFFF"/>
                </a:solidFill>
              </a14:hiddenFill>
            </a:ext>
          </a:extLst>
        </p:spPr>
      </p:pic>
      <p:sp>
        <p:nvSpPr>
          <p:cNvPr id="38925" name="Freeform: Shape 3892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533FB22-700E-2A95-A90F-D666A7F60A2C}"/>
              </a:ext>
            </a:extLst>
          </p:cNvPr>
          <p:cNvSpPr>
            <a:spLocks noGrp="1" noChangeArrowheads="1"/>
          </p:cNvSpPr>
          <p:nvPr>
            <p:ph type="title"/>
          </p:nvPr>
        </p:nvSpPr>
        <p:spPr/>
        <p:txBody>
          <a:bodyPr/>
          <a:lstStyle/>
          <a:p>
            <a:r>
              <a:rPr lang="en-US" altLang="en-US"/>
              <a:t>BLANCHING METHODS</a:t>
            </a:r>
          </a:p>
        </p:txBody>
      </p:sp>
      <p:sp>
        <p:nvSpPr>
          <p:cNvPr id="39939" name="Rectangle 4">
            <a:extLst>
              <a:ext uri="{FF2B5EF4-FFF2-40B4-BE49-F238E27FC236}">
                <a16:creationId xmlns:a16="http://schemas.microsoft.com/office/drawing/2014/main" id="{319F37ED-73B1-3019-B8DC-8C731C167745}"/>
              </a:ext>
            </a:extLst>
          </p:cNvPr>
          <p:cNvSpPr>
            <a:spLocks noGrp="1" noChangeArrowheads="1"/>
          </p:cNvSpPr>
          <p:nvPr>
            <p:ph idx="1"/>
          </p:nvPr>
        </p:nvSpPr>
        <p:spPr/>
        <p:txBody>
          <a:bodyPr/>
          <a:lstStyle/>
          <a:p>
            <a:pPr marL="381000" indent="-381000">
              <a:lnSpc>
                <a:spcPct val="90000"/>
              </a:lnSpc>
              <a:buFontTx/>
              <a:buNone/>
              <a:defRPr/>
            </a:pPr>
            <a:r>
              <a:rPr lang="en-US" altLang="en-US" b="1" u="sng" dirty="0">
                <a:solidFill>
                  <a:schemeClr val="folHlink"/>
                </a:solidFill>
              </a:rPr>
              <a:t>Boiling Water Blanching</a:t>
            </a:r>
          </a:p>
          <a:p>
            <a:pPr marL="381000" indent="-381000">
              <a:lnSpc>
                <a:spcPct val="90000"/>
              </a:lnSpc>
              <a:buFontTx/>
              <a:buAutoNum type="arabicPeriod"/>
              <a:defRPr/>
            </a:pPr>
            <a:r>
              <a:rPr lang="en-US" altLang="en-US" dirty="0"/>
              <a:t>1 gallon water per pound of food </a:t>
            </a:r>
          </a:p>
          <a:p>
            <a:pPr marL="381000" indent="-381000">
              <a:lnSpc>
                <a:spcPct val="90000"/>
              </a:lnSpc>
              <a:buFontTx/>
              <a:buAutoNum type="arabicPeriod"/>
              <a:defRPr/>
            </a:pPr>
            <a:r>
              <a:rPr lang="en-US" altLang="en-US" dirty="0"/>
              <a:t>Leafy greens require 2 gallons per pound</a:t>
            </a:r>
          </a:p>
          <a:p>
            <a:pPr marL="381000" indent="-381000">
              <a:lnSpc>
                <a:spcPct val="90000"/>
              </a:lnSpc>
              <a:buFontTx/>
              <a:buAutoNum type="arabicPeriod"/>
              <a:defRPr/>
            </a:pPr>
            <a:r>
              <a:rPr lang="en-US" altLang="en-US" dirty="0"/>
              <a:t>Put into actively boiling </a:t>
            </a:r>
            <a:br>
              <a:rPr lang="en-US" altLang="en-US" dirty="0"/>
            </a:br>
            <a:r>
              <a:rPr lang="en-US" altLang="en-US" dirty="0"/>
              <a:t>water, and cover</a:t>
            </a:r>
          </a:p>
          <a:p>
            <a:pPr marL="381000" indent="-381000">
              <a:lnSpc>
                <a:spcPct val="90000"/>
              </a:lnSpc>
              <a:buFontTx/>
              <a:buAutoNum type="arabicPeriod"/>
              <a:defRPr/>
            </a:pPr>
            <a:r>
              <a:rPr lang="en-US" altLang="en-US" dirty="0"/>
              <a:t>Count time when water boils</a:t>
            </a:r>
          </a:p>
          <a:p>
            <a:pPr marL="381000" indent="-381000">
              <a:lnSpc>
                <a:spcPct val="90000"/>
              </a:lnSpc>
              <a:buFontTx/>
              <a:buAutoNum type="arabicPeriod"/>
              <a:defRPr/>
            </a:pPr>
            <a:r>
              <a:rPr lang="en-US" altLang="en-US" dirty="0"/>
              <a:t>Place in ice water for same </a:t>
            </a:r>
          </a:p>
          <a:p>
            <a:pPr marL="0" indent="0">
              <a:lnSpc>
                <a:spcPct val="90000"/>
              </a:lnSpc>
              <a:buFontTx/>
              <a:buNone/>
              <a:defRPr/>
            </a:pPr>
            <a:r>
              <a:rPr lang="en-US" altLang="en-US" dirty="0"/>
              <a:t>    amount of time as blanching </a:t>
            </a:r>
          </a:p>
          <a:p>
            <a:pPr marL="381000" indent="-381000">
              <a:lnSpc>
                <a:spcPct val="90000"/>
              </a:lnSpc>
              <a:buFontTx/>
              <a:buAutoNum type="arabicPeriod"/>
              <a:defRPr/>
            </a:pPr>
            <a:r>
              <a:rPr lang="en-US" altLang="en-US" dirty="0"/>
              <a:t>Drain, dry and package</a:t>
            </a:r>
          </a:p>
        </p:txBody>
      </p:sp>
      <p:pic>
        <p:nvPicPr>
          <p:cNvPr id="39940" name="Picture 7" descr="steamernbeans">
            <a:extLst>
              <a:ext uri="{FF2B5EF4-FFF2-40B4-BE49-F238E27FC236}">
                <a16:creationId xmlns:a16="http://schemas.microsoft.com/office/drawing/2014/main" id="{0BF1F485-B5F6-3953-A5C8-0595BD720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76600"/>
            <a:ext cx="3048000" cy="294640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A4E5E86-7E80-02BB-0522-A980D1C27819}"/>
              </a:ext>
            </a:extLst>
          </p:cNvPr>
          <p:cNvSpPr>
            <a:spLocks noGrp="1" noChangeArrowheads="1"/>
          </p:cNvSpPr>
          <p:nvPr>
            <p:ph type="title"/>
          </p:nvPr>
        </p:nvSpPr>
        <p:spPr/>
        <p:txBody>
          <a:bodyPr/>
          <a:lstStyle/>
          <a:p>
            <a:r>
              <a:rPr lang="en-US" altLang="en-US"/>
              <a:t>BLANCHING METHODS, cont.</a:t>
            </a:r>
          </a:p>
        </p:txBody>
      </p:sp>
      <p:sp>
        <p:nvSpPr>
          <p:cNvPr id="40963" name="Rectangle 3">
            <a:extLst>
              <a:ext uri="{FF2B5EF4-FFF2-40B4-BE49-F238E27FC236}">
                <a16:creationId xmlns:a16="http://schemas.microsoft.com/office/drawing/2014/main" id="{14AE04B1-19EB-6CBE-AD04-547F775A7474}"/>
              </a:ext>
            </a:extLst>
          </p:cNvPr>
          <p:cNvSpPr>
            <a:spLocks noGrp="1" noChangeArrowheads="1"/>
          </p:cNvSpPr>
          <p:nvPr>
            <p:ph idx="1"/>
          </p:nvPr>
        </p:nvSpPr>
        <p:spPr/>
        <p:txBody>
          <a:bodyPr/>
          <a:lstStyle/>
          <a:p>
            <a:pPr marL="533400" indent="-533400">
              <a:buFontTx/>
              <a:buNone/>
            </a:pPr>
            <a:r>
              <a:rPr lang="en-US" altLang="en-US" sz="2400" b="1" u="sng">
                <a:solidFill>
                  <a:schemeClr val="folHlink"/>
                </a:solidFill>
              </a:rPr>
              <a:t>Steam Blanching</a:t>
            </a:r>
          </a:p>
          <a:p>
            <a:pPr marL="533400" indent="-533400">
              <a:buFontTx/>
              <a:buAutoNum type="arabicPeriod"/>
            </a:pPr>
            <a:r>
              <a:rPr lang="en-US" altLang="en-US" sz="2400"/>
              <a:t>Bring 1 inch water to a rolling boil </a:t>
            </a:r>
          </a:p>
          <a:p>
            <a:pPr marL="533400" indent="-533400">
              <a:buFontTx/>
              <a:buAutoNum type="arabicPeriod"/>
            </a:pPr>
            <a:r>
              <a:rPr lang="en-US" altLang="en-US" sz="2400"/>
              <a:t>Place vegetables in colander or steam basket and suspend over the boiling water </a:t>
            </a:r>
          </a:p>
          <a:p>
            <a:pPr marL="533400" indent="-533400">
              <a:buFontTx/>
              <a:buAutoNum type="arabicPeriod"/>
            </a:pPr>
            <a:r>
              <a:rPr lang="en-US" altLang="en-US" sz="2400"/>
              <a:t>Cover and heat vegetables </a:t>
            </a:r>
          </a:p>
          <a:p>
            <a:pPr marL="533400" indent="-533400">
              <a:buFontTx/>
              <a:buAutoNum type="arabicPeriod"/>
            </a:pPr>
            <a:r>
              <a:rPr lang="en-US" altLang="en-US" sz="2400"/>
              <a:t>Time is 50% more than </a:t>
            </a:r>
            <a:br>
              <a:rPr lang="en-US" altLang="en-US" sz="2400"/>
            </a:br>
            <a:r>
              <a:rPr lang="en-US" altLang="en-US" sz="2400"/>
              <a:t>water blanching </a:t>
            </a:r>
          </a:p>
          <a:p>
            <a:pPr marL="533400" indent="-533400">
              <a:buFontTx/>
              <a:buAutoNum type="arabicPeriod"/>
            </a:pPr>
            <a:r>
              <a:rPr lang="en-US" altLang="en-US" sz="2400"/>
              <a:t>Cool in ice water for same </a:t>
            </a:r>
            <a:br>
              <a:rPr lang="en-US" altLang="en-US" sz="2400"/>
            </a:br>
            <a:r>
              <a:rPr lang="en-US" altLang="en-US" sz="2400"/>
              <a:t>length of time used for </a:t>
            </a:r>
            <a:br>
              <a:rPr lang="en-US" altLang="en-US" sz="2400"/>
            </a:br>
            <a:r>
              <a:rPr lang="en-US" altLang="en-US" sz="2400"/>
              <a:t>blanching </a:t>
            </a:r>
          </a:p>
          <a:p>
            <a:pPr marL="533400" indent="-533400">
              <a:buFontTx/>
              <a:buAutoNum type="arabicPeriod"/>
            </a:pPr>
            <a:r>
              <a:rPr lang="en-US" altLang="en-US" sz="2400"/>
              <a:t>Drain, pat dry and package</a:t>
            </a:r>
          </a:p>
        </p:txBody>
      </p:sp>
      <p:pic>
        <p:nvPicPr>
          <p:cNvPr id="40964" name="Picture 5" descr="beetsonsteamer">
            <a:extLst>
              <a:ext uri="{FF2B5EF4-FFF2-40B4-BE49-F238E27FC236}">
                <a16:creationId xmlns:a16="http://schemas.microsoft.com/office/drawing/2014/main" id="{B3BF8FCD-AACF-2176-E3C4-352F7FBAC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52800"/>
            <a:ext cx="2960688" cy="2559050"/>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5598B76-3A72-E656-781A-C69E0E5392A7}"/>
              </a:ext>
            </a:extLst>
          </p:cNvPr>
          <p:cNvSpPr>
            <a:spLocks noGrp="1" noChangeArrowheads="1"/>
          </p:cNvSpPr>
          <p:nvPr>
            <p:ph type="title"/>
          </p:nvPr>
        </p:nvSpPr>
        <p:spPr>
          <a:xfrm>
            <a:off x="360759" y="3752849"/>
            <a:ext cx="2468166" cy="2452687"/>
          </a:xfrm>
        </p:spPr>
        <p:txBody>
          <a:bodyPr anchor="ctr">
            <a:normAutofit/>
          </a:bodyPr>
          <a:lstStyle/>
          <a:p>
            <a:r>
              <a:rPr lang="en-US" altLang="en-US" sz="3100"/>
              <a:t>BLANCHING METHODS, cont.</a:t>
            </a:r>
          </a:p>
        </p:txBody>
      </p:sp>
      <p:pic>
        <p:nvPicPr>
          <p:cNvPr id="3" name="Picture 2" descr="A small plate of broccoli inside a microwave Plate of broccoli in a microwave. Other picture... microwave stock pictures, royalty-free photos &amp; images">
            <a:extLst>
              <a:ext uri="{FF2B5EF4-FFF2-40B4-BE49-F238E27FC236}">
                <a16:creationId xmlns:a16="http://schemas.microsoft.com/office/drawing/2014/main" id="{4AEAD245-89C4-0705-E013-220241E60799}"/>
              </a:ext>
            </a:extLst>
          </p:cNvPr>
          <p:cNvPicPr>
            <a:picLocks noChangeAspect="1"/>
          </p:cNvPicPr>
          <p:nvPr/>
        </p:nvPicPr>
        <p:blipFill>
          <a:blip r:embed="rId2"/>
          <a:srcRect t="38227" b="751"/>
          <a:stretch/>
        </p:blipFill>
        <p:spPr>
          <a:xfrm>
            <a:off x="130936" y="10"/>
            <a:ext cx="7301082" cy="274383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1987" name="Rectangle 3">
            <a:extLst>
              <a:ext uri="{FF2B5EF4-FFF2-40B4-BE49-F238E27FC236}">
                <a16:creationId xmlns:a16="http://schemas.microsoft.com/office/drawing/2014/main" id="{87DA52A2-A804-A652-A8A7-7535A263C5CB}"/>
              </a:ext>
            </a:extLst>
          </p:cNvPr>
          <p:cNvSpPr>
            <a:spLocks noGrp="1" noChangeArrowheads="1"/>
          </p:cNvSpPr>
          <p:nvPr>
            <p:ph idx="1"/>
          </p:nvPr>
        </p:nvSpPr>
        <p:spPr>
          <a:xfrm>
            <a:off x="1818541" y="3078127"/>
            <a:ext cx="6470051" cy="2452687"/>
          </a:xfrm>
        </p:spPr>
        <p:txBody>
          <a:bodyPr vert="horz" wrap="square" lIns="91440" tIns="45720" rIns="91440" bIns="45720" numCol="1" anchor="ctr" anchorCtr="0" compatLnSpc="1">
            <a:prstTxWarp prst="textNoShape">
              <a:avLst/>
            </a:prstTxWarp>
            <a:noAutofit/>
          </a:bodyPr>
          <a:lstStyle/>
          <a:p>
            <a:pPr marL="381000" indent="-381000">
              <a:buFontTx/>
              <a:buNone/>
            </a:pPr>
            <a:r>
              <a:rPr lang="en-US" altLang="en-US" sz="2400" b="1" u="sng" dirty="0">
                <a:latin typeface="Arial"/>
                <a:cs typeface="Arial"/>
              </a:rPr>
              <a:t>Microwave Blanching</a:t>
            </a:r>
          </a:p>
          <a:p>
            <a:pPr marL="381000" indent="-381000"/>
            <a:r>
              <a:rPr lang="en-US" altLang="en-US" sz="2400" dirty="0">
                <a:latin typeface="Arial"/>
                <a:cs typeface="Arial"/>
              </a:rPr>
              <a:t>Not recommended</a:t>
            </a:r>
          </a:p>
          <a:p>
            <a:pPr marL="381000" indent="-381000"/>
            <a:r>
              <a:rPr lang="en-US" altLang="en-US" sz="2400" dirty="0">
                <a:latin typeface="Arial"/>
                <a:cs typeface="Arial"/>
              </a:rPr>
              <a:t>It is a QUALITY issue, not a SAFETY issue. </a:t>
            </a:r>
          </a:p>
          <a:p>
            <a:pPr marL="381000" indent="-381000"/>
            <a:r>
              <a:rPr lang="en-US" altLang="en-US" sz="2400" dirty="0">
                <a:latin typeface="Arial"/>
                <a:cs typeface="Arial"/>
              </a:rPr>
              <a:t>Enzymes are not inactivated completely </a:t>
            </a:r>
          </a:p>
          <a:p>
            <a:pPr marL="381000" indent="-381000"/>
            <a:r>
              <a:rPr lang="en-US" altLang="en-US" sz="2400" dirty="0">
                <a:latin typeface="Arial"/>
                <a:cs typeface="Arial"/>
              </a:rPr>
              <a:t>Usually does not save time </a:t>
            </a:r>
          </a:p>
          <a:p>
            <a:pPr marL="381000" indent="-381000"/>
            <a:r>
              <a:rPr lang="en-US" altLang="en-US" sz="2400" dirty="0">
                <a:latin typeface="Arial"/>
                <a:cs typeface="Arial"/>
              </a:rPr>
              <a:t>Try in small quantities and test quality after freezing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7" name="Rectangle 430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9" name="Freeform: Shape 43018">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010" name="Rectangle 2">
            <a:extLst>
              <a:ext uri="{FF2B5EF4-FFF2-40B4-BE49-F238E27FC236}">
                <a16:creationId xmlns:a16="http://schemas.microsoft.com/office/drawing/2014/main" id="{E9187D51-FFEA-B8B8-3659-E0CAF827D6A4}"/>
              </a:ext>
            </a:extLst>
          </p:cNvPr>
          <p:cNvSpPr>
            <a:spLocks noGrp="1" noChangeArrowheads="1"/>
          </p:cNvSpPr>
          <p:nvPr>
            <p:ph type="title"/>
          </p:nvPr>
        </p:nvSpPr>
        <p:spPr>
          <a:xfrm>
            <a:off x="628650" y="673770"/>
            <a:ext cx="2415246" cy="2027227"/>
          </a:xfrm>
        </p:spPr>
        <p:txBody>
          <a:bodyPr anchor="t">
            <a:normAutofit/>
          </a:bodyPr>
          <a:lstStyle/>
          <a:p>
            <a:pPr>
              <a:lnSpc>
                <a:spcPct val="90000"/>
              </a:lnSpc>
            </a:pPr>
            <a:r>
              <a:rPr lang="en-US" altLang="en-US" sz="3300">
                <a:solidFill>
                  <a:srgbClr val="FFFFFF"/>
                </a:solidFill>
              </a:rPr>
              <a:t>PACKING VEGETABLES FOR FREEZING</a:t>
            </a:r>
          </a:p>
        </p:txBody>
      </p:sp>
      <p:graphicFrame>
        <p:nvGraphicFramePr>
          <p:cNvPr id="43013" name="Rectangle 3">
            <a:extLst>
              <a:ext uri="{FF2B5EF4-FFF2-40B4-BE49-F238E27FC236}">
                <a16:creationId xmlns:a16="http://schemas.microsoft.com/office/drawing/2014/main" id="{81ACC2BA-D4C8-7F35-BD5D-E1F53CAB83DC}"/>
              </a:ext>
            </a:extLst>
          </p:cNvPr>
          <p:cNvGraphicFramePr>
            <a:graphicFrameLocks noGrp="1"/>
          </p:cNvGraphicFramePr>
          <p:nvPr>
            <p:ph idx="1"/>
            <p:extLst>
              <p:ext uri="{D42A27DB-BD31-4B8C-83A1-F6EECF244321}">
                <p14:modId xmlns:p14="http://schemas.microsoft.com/office/powerpoint/2010/main" val="4235749244"/>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043" name="Rectangle 44042">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Title 1">
            <a:extLst>
              <a:ext uri="{FF2B5EF4-FFF2-40B4-BE49-F238E27FC236}">
                <a16:creationId xmlns:a16="http://schemas.microsoft.com/office/drawing/2014/main" id="{0FF64764-BB7D-967F-A30C-33E5E4D0BAF8}"/>
              </a:ext>
            </a:extLst>
          </p:cNvPr>
          <p:cNvSpPr>
            <a:spLocks noGrp="1" noChangeArrowheads="1"/>
          </p:cNvSpPr>
          <p:nvPr>
            <p:ph type="title"/>
          </p:nvPr>
        </p:nvSpPr>
        <p:spPr>
          <a:xfrm>
            <a:off x="5102556" y="762001"/>
            <a:ext cx="3117384" cy="1708244"/>
          </a:xfrm>
        </p:spPr>
        <p:txBody>
          <a:bodyPr anchor="ctr">
            <a:normAutofit/>
          </a:bodyPr>
          <a:lstStyle/>
          <a:p>
            <a:r>
              <a:rPr lang="en-US" altLang="en-US" sz="3500"/>
              <a:t>Packing Vegetables 	</a:t>
            </a:r>
          </a:p>
        </p:txBody>
      </p:sp>
      <p:pic>
        <p:nvPicPr>
          <p:cNvPr id="44037" name="Picture 44036" descr="Close up of peas in a pea pod">
            <a:extLst>
              <a:ext uri="{FF2B5EF4-FFF2-40B4-BE49-F238E27FC236}">
                <a16:creationId xmlns:a16="http://schemas.microsoft.com/office/drawing/2014/main" id="{250F12C2-CA8F-D1B8-DB55-DDF0E328C747}"/>
              </a:ext>
            </a:extLst>
          </p:cNvPr>
          <p:cNvPicPr>
            <a:picLocks noChangeAspect="1"/>
          </p:cNvPicPr>
          <p:nvPr/>
        </p:nvPicPr>
        <p:blipFill>
          <a:blip r:embed="rId2"/>
          <a:srcRect l="33470" r="16498" b="1"/>
          <a:stretch/>
        </p:blipFill>
        <p:spPr>
          <a:xfrm>
            <a:off x="20" y="-2"/>
            <a:ext cx="4571980" cy="6858002"/>
          </a:xfrm>
          <a:prstGeom prst="rect">
            <a:avLst/>
          </a:prstGeom>
        </p:spPr>
      </p:pic>
      <p:sp>
        <p:nvSpPr>
          <p:cNvPr id="44035" name="Content Placeholder 2">
            <a:extLst>
              <a:ext uri="{FF2B5EF4-FFF2-40B4-BE49-F238E27FC236}">
                <a16:creationId xmlns:a16="http://schemas.microsoft.com/office/drawing/2014/main" id="{816F0214-F9B0-0770-7442-556C375E7693}"/>
              </a:ext>
            </a:extLst>
          </p:cNvPr>
          <p:cNvSpPr>
            <a:spLocks noGrp="1" noChangeArrowheads="1"/>
          </p:cNvSpPr>
          <p:nvPr>
            <p:ph idx="1"/>
          </p:nvPr>
        </p:nvSpPr>
        <p:spPr>
          <a:xfrm>
            <a:off x="5102556" y="1614254"/>
            <a:ext cx="3600767" cy="3769835"/>
          </a:xfrm>
        </p:spPr>
        <p:txBody>
          <a:bodyPr vert="horz" wrap="square" lIns="91440" tIns="45720" rIns="91440" bIns="45720" numCol="1" anchor="ctr" anchorCtr="0" compatLnSpc="1">
            <a:prstTxWarp prst="textNoShape">
              <a:avLst/>
            </a:prstTxWarp>
            <a:noAutofit/>
          </a:bodyPr>
          <a:lstStyle/>
          <a:p>
            <a:pPr marL="0" indent="0">
              <a:buNone/>
            </a:pPr>
            <a:r>
              <a:rPr lang="en-US" altLang="en-US" b="1" dirty="0"/>
              <a:t>Tray Pack or IQF pack </a:t>
            </a:r>
            <a:endParaRPr lang="en-US"/>
          </a:p>
          <a:p>
            <a:pPr lvl="1"/>
            <a:r>
              <a:rPr lang="en-US" altLang="en-US" dirty="0">
                <a:latin typeface="Stone Sans Semibold"/>
              </a:rPr>
              <a:t>Place blanched vegetables on shallow tray and freeze</a:t>
            </a:r>
          </a:p>
          <a:p>
            <a:pPr lvl="1"/>
            <a:r>
              <a:rPr lang="en-US" altLang="en-US" dirty="0">
                <a:latin typeface="Stone Sans Semibold"/>
              </a:rPr>
              <a:t>When frozen package and freeze. </a:t>
            </a:r>
          </a:p>
          <a:p>
            <a:pPr lvl="1"/>
            <a:r>
              <a:rPr lang="en-US" altLang="en-US" dirty="0">
                <a:latin typeface="Stone Sans Semibold"/>
              </a:rPr>
              <a:t>Green beans, peas, corn and mixed vegetables work well.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0424" name="Rectangle 604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26" name="Freeform: Shape 604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3E74EBC0-1950-9E57-67E3-B0C561AAAE41}"/>
              </a:ext>
            </a:extLst>
          </p:cNvPr>
          <p:cNvSpPr>
            <a:spLocks noGrp="1" noChangeArrowheads="1"/>
          </p:cNvSpPr>
          <p:nvPr>
            <p:ph type="title"/>
          </p:nvPr>
        </p:nvSpPr>
        <p:spPr>
          <a:xfrm>
            <a:off x="515125" y="1153572"/>
            <a:ext cx="2400300" cy="4461163"/>
          </a:xfrm>
        </p:spPr>
        <p:txBody>
          <a:bodyPr>
            <a:normAutofit/>
          </a:bodyPr>
          <a:lstStyle/>
          <a:p>
            <a:r>
              <a:rPr lang="en-US" altLang="en-US">
                <a:solidFill>
                  <a:srgbClr val="FFFFFF"/>
                </a:solidFill>
              </a:rPr>
              <a:t>GENERAL TIPS FOR FREEZING VEGETABLES</a:t>
            </a:r>
          </a:p>
        </p:txBody>
      </p:sp>
      <p:sp>
        <p:nvSpPr>
          <p:cNvPr id="60428" name="Arc 604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419" name="Rectangle 3">
            <a:extLst>
              <a:ext uri="{FF2B5EF4-FFF2-40B4-BE49-F238E27FC236}">
                <a16:creationId xmlns:a16="http://schemas.microsoft.com/office/drawing/2014/main" id="{F4992B47-E441-3320-C0F0-368D2428A1D8}"/>
              </a:ext>
            </a:extLst>
          </p:cNvPr>
          <p:cNvSpPr>
            <a:spLocks noGrp="1" noChangeArrowheads="1"/>
          </p:cNvSpPr>
          <p:nvPr>
            <p:ph idx="1"/>
          </p:nvPr>
        </p:nvSpPr>
        <p:spPr>
          <a:xfrm>
            <a:off x="3335481" y="591344"/>
            <a:ext cx="5179868" cy="5585619"/>
          </a:xfrm>
        </p:spPr>
        <p:txBody>
          <a:bodyPr anchor="ctr">
            <a:normAutofit/>
          </a:bodyPr>
          <a:lstStyle/>
          <a:p>
            <a:pPr>
              <a:lnSpc>
                <a:spcPct val="90000"/>
              </a:lnSpc>
            </a:pPr>
            <a:r>
              <a:rPr lang="en-US" altLang="en-US" sz="2400"/>
              <a:t>Blanch cauliflower in boiling water with 1 Tablespoon of lemon juice. </a:t>
            </a:r>
          </a:p>
          <a:p>
            <a:pPr>
              <a:lnSpc>
                <a:spcPct val="90000"/>
              </a:lnSpc>
            </a:pPr>
            <a:r>
              <a:rPr lang="en-US" altLang="en-US" sz="2400"/>
              <a:t>Mature onions freeze raw diced or sliced</a:t>
            </a:r>
          </a:p>
          <a:p>
            <a:pPr>
              <a:lnSpc>
                <a:spcPct val="90000"/>
              </a:lnSpc>
              <a:buFontTx/>
              <a:buNone/>
            </a:pPr>
            <a:endParaRPr lang="en-US" altLang="en-US" sz="2400"/>
          </a:p>
          <a:p>
            <a:pPr>
              <a:lnSpc>
                <a:spcPct val="90000"/>
              </a:lnSpc>
            </a:pPr>
            <a:r>
              <a:rPr lang="en-US" altLang="en-US" sz="2400"/>
              <a:t>Peppers do not need to be blanched.</a:t>
            </a:r>
          </a:p>
          <a:p>
            <a:pPr>
              <a:lnSpc>
                <a:spcPct val="90000"/>
              </a:lnSpc>
              <a:buFontTx/>
              <a:buNone/>
            </a:pPr>
            <a:endParaRPr lang="en-US" altLang="en-US" sz="2400"/>
          </a:p>
          <a:p>
            <a:pPr>
              <a:lnSpc>
                <a:spcPct val="90000"/>
              </a:lnSpc>
            </a:pPr>
            <a:r>
              <a:rPr lang="en-US" altLang="en-US" sz="2400"/>
              <a:t>Flatten whole peppers to remove air </a:t>
            </a:r>
          </a:p>
          <a:p>
            <a:pPr>
              <a:lnSpc>
                <a:spcPct val="90000"/>
              </a:lnSpc>
              <a:buFontTx/>
              <a:buNone/>
            </a:pPr>
            <a:endParaRPr lang="en-US" altLang="en-US" sz="2400"/>
          </a:p>
          <a:p>
            <a:pPr>
              <a:lnSpc>
                <a:spcPct val="90000"/>
              </a:lnSpc>
            </a:pPr>
            <a:r>
              <a:rPr lang="en-US" altLang="en-US" sz="2400"/>
              <a:t>Freeze peppers with waxed paper between peppers. </a:t>
            </a:r>
          </a:p>
          <a:p>
            <a:pPr>
              <a:lnSpc>
                <a:spcPct val="90000"/>
              </a:lnSpc>
            </a:pPr>
            <a:r>
              <a:rPr lang="en-US" altLang="en-US" sz="2400"/>
              <a:t>Frozen raw, whole tomatoes become watery.</a:t>
            </a:r>
          </a:p>
          <a:p>
            <a:pPr>
              <a:lnSpc>
                <a:spcPct val="90000"/>
              </a:lnSpc>
            </a:pPr>
            <a:r>
              <a:rPr lang="en-US" altLang="en-US" sz="2400"/>
              <a:t>Cooked tomatoes freeze well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1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5" name="Rectangle 102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2" name="Title 1">
            <a:extLst>
              <a:ext uri="{FF2B5EF4-FFF2-40B4-BE49-F238E27FC236}">
                <a16:creationId xmlns:a16="http://schemas.microsoft.com/office/drawing/2014/main" id="{90D915F7-1600-1894-B91B-F33525CBC7C3}"/>
              </a:ext>
            </a:extLst>
          </p:cNvPr>
          <p:cNvSpPr>
            <a:spLocks noGrp="1" noChangeArrowheads="1"/>
          </p:cNvSpPr>
          <p:nvPr>
            <p:ph type="title"/>
          </p:nvPr>
        </p:nvSpPr>
        <p:spPr>
          <a:xfrm>
            <a:off x="628650" y="365125"/>
            <a:ext cx="4045020" cy="1325563"/>
          </a:xfrm>
        </p:spPr>
        <p:txBody>
          <a:bodyPr>
            <a:normAutofit/>
          </a:bodyPr>
          <a:lstStyle/>
          <a:p>
            <a:r>
              <a:rPr lang="en-US" altLang="en-US"/>
              <a:t>Types of Freezers </a:t>
            </a:r>
          </a:p>
        </p:txBody>
      </p:sp>
      <p:sp>
        <p:nvSpPr>
          <p:cNvPr id="3" name="Content Placeholder 2">
            <a:extLst>
              <a:ext uri="{FF2B5EF4-FFF2-40B4-BE49-F238E27FC236}">
                <a16:creationId xmlns:a16="http://schemas.microsoft.com/office/drawing/2014/main" id="{EF7498D6-9EA7-EF55-5129-A57D6C9CAAA5}"/>
              </a:ext>
            </a:extLst>
          </p:cNvPr>
          <p:cNvSpPr>
            <a:spLocks noGrp="1"/>
          </p:cNvSpPr>
          <p:nvPr>
            <p:ph idx="1"/>
          </p:nvPr>
        </p:nvSpPr>
        <p:spPr>
          <a:xfrm>
            <a:off x="531143" y="1153909"/>
            <a:ext cx="4045020" cy="4351338"/>
          </a:xfrm>
        </p:spPr>
        <p:txBody>
          <a:bodyPr>
            <a:normAutofit/>
          </a:bodyPr>
          <a:lstStyle/>
          <a:p>
            <a:pPr marL="0" indent="0">
              <a:lnSpc>
                <a:spcPct val="90000"/>
              </a:lnSpc>
              <a:buFontTx/>
              <a:buNone/>
              <a:defRPr/>
            </a:pPr>
            <a:r>
              <a:rPr lang="en-US" sz="2400" b="1"/>
              <a:t>Chest</a:t>
            </a:r>
            <a:r>
              <a:rPr lang="en-US" sz="2400"/>
              <a:t> </a:t>
            </a:r>
          </a:p>
          <a:p>
            <a:pPr>
              <a:lnSpc>
                <a:spcPct val="90000"/>
              </a:lnSpc>
              <a:defRPr/>
            </a:pPr>
            <a:r>
              <a:rPr lang="en-US" sz="2400"/>
              <a:t>Requires more floor space </a:t>
            </a:r>
          </a:p>
          <a:p>
            <a:pPr>
              <a:lnSpc>
                <a:spcPct val="90000"/>
              </a:lnSpc>
              <a:defRPr/>
            </a:pPr>
            <a:r>
              <a:rPr lang="en-US" sz="2400"/>
              <a:t>Can store more food </a:t>
            </a:r>
          </a:p>
          <a:p>
            <a:pPr>
              <a:lnSpc>
                <a:spcPct val="90000"/>
              </a:lnSpc>
              <a:defRPr/>
            </a:pPr>
            <a:r>
              <a:rPr lang="en-US" sz="2400"/>
              <a:t>More energy efficient </a:t>
            </a:r>
          </a:p>
          <a:p>
            <a:pPr>
              <a:lnSpc>
                <a:spcPct val="90000"/>
              </a:lnSpc>
              <a:defRPr/>
            </a:pPr>
            <a:r>
              <a:rPr lang="en-US" sz="2400"/>
              <a:t>Should maintain 0</a:t>
            </a:r>
            <a:r>
              <a:rPr lang="en-US" sz="2400">
                <a:latin typeface="Arial" charset="0"/>
                <a:cs typeface="Arial" charset="0"/>
              </a:rPr>
              <a:t>°</a:t>
            </a:r>
            <a:r>
              <a:rPr lang="en-US" sz="2400">
                <a:latin typeface="Arial" charset="0"/>
              </a:rPr>
              <a:t>F  or lower </a:t>
            </a:r>
            <a:endParaRPr lang="en-US" sz="2400"/>
          </a:p>
          <a:p>
            <a:pPr>
              <a:lnSpc>
                <a:spcPct val="90000"/>
              </a:lnSpc>
              <a:defRPr/>
            </a:pPr>
            <a:r>
              <a:rPr lang="en-US" sz="2400"/>
              <a:t>Have to manually defrost 1-2 times/year </a:t>
            </a:r>
          </a:p>
          <a:p>
            <a:pPr lvl="1">
              <a:lnSpc>
                <a:spcPct val="90000"/>
              </a:lnSpc>
              <a:defRPr/>
            </a:pPr>
            <a:r>
              <a:rPr lang="en-US" sz="2400"/>
              <a:t>Be sure it has a drain to make this easier </a:t>
            </a:r>
          </a:p>
          <a:p>
            <a:pPr marL="457200" lvl="1" indent="0">
              <a:lnSpc>
                <a:spcPct val="90000"/>
              </a:lnSpc>
              <a:buFontTx/>
              <a:buNone/>
              <a:defRPr/>
            </a:pPr>
            <a:endParaRPr lang="en-US" sz="2400"/>
          </a:p>
        </p:txBody>
      </p:sp>
      <p:pic>
        <p:nvPicPr>
          <p:cNvPr id="2" name="Picture 1" descr="Chest Freezer 5 Cu.Ft. Deep Freezer, Quiet Compact Freezer with Adjustable  Thermostat Control and Removable Wire Basket, for Apartments Kitchen ...">
            <a:extLst>
              <a:ext uri="{FF2B5EF4-FFF2-40B4-BE49-F238E27FC236}">
                <a16:creationId xmlns:a16="http://schemas.microsoft.com/office/drawing/2014/main" id="{94FAB81D-10D0-FCCD-1362-5D72B89C6631}"/>
              </a:ext>
            </a:extLst>
          </p:cNvPr>
          <p:cNvPicPr>
            <a:picLocks noChangeAspect="1"/>
          </p:cNvPicPr>
          <p:nvPr/>
        </p:nvPicPr>
        <p:blipFill>
          <a:blip r:embed="rId2"/>
          <a:srcRect l="8948" r="20463" b="-1"/>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025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5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688" name="Rectangle 7168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0" name="Freeform: Shape 7168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357D33E6-F060-F191-0075-58FF678FC83F}"/>
              </a:ext>
            </a:extLst>
          </p:cNvPr>
          <p:cNvSpPr>
            <a:spLocks noGrp="1" noChangeArrowheads="1"/>
          </p:cNvSpPr>
          <p:nvPr>
            <p:ph type="title"/>
          </p:nvPr>
        </p:nvSpPr>
        <p:spPr>
          <a:xfrm>
            <a:off x="515125" y="1153572"/>
            <a:ext cx="2400300" cy="4461163"/>
          </a:xfrm>
        </p:spPr>
        <p:txBody>
          <a:bodyPr>
            <a:normAutofit/>
          </a:bodyPr>
          <a:lstStyle/>
          <a:p>
            <a:r>
              <a:rPr lang="en-US" altLang="en-US" dirty="0">
                <a:solidFill>
                  <a:srgbClr val="FFFFFF"/>
                </a:solidFill>
                <a:latin typeface="Arial"/>
                <a:cs typeface="Arial"/>
              </a:rPr>
              <a:t>FREEZING MEAT &amp; SEAFOOD</a:t>
            </a:r>
          </a:p>
        </p:txBody>
      </p:sp>
      <p:sp>
        <p:nvSpPr>
          <p:cNvPr id="71692" name="Arc 7169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683" name="Rectangle 3">
            <a:extLst>
              <a:ext uri="{FF2B5EF4-FFF2-40B4-BE49-F238E27FC236}">
                <a16:creationId xmlns:a16="http://schemas.microsoft.com/office/drawing/2014/main" id="{F0CE2271-5ACF-D5FE-4DE3-25071A61859D}"/>
              </a:ext>
            </a:extLst>
          </p:cNvPr>
          <p:cNvSpPr>
            <a:spLocks noGrp="1" noChangeArrowheads="1"/>
          </p:cNvSpPr>
          <p:nvPr>
            <p:ph idx="1"/>
          </p:nvPr>
        </p:nvSpPr>
        <p:spPr>
          <a:xfrm>
            <a:off x="3335481" y="591344"/>
            <a:ext cx="5179868" cy="5585619"/>
          </a:xfrm>
        </p:spPr>
        <p:txBody>
          <a:bodyPr anchor="ctr">
            <a:normAutofit/>
          </a:bodyPr>
          <a:lstStyle/>
          <a:p>
            <a:pPr>
              <a:lnSpc>
                <a:spcPct val="90000"/>
              </a:lnSpc>
              <a:defRPr/>
            </a:pPr>
            <a:r>
              <a:rPr lang="en-US" sz="2000" dirty="0">
                <a:latin typeface="Arial"/>
                <a:cs typeface="Arial"/>
              </a:rPr>
              <a:t>Freeze fresh, high-quality products. </a:t>
            </a:r>
          </a:p>
          <a:p>
            <a:pPr marL="0" indent="0">
              <a:lnSpc>
                <a:spcPct val="90000"/>
              </a:lnSpc>
              <a:buFontTx/>
              <a:buNone/>
              <a:defRPr/>
            </a:pPr>
            <a:endParaRPr lang="en-US" sz="2000" dirty="0">
              <a:latin typeface="Arial"/>
              <a:cs typeface="Arial"/>
            </a:endParaRPr>
          </a:p>
          <a:p>
            <a:pPr>
              <a:lnSpc>
                <a:spcPct val="90000"/>
              </a:lnSpc>
              <a:defRPr/>
            </a:pPr>
            <a:r>
              <a:rPr lang="en-US" sz="2000" dirty="0">
                <a:latin typeface="Arial"/>
                <a:cs typeface="Arial"/>
              </a:rPr>
              <a:t>Package in quantities to be cooked at one time.</a:t>
            </a:r>
          </a:p>
          <a:p>
            <a:pPr marL="0" indent="0">
              <a:lnSpc>
                <a:spcPct val="90000"/>
              </a:lnSpc>
              <a:buFontTx/>
              <a:buNone/>
              <a:defRPr/>
            </a:pPr>
            <a:endParaRPr lang="en-US" sz="2000" dirty="0">
              <a:latin typeface="Arial"/>
              <a:cs typeface="Arial"/>
            </a:endParaRPr>
          </a:p>
          <a:p>
            <a:pPr>
              <a:lnSpc>
                <a:spcPct val="90000"/>
              </a:lnSpc>
              <a:defRPr/>
            </a:pPr>
            <a:r>
              <a:rPr lang="en-US" sz="2000" dirty="0">
                <a:latin typeface="Arial"/>
                <a:cs typeface="Arial"/>
              </a:rPr>
              <a:t>Fresh meats should be wrapped or re-wrapped for quality </a:t>
            </a:r>
          </a:p>
          <a:p>
            <a:pPr marL="0" indent="0">
              <a:lnSpc>
                <a:spcPct val="90000"/>
              </a:lnSpc>
              <a:buFontTx/>
              <a:buNone/>
              <a:defRPr/>
            </a:pPr>
            <a:endParaRPr lang="en-US" sz="2000" dirty="0">
              <a:latin typeface="Arial"/>
              <a:cs typeface="Arial"/>
            </a:endParaRPr>
          </a:p>
          <a:p>
            <a:pPr>
              <a:lnSpc>
                <a:spcPct val="90000"/>
              </a:lnSpc>
              <a:defRPr/>
            </a:pPr>
            <a:r>
              <a:rPr lang="en-US" sz="2000" dirty="0">
                <a:latin typeface="Arial"/>
                <a:cs typeface="Arial"/>
              </a:rPr>
              <a:t>Fatty meats and fish, cured meats and shellfish have short quality life (3 months) </a:t>
            </a:r>
          </a:p>
          <a:p>
            <a:pPr marL="0" indent="0">
              <a:lnSpc>
                <a:spcPct val="90000"/>
              </a:lnSpc>
              <a:buFontTx/>
              <a:buNone/>
              <a:defRPr/>
            </a:pPr>
            <a:endParaRPr lang="en-US" sz="2000" dirty="0">
              <a:latin typeface="Arial"/>
              <a:cs typeface="Arial"/>
            </a:endParaRPr>
          </a:p>
          <a:p>
            <a:pPr>
              <a:lnSpc>
                <a:spcPct val="90000"/>
              </a:lnSpc>
              <a:defRPr/>
            </a:pPr>
            <a:r>
              <a:rPr lang="en-US" sz="2000" dirty="0">
                <a:latin typeface="Arial"/>
                <a:cs typeface="Arial"/>
              </a:rPr>
              <a:t>Other meats have longer life for quality (1 yr. or longer if double wrapped.</a:t>
            </a:r>
          </a:p>
          <a:p>
            <a:pPr marL="0" indent="0">
              <a:lnSpc>
                <a:spcPct val="90000"/>
              </a:lnSpc>
              <a:buFontTx/>
              <a:buNone/>
              <a:defRPr/>
            </a:pPr>
            <a:r>
              <a:rPr lang="en-US" sz="2000" dirty="0">
                <a:latin typeface="Arial"/>
                <a:cs typeface="Arial"/>
              </a:rPr>
              <a:t> </a:t>
            </a:r>
          </a:p>
          <a:p>
            <a:pPr>
              <a:lnSpc>
                <a:spcPct val="90000"/>
              </a:lnSpc>
              <a:buFontTx/>
              <a:buNone/>
              <a:defRPr/>
            </a:pPr>
            <a:r>
              <a:rPr lang="en-US" sz="2000" dirty="0">
                <a:latin typeface="Arial"/>
                <a:cs typeface="Arial"/>
              </a:rPr>
              <a:t> Place on freezer shelf and do not stack until frozen.</a:t>
            </a:r>
          </a:p>
          <a:p>
            <a:pPr>
              <a:lnSpc>
                <a:spcPct val="90000"/>
              </a:lnSpc>
              <a:defRPr/>
            </a:pPr>
            <a:endParaRPr 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C2FFA17-67DB-6454-FB4D-4845EDD2C3DC}"/>
              </a:ext>
            </a:extLst>
          </p:cNvPr>
          <p:cNvSpPr>
            <a:spLocks noGrp="1" noChangeArrowheads="1"/>
          </p:cNvSpPr>
          <p:nvPr>
            <p:ph type="title"/>
          </p:nvPr>
        </p:nvSpPr>
        <p:spPr>
          <a:xfrm>
            <a:off x="840699" y="687480"/>
            <a:ext cx="5605629" cy="994172"/>
          </a:xfrm>
        </p:spPr>
        <p:txBody>
          <a:bodyPr>
            <a:normAutofit/>
          </a:bodyPr>
          <a:lstStyle/>
          <a:p>
            <a:r>
              <a:rPr lang="en-US" altLang="en-US" sz="3850"/>
              <a:t>Recommended wraps	</a:t>
            </a:r>
          </a:p>
        </p:txBody>
      </p:sp>
      <p:sp>
        <p:nvSpPr>
          <p:cNvPr id="47117" name="Rectangle 3">
            <a:extLst>
              <a:ext uri="{FF2B5EF4-FFF2-40B4-BE49-F238E27FC236}">
                <a16:creationId xmlns:a16="http://schemas.microsoft.com/office/drawing/2014/main" id="{696BA446-326A-C501-3029-F183AB9FE1E9}"/>
              </a:ext>
            </a:extLst>
          </p:cNvPr>
          <p:cNvSpPr>
            <a:spLocks noGrp="1" noChangeArrowheads="1"/>
          </p:cNvSpPr>
          <p:nvPr>
            <p:ph idx="1"/>
          </p:nvPr>
        </p:nvSpPr>
        <p:spPr>
          <a:xfrm>
            <a:off x="207811" y="1815053"/>
            <a:ext cx="5607238" cy="4462949"/>
          </a:xfrm>
        </p:spPr>
        <p:txBody>
          <a:bodyPr vert="horz" wrap="square" lIns="91440" tIns="45720" rIns="91440" bIns="45720" numCol="1" anchor="ctr" anchorCtr="0" compatLnSpc="1">
            <a:prstTxWarp prst="textNoShape">
              <a:avLst/>
            </a:prstTxWarp>
            <a:noAutofit/>
          </a:bodyPr>
          <a:lstStyle/>
          <a:p>
            <a:r>
              <a:rPr lang="en-US" altLang="en-US" sz="2000" u="sng" dirty="0">
                <a:latin typeface="Arial"/>
                <a:cs typeface="Arial"/>
              </a:rPr>
              <a:t>Bags</a:t>
            </a:r>
            <a:r>
              <a:rPr lang="en-US" altLang="en-US" sz="2000" dirty="0">
                <a:latin typeface="Arial"/>
                <a:cs typeface="Arial"/>
              </a:rPr>
              <a:t> – moisture-vapor resistant, flexible at low temperatures </a:t>
            </a:r>
          </a:p>
          <a:p>
            <a:r>
              <a:rPr lang="en-US" altLang="en-US" sz="2000" u="sng" dirty="0">
                <a:latin typeface="Arial"/>
                <a:cs typeface="Arial"/>
              </a:rPr>
              <a:t>Aluminum foil</a:t>
            </a:r>
            <a:r>
              <a:rPr lang="en-US" altLang="en-US" sz="2000" dirty="0">
                <a:latin typeface="Arial"/>
                <a:cs typeface="Arial"/>
              </a:rPr>
              <a:t> – moisture-vapor resistant, use heavy duty locker or freezer grade </a:t>
            </a:r>
          </a:p>
          <a:p>
            <a:r>
              <a:rPr lang="en-US" altLang="en-US" sz="2000" u="sng" dirty="0">
                <a:latin typeface="Arial"/>
                <a:cs typeface="Arial"/>
              </a:rPr>
              <a:t>Plastic Wrap</a:t>
            </a:r>
            <a:r>
              <a:rPr lang="en-US" altLang="en-US" sz="2000" dirty="0">
                <a:latin typeface="Arial"/>
                <a:cs typeface="Arial"/>
              </a:rPr>
              <a:t> – moisture vapor resistant, strong and flexible at low temperatures. Use heavy duty wrap</a:t>
            </a:r>
          </a:p>
          <a:p>
            <a:r>
              <a:rPr lang="en-US" altLang="en-US" sz="2000" u="sng" dirty="0">
                <a:latin typeface="Arial"/>
                <a:cs typeface="Arial"/>
              </a:rPr>
              <a:t>Laminated paper</a:t>
            </a:r>
            <a:r>
              <a:rPr lang="en-US" altLang="en-US" sz="2000" dirty="0">
                <a:latin typeface="Arial"/>
                <a:cs typeface="Arial"/>
              </a:rPr>
              <a:t> – moisture vapor resistant, but not flexible at low temperatures </a:t>
            </a:r>
          </a:p>
          <a:p>
            <a:r>
              <a:rPr lang="en-US" altLang="en-US" sz="2000" dirty="0">
                <a:latin typeface="Arial"/>
                <a:cs typeface="Arial"/>
              </a:rPr>
              <a:t>NOT RECOMMENDED: waxed cardboard cartons, hard plastic containers</a:t>
            </a:r>
          </a:p>
        </p:txBody>
      </p:sp>
      <p:sp>
        <p:nvSpPr>
          <p:cNvPr id="47114" name="Rectangle 471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116" name="Oval 471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7111" name="Graphic 47110" descr="Shopping bag">
            <a:extLst>
              <a:ext uri="{FF2B5EF4-FFF2-40B4-BE49-F238E27FC236}">
                <a16:creationId xmlns:a16="http://schemas.microsoft.com/office/drawing/2014/main" id="{8F11D62B-118E-C8F6-A7BD-F1B3986F0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130" name="Rectangle 2">
            <a:extLst>
              <a:ext uri="{FF2B5EF4-FFF2-40B4-BE49-F238E27FC236}">
                <a16:creationId xmlns:a16="http://schemas.microsoft.com/office/drawing/2014/main" id="{AC5D64F9-6209-C93A-6C96-540655CE42D0}"/>
              </a:ext>
            </a:extLst>
          </p:cNvPr>
          <p:cNvSpPr>
            <a:spLocks noGrp="1" noChangeArrowheads="1"/>
          </p:cNvSpPr>
          <p:nvPr>
            <p:ph type="title"/>
          </p:nvPr>
        </p:nvSpPr>
        <p:spPr>
          <a:xfrm flipV="1">
            <a:off x="628650" y="300962"/>
            <a:ext cx="4045020" cy="64163"/>
          </a:xfrm>
        </p:spPr>
        <p:txBody>
          <a:bodyPr>
            <a:normAutofit fontScale="90000"/>
          </a:bodyPr>
          <a:lstStyle/>
          <a:p>
            <a:r>
              <a:rPr lang="en-US" altLang="en-US" dirty="0"/>
              <a:t>F</a:t>
            </a:r>
          </a:p>
        </p:txBody>
      </p:sp>
      <p:sp>
        <p:nvSpPr>
          <p:cNvPr id="48131" name="Rectangle 3">
            <a:extLst>
              <a:ext uri="{FF2B5EF4-FFF2-40B4-BE49-F238E27FC236}">
                <a16:creationId xmlns:a16="http://schemas.microsoft.com/office/drawing/2014/main" id="{17842FBA-E305-56B0-E432-C12D593A87CD}"/>
              </a:ext>
            </a:extLst>
          </p:cNvPr>
          <p:cNvSpPr>
            <a:spLocks noGrp="1" noChangeArrowheads="1"/>
          </p:cNvSpPr>
          <p:nvPr>
            <p:ph idx="1"/>
          </p:nvPr>
        </p:nvSpPr>
        <p:spPr>
          <a:xfrm>
            <a:off x="215761" y="466111"/>
            <a:ext cx="4457909" cy="5710852"/>
          </a:xfrm>
        </p:spPr>
        <p:txBody>
          <a:bodyPr>
            <a:normAutofit/>
          </a:bodyPr>
          <a:lstStyle/>
          <a:p>
            <a:pPr marL="0" indent="0">
              <a:lnSpc>
                <a:spcPct val="90000"/>
              </a:lnSpc>
              <a:buNone/>
            </a:pPr>
            <a:endParaRPr lang="en-US" altLang="en-US" dirty="0"/>
          </a:p>
          <a:p>
            <a:pPr marL="0" indent="0">
              <a:lnSpc>
                <a:spcPct val="90000"/>
              </a:lnSpc>
              <a:buNone/>
            </a:pPr>
            <a:r>
              <a:rPr lang="en-US" altLang="en-US" dirty="0"/>
              <a:t>FREEZING MEATS</a:t>
            </a:r>
          </a:p>
          <a:p>
            <a:pPr marL="0" indent="0">
              <a:lnSpc>
                <a:spcPct val="90000"/>
              </a:lnSpc>
              <a:buNone/>
            </a:pPr>
            <a:endParaRPr lang="en-US" altLang="en-US" dirty="0"/>
          </a:p>
          <a:p>
            <a:pPr>
              <a:lnSpc>
                <a:spcPct val="90000"/>
              </a:lnSpc>
            </a:pPr>
            <a:r>
              <a:rPr lang="en-US" altLang="en-US"/>
              <a:t>Select cuts or sizes in </a:t>
            </a:r>
            <a:r>
              <a:rPr lang="en-US" altLang="en-US" dirty="0"/>
              <a:t>portion sizes </a:t>
            </a:r>
            <a:endParaRPr lang="en-US"/>
          </a:p>
          <a:p>
            <a:pPr>
              <a:lnSpc>
                <a:spcPct val="90000"/>
              </a:lnSpc>
            </a:pPr>
            <a:r>
              <a:rPr lang="en-US" altLang="en-US" dirty="0"/>
              <a:t>Be sure they are flat </a:t>
            </a:r>
          </a:p>
          <a:p>
            <a:pPr>
              <a:lnSpc>
                <a:spcPct val="90000"/>
              </a:lnSpc>
            </a:pPr>
            <a:r>
              <a:rPr lang="en-US" altLang="en-US" dirty="0"/>
              <a:t>Wrap tightly and press out air </a:t>
            </a:r>
          </a:p>
          <a:p>
            <a:pPr>
              <a:lnSpc>
                <a:spcPct val="90000"/>
              </a:lnSpc>
            </a:pPr>
            <a:r>
              <a:rPr lang="en-US" altLang="en-US" dirty="0"/>
              <a:t>Seal using a drugstore fold. </a:t>
            </a:r>
          </a:p>
          <a:p>
            <a:pPr>
              <a:lnSpc>
                <a:spcPct val="90000"/>
              </a:lnSpc>
            </a:pPr>
            <a:r>
              <a:rPr lang="en-US" altLang="en-US" dirty="0"/>
              <a:t>When using plastic freezer bags, press air out and secure well </a:t>
            </a:r>
          </a:p>
          <a:p>
            <a:pPr>
              <a:lnSpc>
                <a:spcPct val="90000"/>
              </a:lnSpc>
              <a:buFontTx/>
              <a:buNone/>
            </a:pPr>
            <a:endParaRPr lang="en-US" altLang="en-US"/>
          </a:p>
        </p:txBody>
      </p:sp>
      <p:pic>
        <p:nvPicPr>
          <p:cNvPr id="2" name="Picture 1" descr="29,000+ Frozen Meat Stock Photos, Pictures &amp; Royalty-Free ...">
            <a:extLst>
              <a:ext uri="{FF2B5EF4-FFF2-40B4-BE49-F238E27FC236}">
                <a16:creationId xmlns:a16="http://schemas.microsoft.com/office/drawing/2014/main" id="{7478E91A-2F18-B157-05D9-FB6C95614E99}"/>
              </a:ext>
            </a:extLst>
          </p:cNvPr>
          <p:cNvPicPr>
            <a:picLocks noChangeAspect="1"/>
          </p:cNvPicPr>
          <p:nvPr/>
        </p:nvPicPr>
        <p:blipFill>
          <a:blip r:embed="rId2"/>
          <a:srcRect l="19726" r="9526" b="-1"/>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813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4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B5CE377-EACA-CB75-AA56-F77EDAA65CA5}"/>
              </a:ext>
            </a:extLst>
          </p:cNvPr>
          <p:cNvSpPr>
            <a:spLocks noGrp="1" noChangeArrowheads="1"/>
          </p:cNvSpPr>
          <p:nvPr>
            <p:ph type="title"/>
          </p:nvPr>
        </p:nvSpPr>
        <p:spPr>
          <a:xfrm>
            <a:off x="840699" y="687480"/>
            <a:ext cx="5605629" cy="994172"/>
          </a:xfrm>
        </p:spPr>
        <p:txBody>
          <a:bodyPr>
            <a:normAutofit/>
          </a:bodyPr>
          <a:lstStyle/>
          <a:p>
            <a:r>
              <a:rPr lang="en-US" altLang="en-US" sz="3850"/>
              <a:t>FREEZING FISH</a:t>
            </a:r>
          </a:p>
        </p:txBody>
      </p:sp>
      <p:sp>
        <p:nvSpPr>
          <p:cNvPr id="49155" name="Rectangle 3">
            <a:extLst>
              <a:ext uri="{FF2B5EF4-FFF2-40B4-BE49-F238E27FC236}">
                <a16:creationId xmlns:a16="http://schemas.microsoft.com/office/drawing/2014/main" id="{657D30C1-32D5-418C-0D3C-A5DADD480A3F}"/>
              </a:ext>
            </a:extLst>
          </p:cNvPr>
          <p:cNvSpPr>
            <a:spLocks noGrp="1" noChangeArrowheads="1"/>
          </p:cNvSpPr>
          <p:nvPr>
            <p:ph idx="1"/>
          </p:nvPr>
        </p:nvSpPr>
        <p:spPr>
          <a:xfrm>
            <a:off x="852321" y="2227943"/>
            <a:ext cx="5033221" cy="3788227"/>
          </a:xfrm>
        </p:spPr>
        <p:txBody>
          <a:bodyPr anchor="ctr">
            <a:normAutofit/>
          </a:bodyPr>
          <a:lstStyle/>
          <a:p>
            <a:r>
              <a:rPr lang="en-US" altLang="en-US" sz="2000" dirty="0">
                <a:latin typeface="Arial"/>
                <a:cs typeface="Arial"/>
              </a:rPr>
              <a:t>Wash, remove scales and cut into steaks, fillets or leave whole. </a:t>
            </a:r>
          </a:p>
          <a:p>
            <a:r>
              <a:rPr lang="en-US" altLang="en-US" sz="2000" dirty="0">
                <a:latin typeface="Arial"/>
                <a:cs typeface="Arial"/>
              </a:rPr>
              <a:t>Glaze to protect against drying and loss of flavor </a:t>
            </a:r>
          </a:p>
          <a:p>
            <a:pPr lvl="1"/>
            <a:r>
              <a:rPr lang="en-US" altLang="en-US" sz="2000" dirty="0">
                <a:latin typeface="Arial"/>
                <a:cs typeface="Arial"/>
              </a:rPr>
              <a:t>Freeze unwrapped fish on tray in freezer. </a:t>
            </a:r>
          </a:p>
          <a:p>
            <a:pPr lvl="1"/>
            <a:r>
              <a:rPr lang="en-US" altLang="en-US" sz="2000" dirty="0">
                <a:latin typeface="Arial"/>
                <a:cs typeface="Arial"/>
              </a:rPr>
              <a:t>Dip frozen fish in cold water to glaze.</a:t>
            </a:r>
          </a:p>
          <a:p>
            <a:pPr lvl="1"/>
            <a:r>
              <a:rPr lang="en-US" altLang="en-US" sz="2000" dirty="0">
                <a:latin typeface="Arial"/>
                <a:cs typeface="Arial"/>
              </a:rPr>
              <a:t>Repeat glazing 2-3 times. </a:t>
            </a:r>
          </a:p>
          <a:p>
            <a:r>
              <a:rPr lang="en-US" altLang="en-US" sz="2000" dirty="0">
                <a:latin typeface="Arial"/>
                <a:cs typeface="Arial"/>
              </a:rPr>
              <a:t>Wrap in moisture vapor resistant wrap, seal, date and freeze.</a:t>
            </a:r>
          </a:p>
        </p:txBody>
      </p:sp>
      <p:sp>
        <p:nvSpPr>
          <p:cNvPr id="49160" name="Rectangle 4915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162" name="Oval 4916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Frozen Fish Images - Free Download on Freepik">
            <a:extLst>
              <a:ext uri="{FF2B5EF4-FFF2-40B4-BE49-F238E27FC236}">
                <a16:creationId xmlns:a16="http://schemas.microsoft.com/office/drawing/2014/main" id="{2F84F6EE-BEB0-5D82-06AC-1BD90D517158}"/>
              </a:ext>
            </a:extLst>
          </p:cNvPr>
          <p:cNvPicPr>
            <a:picLocks noChangeAspect="1"/>
          </p:cNvPicPr>
          <p:nvPr/>
        </p:nvPicPr>
        <p:blipFill>
          <a:blip r:embed="rId2"/>
          <a:stretch>
            <a:fillRect/>
          </a:stretch>
        </p:blipFill>
        <p:spPr>
          <a:xfrm>
            <a:off x="6624964" y="2865141"/>
            <a:ext cx="1143455" cy="114345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B6B1FA0-043E-FCE4-667A-37A8F16FAEB0}"/>
              </a:ext>
            </a:extLst>
          </p:cNvPr>
          <p:cNvSpPr>
            <a:spLocks noGrp="1" noChangeArrowheads="1"/>
          </p:cNvSpPr>
          <p:nvPr>
            <p:ph type="title"/>
          </p:nvPr>
        </p:nvSpPr>
        <p:spPr/>
        <p:txBody>
          <a:bodyPr/>
          <a:lstStyle/>
          <a:p>
            <a:r>
              <a:rPr lang="en-US" altLang="en-US"/>
              <a:t>Freezing Dairy Foods </a:t>
            </a:r>
          </a:p>
        </p:txBody>
      </p:sp>
      <p:sp>
        <p:nvSpPr>
          <p:cNvPr id="3" name="Content Placeholder 2">
            <a:extLst>
              <a:ext uri="{FF2B5EF4-FFF2-40B4-BE49-F238E27FC236}">
                <a16:creationId xmlns:a16="http://schemas.microsoft.com/office/drawing/2014/main" id="{632738A6-E55F-A933-74DD-B19C51B1F485}"/>
              </a:ext>
            </a:extLst>
          </p:cNvPr>
          <p:cNvSpPr>
            <a:spLocks noGrp="1"/>
          </p:cNvSpPr>
          <p:nvPr>
            <p:ph idx="1"/>
          </p:nvPr>
        </p:nvSpPr>
        <p:spPr/>
        <p:txBody>
          <a:bodyPr/>
          <a:lstStyle/>
          <a:p>
            <a:pPr>
              <a:defRPr/>
            </a:pPr>
            <a:r>
              <a:rPr lang="en-US" dirty="0"/>
              <a:t>Pasteurized homogenized milk </a:t>
            </a:r>
          </a:p>
          <a:p>
            <a:pPr lvl="1">
              <a:defRPr/>
            </a:pPr>
            <a:r>
              <a:rPr lang="en-US" dirty="0">
                <a:latin typeface="Stone Sans Semibold"/>
              </a:rPr>
              <a:t>1/2 gallon – 1 month</a:t>
            </a:r>
          </a:p>
          <a:p>
            <a:pPr marL="457200" lvl="1" indent="0">
              <a:buFontTx/>
              <a:buNone/>
              <a:defRPr/>
            </a:pPr>
            <a:endParaRPr lang="en-US" sz="1000" dirty="0"/>
          </a:p>
          <a:p>
            <a:pPr>
              <a:defRPr/>
            </a:pPr>
            <a:r>
              <a:rPr lang="en-US" dirty="0"/>
              <a:t>Cream </a:t>
            </a:r>
          </a:p>
          <a:p>
            <a:pPr lvl="1">
              <a:defRPr/>
            </a:pPr>
            <a:r>
              <a:rPr lang="en-US" dirty="0"/>
              <a:t>(</a:t>
            </a:r>
            <a:r>
              <a:rPr lang="en-US" u="sng" dirty="0"/>
              <a:t>&gt;</a:t>
            </a:r>
            <a:r>
              <a:rPr lang="en-US" dirty="0"/>
              <a:t> 40% butterfat) – 3-4 months </a:t>
            </a:r>
          </a:p>
          <a:p>
            <a:pPr lvl="1">
              <a:defRPr/>
            </a:pPr>
            <a:r>
              <a:rPr lang="en-US" dirty="0"/>
              <a:t>Best for making ice cream or cooking </a:t>
            </a:r>
          </a:p>
          <a:p>
            <a:pPr lvl="1">
              <a:defRPr/>
            </a:pPr>
            <a:r>
              <a:rPr lang="en-US" dirty="0"/>
              <a:t>Doesn’t whip well </a:t>
            </a:r>
          </a:p>
          <a:p>
            <a:pPr marL="457200" lvl="1" indent="0">
              <a:buFontTx/>
              <a:buNone/>
              <a:defRPr/>
            </a:pPr>
            <a:endParaRPr lang="en-US" sz="1000" dirty="0"/>
          </a:p>
          <a:p>
            <a:pPr>
              <a:defRPr/>
            </a:pPr>
            <a:r>
              <a:rPr lang="en-US" dirty="0"/>
              <a:t>Butter, Margarine, Lard: </a:t>
            </a:r>
          </a:p>
          <a:p>
            <a:pPr lvl="1">
              <a:defRPr/>
            </a:pPr>
            <a:r>
              <a:rPr lang="en-US" dirty="0"/>
              <a:t>Up to 6 months </a:t>
            </a:r>
          </a:p>
          <a:p>
            <a:pPr lvl="1">
              <a:defRPr/>
            </a:pPr>
            <a:r>
              <a:rPr lang="en-US" dirty="0"/>
              <a:t>Freeze in original cartons or in freezer bag</a:t>
            </a:r>
          </a:p>
          <a:p>
            <a:pPr marL="457200" lvl="1" indent="0">
              <a:buFontTx/>
              <a:buNone/>
              <a:defRPr/>
            </a:pPr>
            <a:r>
              <a:rPr lang="en-US"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B9BE8D1-8A6E-0A92-E0C8-C308B7926B42}"/>
              </a:ext>
            </a:extLst>
          </p:cNvPr>
          <p:cNvSpPr>
            <a:spLocks noGrp="1" noChangeArrowheads="1"/>
          </p:cNvSpPr>
          <p:nvPr>
            <p:ph type="title"/>
          </p:nvPr>
        </p:nvSpPr>
        <p:spPr>
          <a:xfrm>
            <a:off x="840699" y="687480"/>
            <a:ext cx="5605629" cy="994172"/>
          </a:xfrm>
        </p:spPr>
        <p:txBody>
          <a:bodyPr>
            <a:normAutofit/>
          </a:bodyPr>
          <a:lstStyle/>
          <a:p>
            <a:r>
              <a:rPr lang="en-US" altLang="en-US" sz="3850"/>
              <a:t>Freezing Dairy Food cont. </a:t>
            </a:r>
          </a:p>
        </p:txBody>
      </p:sp>
      <p:sp>
        <p:nvSpPr>
          <p:cNvPr id="51203" name="Content Placeholder 2">
            <a:extLst>
              <a:ext uri="{FF2B5EF4-FFF2-40B4-BE49-F238E27FC236}">
                <a16:creationId xmlns:a16="http://schemas.microsoft.com/office/drawing/2014/main" id="{1A3B0A78-BEF3-31A8-4697-568DDF319E7E}"/>
              </a:ext>
            </a:extLst>
          </p:cNvPr>
          <p:cNvSpPr>
            <a:spLocks noGrp="1" noChangeArrowheads="1"/>
          </p:cNvSpPr>
          <p:nvPr>
            <p:ph idx="1"/>
          </p:nvPr>
        </p:nvSpPr>
        <p:spPr>
          <a:xfrm>
            <a:off x="842251" y="1724419"/>
            <a:ext cx="5043291" cy="4291751"/>
          </a:xfrm>
        </p:spPr>
        <p:txBody>
          <a:bodyPr vert="horz" wrap="square" lIns="91440" tIns="45720" rIns="91440" bIns="45720" numCol="1" anchor="ctr" anchorCtr="0" compatLnSpc="1">
            <a:prstTxWarp prst="textNoShape">
              <a:avLst/>
            </a:prstTxWarp>
            <a:noAutofit/>
          </a:bodyPr>
          <a:lstStyle/>
          <a:p>
            <a:pPr>
              <a:lnSpc>
                <a:spcPct val="90000"/>
              </a:lnSpc>
            </a:pPr>
            <a:r>
              <a:rPr lang="en-US" altLang="en-US" sz="2000" dirty="0">
                <a:latin typeface="Arial"/>
                <a:cs typeface="Arial"/>
              </a:rPr>
              <a:t>Freezing Cheese: </a:t>
            </a:r>
          </a:p>
          <a:p>
            <a:pPr lvl="1">
              <a:lnSpc>
                <a:spcPct val="90000"/>
              </a:lnSpc>
            </a:pPr>
            <a:r>
              <a:rPr lang="en-US" altLang="en-US" sz="2000" dirty="0">
                <a:latin typeface="Arial"/>
                <a:cs typeface="Arial"/>
              </a:rPr>
              <a:t>Hard cheeses </a:t>
            </a:r>
          </a:p>
          <a:p>
            <a:pPr lvl="2">
              <a:lnSpc>
                <a:spcPct val="90000"/>
              </a:lnSpc>
            </a:pPr>
            <a:r>
              <a:rPr lang="en-US" altLang="en-US" dirty="0">
                <a:latin typeface="Arial"/>
                <a:cs typeface="Arial"/>
              </a:rPr>
              <a:t>Pieces of ½ pound or less </a:t>
            </a:r>
          </a:p>
          <a:p>
            <a:pPr lvl="2">
              <a:lnSpc>
                <a:spcPct val="90000"/>
              </a:lnSpc>
            </a:pPr>
            <a:r>
              <a:rPr lang="en-US" altLang="en-US" dirty="0">
                <a:latin typeface="Arial"/>
                <a:cs typeface="Arial"/>
              </a:rPr>
              <a:t>Becomes crumbly when thawed ..so slice or grate before freezing</a:t>
            </a:r>
          </a:p>
          <a:p>
            <a:pPr lvl="1">
              <a:lnSpc>
                <a:spcPct val="90000"/>
              </a:lnSpc>
            </a:pPr>
            <a:r>
              <a:rPr lang="en-US" altLang="en-US" sz="2000" dirty="0">
                <a:latin typeface="Arial"/>
                <a:cs typeface="Arial"/>
              </a:rPr>
              <a:t>Cream cheese</a:t>
            </a:r>
          </a:p>
          <a:p>
            <a:pPr lvl="2">
              <a:lnSpc>
                <a:spcPct val="90000"/>
              </a:lnSpc>
            </a:pPr>
            <a:r>
              <a:rPr lang="en-US" altLang="en-US" dirty="0">
                <a:latin typeface="Arial"/>
                <a:cs typeface="Arial"/>
              </a:rPr>
              <a:t>Freezes well when blended with heavy cream and used for dips</a:t>
            </a:r>
          </a:p>
          <a:p>
            <a:pPr lvl="1">
              <a:lnSpc>
                <a:spcPct val="90000"/>
              </a:lnSpc>
            </a:pPr>
            <a:r>
              <a:rPr lang="en-US" altLang="en-US" sz="2000" dirty="0">
                <a:latin typeface="Arial"/>
                <a:cs typeface="Arial"/>
              </a:rPr>
              <a:t>Specialty cheeses </a:t>
            </a:r>
          </a:p>
          <a:p>
            <a:pPr lvl="2">
              <a:lnSpc>
                <a:spcPct val="90000"/>
              </a:lnSpc>
            </a:pPr>
            <a:r>
              <a:rPr lang="en-US" altLang="en-US" dirty="0">
                <a:latin typeface="Arial"/>
                <a:cs typeface="Arial"/>
              </a:rPr>
              <a:t>Bleu cheese becomes crumbly but still usable </a:t>
            </a:r>
          </a:p>
          <a:p>
            <a:pPr lvl="1">
              <a:lnSpc>
                <a:spcPct val="90000"/>
              </a:lnSpc>
            </a:pPr>
            <a:r>
              <a:rPr lang="en-US" altLang="en-US" sz="2000" err="1">
                <a:latin typeface="Arial"/>
                <a:cs typeface="Arial"/>
              </a:rPr>
              <a:t>Uncreamed</a:t>
            </a:r>
            <a:r>
              <a:rPr lang="en-US" altLang="en-US" sz="2000" dirty="0">
                <a:latin typeface="Arial"/>
                <a:cs typeface="Arial"/>
              </a:rPr>
              <a:t> cottage cheese </a:t>
            </a:r>
          </a:p>
          <a:p>
            <a:pPr lvl="2">
              <a:lnSpc>
                <a:spcPct val="90000"/>
              </a:lnSpc>
            </a:pPr>
            <a:r>
              <a:rPr lang="en-US" altLang="en-US" dirty="0">
                <a:latin typeface="Arial"/>
                <a:cs typeface="Arial"/>
              </a:rPr>
              <a:t>Freeze quickly to avoid water separation when thawed</a:t>
            </a:r>
            <a:r>
              <a:rPr lang="en-US" altLang="en-US" dirty="0"/>
              <a:t>. </a:t>
            </a:r>
          </a:p>
        </p:txBody>
      </p:sp>
      <p:sp>
        <p:nvSpPr>
          <p:cNvPr id="51208" name="Rectangle 5120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8E2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210" name="Oval 5120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FF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24 Cheeses These Chefs Always Have in Their Fridges">
            <a:extLst>
              <a:ext uri="{FF2B5EF4-FFF2-40B4-BE49-F238E27FC236}">
                <a16:creationId xmlns:a16="http://schemas.microsoft.com/office/drawing/2014/main" id="{C2829D7B-9DB3-F00E-35B7-1C0A26730F7A}"/>
              </a:ext>
            </a:extLst>
          </p:cNvPr>
          <p:cNvPicPr>
            <a:picLocks noChangeAspect="1"/>
          </p:cNvPicPr>
          <p:nvPr/>
        </p:nvPicPr>
        <p:blipFill>
          <a:blip r:embed="rId2"/>
          <a:stretch>
            <a:fillRect/>
          </a:stretch>
        </p:blipFill>
        <p:spPr>
          <a:xfrm>
            <a:off x="6465356" y="3003918"/>
            <a:ext cx="1462672" cy="86590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990B862-FAEB-883D-EB3A-EA22A71845C1}"/>
              </a:ext>
            </a:extLst>
          </p:cNvPr>
          <p:cNvSpPr>
            <a:spLocks noGrp="1" noChangeArrowheads="1"/>
          </p:cNvSpPr>
          <p:nvPr>
            <p:ph type="title"/>
          </p:nvPr>
        </p:nvSpPr>
        <p:spPr>
          <a:xfrm>
            <a:off x="840699" y="687480"/>
            <a:ext cx="5605629" cy="994172"/>
          </a:xfrm>
        </p:spPr>
        <p:txBody>
          <a:bodyPr>
            <a:normAutofit/>
          </a:bodyPr>
          <a:lstStyle/>
          <a:p>
            <a:r>
              <a:rPr lang="en-US" altLang="en-US" sz="3850"/>
              <a:t>Freezing Seasonings </a:t>
            </a:r>
          </a:p>
        </p:txBody>
      </p:sp>
      <p:sp>
        <p:nvSpPr>
          <p:cNvPr id="52227" name="Content Placeholder 2">
            <a:extLst>
              <a:ext uri="{FF2B5EF4-FFF2-40B4-BE49-F238E27FC236}">
                <a16:creationId xmlns:a16="http://schemas.microsoft.com/office/drawing/2014/main" id="{68E9D42C-6C27-DBB5-6E45-562AE1C7FB50}"/>
              </a:ext>
            </a:extLst>
          </p:cNvPr>
          <p:cNvSpPr>
            <a:spLocks noGrp="1" noChangeArrowheads="1"/>
          </p:cNvSpPr>
          <p:nvPr>
            <p:ph idx="1"/>
          </p:nvPr>
        </p:nvSpPr>
        <p:spPr>
          <a:xfrm>
            <a:off x="852321" y="2227943"/>
            <a:ext cx="5033221" cy="3788227"/>
          </a:xfrm>
        </p:spPr>
        <p:txBody>
          <a:bodyPr anchor="ctr">
            <a:normAutofit/>
          </a:bodyPr>
          <a:lstStyle/>
          <a:p>
            <a:pPr>
              <a:lnSpc>
                <a:spcPct val="90000"/>
              </a:lnSpc>
            </a:pPr>
            <a:r>
              <a:rPr lang="en-US" altLang="en-US" sz="2100" dirty="0">
                <a:latin typeface="Arial"/>
                <a:cs typeface="Arial"/>
              </a:rPr>
              <a:t>Can be difficult</a:t>
            </a:r>
          </a:p>
          <a:p>
            <a:pPr>
              <a:lnSpc>
                <a:spcPct val="90000"/>
              </a:lnSpc>
            </a:pPr>
            <a:r>
              <a:rPr lang="en-US" altLang="en-US" sz="2100" dirty="0">
                <a:latin typeface="Arial"/>
                <a:cs typeface="Arial"/>
              </a:rPr>
              <a:t>Pepper, cloves, garlic, green pepper, imitation vanilla and some herbs may become strong and bitter </a:t>
            </a:r>
          </a:p>
          <a:p>
            <a:pPr>
              <a:lnSpc>
                <a:spcPct val="90000"/>
              </a:lnSpc>
            </a:pPr>
            <a:r>
              <a:rPr lang="en-US" altLang="en-US" sz="2100" dirty="0">
                <a:latin typeface="Arial"/>
                <a:cs typeface="Arial"/>
              </a:rPr>
              <a:t>Celery seasoning may get stronger </a:t>
            </a:r>
          </a:p>
          <a:p>
            <a:pPr>
              <a:lnSpc>
                <a:spcPct val="90000"/>
              </a:lnSpc>
            </a:pPr>
            <a:r>
              <a:rPr lang="en-US" altLang="en-US" sz="2100" dirty="0">
                <a:latin typeface="Arial"/>
                <a:cs typeface="Arial"/>
              </a:rPr>
              <a:t>Herbs and spices may change flavor </a:t>
            </a:r>
          </a:p>
          <a:p>
            <a:pPr>
              <a:lnSpc>
                <a:spcPct val="90000"/>
              </a:lnSpc>
            </a:pPr>
            <a:r>
              <a:rPr lang="en-US" altLang="en-US" sz="2100" dirty="0">
                <a:latin typeface="Arial"/>
                <a:cs typeface="Arial"/>
              </a:rPr>
              <a:t>Salt may lose flavor</a:t>
            </a:r>
          </a:p>
          <a:p>
            <a:pPr>
              <a:lnSpc>
                <a:spcPct val="90000"/>
              </a:lnSpc>
            </a:pPr>
            <a:endParaRPr lang="en-US" altLang="en-US" sz="2100" dirty="0">
              <a:latin typeface="Arial"/>
              <a:cs typeface="Arial"/>
            </a:endParaRPr>
          </a:p>
          <a:p>
            <a:pPr>
              <a:lnSpc>
                <a:spcPct val="90000"/>
              </a:lnSpc>
            </a:pPr>
            <a:r>
              <a:rPr lang="en-US" altLang="en-US" sz="2100" dirty="0">
                <a:latin typeface="Arial"/>
                <a:cs typeface="Arial"/>
              </a:rPr>
              <a:t>When preparing foods to be frozen, may need to consider seasoning AFTER thawing.</a:t>
            </a:r>
            <a:r>
              <a:rPr lang="en-US" altLang="en-US" sz="2100" dirty="0"/>
              <a:t>  </a:t>
            </a:r>
          </a:p>
        </p:txBody>
      </p:sp>
      <p:sp>
        <p:nvSpPr>
          <p:cNvPr id="52234" name="Rectangle 522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36" name="Oval 522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2231" name="Graphic 52230" descr="Coffee Beans">
            <a:extLst>
              <a:ext uri="{FF2B5EF4-FFF2-40B4-BE49-F238E27FC236}">
                <a16:creationId xmlns:a16="http://schemas.microsoft.com/office/drawing/2014/main" id="{2254C43E-59D4-D941-7351-7E442E54AA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CAD4DA9-E984-B8E5-DFDD-FC42D8ED011F}"/>
              </a:ext>
            </a:extLst>
          </p:cNvPr>
          <p:cNvSpPr>
            <a:spLocks noGrp="1" noChangeArrowheads="1"/>
          </p:cNvSpPr>
          <p:nvPr>
            <p:ph type="title"/>
          </p:nvPr>
        </p:nvSpPr>
        <p:spPr>
          <a:xfrm>
            <a:off x="840699" y="687480"/>
            <a:ext cx="5605629" cy="994172"/>
          </a:xfrm>
        </p:spPr>
        <p:txBody>
          <a:bodyPr>
            <a:normAutofit/>
          </a:bodyPr>
          <a:lstStyle/>
          <a:p>
            <a:endParaRPr lang="en-US" altLang="en-US" sz="3850"/>
          </a:p>
        </p:txBody>
      </p:sp>
      <p:sp>
        <p:nvSpPr>
          <p:cNvPr id="53251" name="Content Placeholder 2">
            <a:extLst>
              <a:ext uri="{FF2B5EF4-FFF2-40B4-BE49-F238E27FC236}">
                <a16:creationId xmlns:a16="http://schemas.microsoft.com/office/drawing/2014/main" id="{4325C30C-01F4-5DB2-4067-884C21E9289C}"/>
              </a:ext>
            </a:extLst>
          </p:cNvPr>
          <p:cNvSpPr>
            <a:spLocks noGrp="1" noChangeArrowheads="1"/>
          </p:cNvSpPr>
          <p:nvPr>
            <p:ph idx="1"/>
          </p:nvPr>
        </p:nvSpPr>
        <p:spPr>
          <a:xfrm>
            <a:off x="852321" y="2227943"/>
            <a:ext cx="5033221" cy="3788227"/>
          </a:xfrm>
        </p:spPr>
        <p:txBody>
          <a:bodyPr anchor="ctr">
            <a:normAutofit/>
          </a:bodyPr>
          <a:lstStyle/>
          <a:p>
            <a:r>
              <a:rPr lang="en-US" altLang="en-US" sz="2400" dirty="0">
                <a:latin typeface="Arial"/>
                <a:cs typeface="Arial"/>
              </a:rPr>
              <a:t>DO NOT FREEZE </a:t>
            </a:r>
          </a:p>
          <a:p>
            <a:pPr lvl="1"/>
            <a:r>
              <a:rPr lang="en-US" altLang="en-US" sz="2400" dirty="0">
                <a:latin typeface="Arial"/>
                <a:cs typeface="Arial"/>
              </a:rPr>
              <a:t>Cabbage </a:t>
            </a:r>
          </a:p>
          <a:p>
            <a:pPr lvl="1"/>
            <a:r>
              <a:rPr lang="en-US" altLang="en-US" sz="2400" dirty="0">
                <a:latin typeface="Arial"/>
                <a:cs typeface="Arial"/>
              </a:rPr>
              <a:t>Lettuce </a:t>
            </a:r>
          </a:p>
          <a:p>
            <a:pPr lvl="1"/>
            <a:r>
              <a:rPr lang="en-US" altLang="en-US" sz="2400" dirty="0">
                <a:latin typeface="Arial"/>
                <a:cs typeface="Arial"/>
              </a:rPr>
              <a:t>Celery </a:t>
            </a:r>
          </a:p>
          <a:p>
            <a:pPr lvl="1"/>
            <a:r>
              <a:rPr lang="en-US" altLang="en-US" sz="2400" dirty="0">
                <a:latin typeface="Arial"/>
                <a:cs typeface="Arial"/>
              </a:rPr>
              <a:t>Cucumber </a:t>
            </a:r>
          </a:p>
          <a:p>
            <a:pPr lvl="1"/>
            <a:r>
              <a:rPr lang="en-US" altLang="en-US" sz="2400" dirty="0">
                <a:latin typeface="Arial"/>
                <a:cs typeface="Arial"/>
              </a:rPr>
              <a:t>Radishes </a:t>
            </a:r>
          </a:p>
          <a:p>
            <a:pPr lvl="1"/>
            <a:r>
              <a:rPr lang="en-US" altLang="en-US" sz="2400" dirty="0">
                <a:latin typeface="Arial"/>
                <a:cs typeface="Arial"/>
              </a:rPr>
              <a:t>Baked or boiled potatoes </a:t>
            </a:r>
          </a:p>
        </p:txBody>
      </p:sp>
      <p:sp>
        <p:nvSpPr>
          <p:cNvPr id="53256" name="Rectangle 5325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258" name="Oval 5325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B0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descr="Do Not Freeze Royalty-Free Images, Stock Photos &amp; Pictures ...">
            <a:extLst>
              <a:ext uri="{FF2B5EF4-FFF2-40B4-BE49-F238E27FC236}">
                <a16:creationId xmlns:a16="http://schemas.microsoft.com/office/drawing/2014/main" id="{AD8D173A-96B8-EC16-67F6-D5DAA0AEDBA5}"/>
              </a:ext>
            </a:extLst>
          </p:cNvPr>
          <p:cNvPicPr>
            <a:picLocks noChangeAspect="1"/>
          </p:cNvPicPr>
          <p:nvPr/>
        </p:nvPicPr>
        <p:blipFill>
          <a:blip r:embed="rId2"/>
          <a:stretch>
            <a:fillRect/>
          </a:stretch>
        </p:blipFill>
        <p:spPr>
          <a:xfrm>
            <a:off x="6547704" y="2865141"/>
            <a:ext cx="1297975" cy="114345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3505" name="Rectangle 63504">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a:extLst>
              <a:ext uri="{FF2B5EF4-FFF2-40B4-BE49-F238E27FC236}">
                <a16:creationId xmlns:a16="http://schemas.microsoft.com/office/drawing/2014/main" id="{C513FDFC-2886-61D8-4027-B2A0B4398A2B}"/>
              </a:ext>
            </a:extLst>
          </p:cNvPr>
          <p:cNvSpPr>
            <a:spLocks noGrp="1" noChangeArrowheads="1"/>
          </p:cNvSpPr>
          <p:nvPr>
            <p:ph type="title"/>
          </p:nvPr>
        </p:nvSpPr>
        <p:spPr>
          <a:xfrm>
            <a:off x="628650" y="345810"/>
            <a:ext cx="3840421" cy="1325563"/>
          </a:xfrm>
        </p:spPr>
        <p:txBody>
          <a:bodyPr>
            <a:normAutofit/>
          </a:bodyPr>
          <a:lstStyle/>
          <a:p>
            <a:r>
              <a:rPr lang="en-US" b="1" u="sng" dirty="0">
                <a:solidFill>
                  <a:srgbClr val="3E2116"/>
                </a:solidFill>
                <a:latin typeface="Arial"/>
                <a:cs typeface="Arial"/>
              </a:rPr>
              <a:t>Three acceptable methods for thawing frozen foods:</a:t>
            </a:r>
            <a:r>
              <a:rPr lang="en-US" altLang="en-US" dirty="0"/>
              <a:t> </a:t>
            </a:r>
          </a:p>
        </p:txBody>
      </p:sp>
      <p:sp>
        <p:nvSpPr>
          <p:cNvPr id="63491" name="Rectangle 3">
            <a:extLst>
              <a:ext uri="{FF2B5EF4-FFF2-40B4-BE49-F238E27FC236}">
                <a16:creationId xmlns:a16="http://schemas.microsoft.com/office/drawing/2014/main" id="{DA28DB80-029D-5290-512F-5656A266ABF4}"/>
              </a:ext>
            </a:extLst>
          </p:cNvPr>
          <p:cNvSpPr>
            <a:spLocks noGrp="1" noChangeArrowheads="1"/>
          </p:cNvSpPr>
          <p:nvPr>
            <p:ph idx="1"/>
          </p:nvPr>
        </p:nvSpPr>
        <p:spPr>
          <a:xfrm>
            <a:off x="235902" y="1825625"/>
            <a:ext cx="4233831" cy="4351338"/>
          </a:xfrm>
        </p:spPr>
        <p:txBody>
          <a:bodyPr>
            <a:normAutofit/>
          </a:bodyPr>
          <a:lstStyle/>
          <a:p>
            <a:pPr marL="533400" indent="-533400">
              <a:lnSpc>
                <a:spcPct val="90000"/>
              </a:lnSpc>
              <a:buFontTx/>
              <a:buNone/>
            </a:pPr>
            <a:endParaRPr lang="en-US" altLang="en-US" sz="1500" b="1" u="sng" dirty="0">
              <a:latin typeface="Arial"/>
              <a:cs typeface="Arial"/>
            </a:endParaRPr>
          </a:p>
          <a:p>
            <a:pPr marL="533400" indent="-533400">
              <a:lnSpc>
                <a:spcPct val="90000"/>
              </a:lnSpc>
              <a:buFontTx/>
              <a:buAutoNum type="arabicPeriod"/>
            </a:pPr>
            <a:r>
              <a:rPr lang="en-US" altLang="en-US" sz="2000" dirty="0">
                <a:latin typeface="Arial"/>
                <a:cs typeface="Arial"/>
              </a:rPr>
              <a:t>In the refrigerator </a:t>
            </a:r>
            <a:endParaRPr lang="en-US" sz="2000" dirty="0"/>
          </a:p>
          <a:p>
            <a:pPr marL="990600" lvl="1" indent="-533400">
              <a:lnSpc>
                <a:spcPct val="90000"/>
              </a:lnSpc>
            </a:pPr>
            <a:r>
              <a:rPr lang="en-US" altLang="en-US" sz="2000" dirty="0">
                <a:latin typeface="Arial"/>
                <a:cs typeface="Arial"/>
              </a:rPr>
              <a:t>Be sure it doesn’t drip on other food when thawed </a:t>
            </a:r>
          </a:p>
          <a:p>
            <a:pPr marL="533400" indent="-533400">
              <a:lnSpc>
                <a:spcPct val="90000"/>
              </a:lnSpc>
              <a:buFontTx/>
              <a:buAutoNum type="arabicPeriod"/>
            </a:pPr>
            <a:r>
              <a:rPr lang="en-US" altLang="en-US" sz="2000" dirty="0">
                <a:latin typeface="Arial"/>
                <a:cs typeface="Arial"/>
              </a:rPr>
              <a:t>Under running cool water</a:t>
            </a:r>
          </a:p>
          <a:p>
            <a:pPr marL="533400" indent="-533400">
              <a:lnSpc>
                <a:spcPct val="90000"/>
              </a:lnSpc>
              <a:buFontTx/>
              <a:buAutoNum type="arabicPeriod"/>
            </a:pPr>
            <a:r>
              <a:rPr lang="en-US" altLang="en-US" sz="2000" dirty="0">
                <a:latin typeface="Arial"/>
                <a:cs typeface="Arial"/>
              </a:rPr>
              <a:t>Cold Water changed every 30 minutes </a:t>
            </a:r>
          </a:p>
          <a:p>
            <a:pPr marL="533400" indent="-533400">
              <a:lnSpc>
                <a:spcPct val="90000"/>
              </a:lnSpc>
              <a:buFontTx/>
              <a:buAutoNum type="arabicPeriod"/>
            </a:pPr>
            <a:r>
              <a:rPr lang="en-US" altLang="en-US" sz="2000" dirty="0">
                <a:latin typeface="Arial"/>
                <a:cs typeface="Arial"/>
              </a:rPr>
              <a:t>In the microwave</a:t>
            </a:r>
          </a:p>
          <a:p>
            <a:pPr marL="990600" lvl="1" indent="-533400">
              <a:lnSpc>
                <a:spcPct val="90000"/>
              </a:lnSpc>
            </a:pPr>
            <a:r>
              <a:rPr lang="en-US" altLang="en-US" sz="2000" dirty="0">
                <a:latin typeface="Arial"/>
                <a:cs typeface="Arial"/>
              </a:rPr>
              <a:t>Food must be cooked immediately </a:t>
            </a:r>
          </a:p>
          <a:p>
            <a:pPr marL="990600" lvl="1" indent="-533400">
              <a:lnSpc>
                <a:spcPct val="90000"/>
              </a:lnSpc>
            </a:pPr>
            <a:r>
              <a:rPr lang="en-US" altLang="en-US" sz="2000" dirty="0">
                <a:latin typeface="Arial"/>
                <a:cs typeface="Arial"/>
              </a:rPr>
              <a:t>Be sure not to cook the food while defrosting </a:t>
            </a:r>
          </a:p>
          <a:p>
            <a:pPr marL="990600" lvl="1" indent="-533400">
              <a:lnSpc>
                <a:spcPct val="90000"/>
              </a:lnSpc>
            </a:pPr>
            <a:endParaRPr lang="en-US" altLang="en-US" sz="1500"/>
          </a:p>
        </p:txBody>
      </p:sp>
      <p:pic>
        <p:nvPicPr>
          <p:cNvPr id="3" name="Picture 2" descr="How to Thaw Food Safely">
            <a:extLst>
              <a:ext uri="{FF2B5EF4-FFF2-40B4-BE49-F238E27FC236}">
                <a16:creationId xmlns:a16="http://schemas.microsoft.com/office/drawing/2014/main" id="{E79A071B-0E8C-0942-D407-568C47928506}"/>
              </a:ext>
            </a:extLst>
          </p:cNvPr>
          <p:cNvPicPr>
            <a:picLocks noChangeAspect="1"/>
          </p:cNvPicPr>
          <p:nvPr/>
        </p:nvPicPr>
        <p:blipFill>
          <a:blip r:embed="rId2"/>
          <a:srcRect l="17071" r="6347"/>
          <a:stretch/>
        </p:blipFill>
        <p:spPr>
          <a:xfrm>
            <a:off x="5147997" y="3154859"/>
            <a:ext cx="3022934"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63507" name="Arc 6350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3997723" y="-218643"/>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Picture 1" descr="Food Thawing Photos, Images &amp; Pictures | Shutterstock">
            <a:extLst>
              <a:ext uri="{FF2B5EF4-FFF2-40B4-BE49-F238E27FC236}">
                <a16:creationId xmlns:a16="http://schemas.microsoft.com/office/drawing/2014/main" id="{DCA86CCD-1A00-F375-6AD0-EE0C99D73C73}"/>
              </a:ext>
            </a:extLst>
          </p:cNvPr>
          <p:cNvPicPr>
            <a:picLocks noChangeAspect="1"/>
          </p:cNvPicPr>
          <p:nvPr/>
        </p:nvPicPr>
        <p:blipFill>
          <a:blip r:embed="rId3"/>
          <a:srcRect l="1906" r="15990" b="1"/>
          <a:stretch/>
        </p:blipFill>
        <p:spPr>
          <a:xfrm>
            <a:off x="472935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descr="A refrigerator full of food&#10;&#10;Description automatically generated">
            <a:extLst>
              <a:ext uri="{FF2B5EF4-FFF2-40B4-BE49-F238E27FC236}">
                <a16:creationId xmlns:a16="http://schemas.microsoft.com/office/drawing/2014/main" id="{B645CB55-B58A-C3A4-3D4D-98A969D7102D}"/>
              </a:ext>
            </a:extLst>
          </p:cNvPr>
          <p:cNvPicPr>
            <a:picLocks noChangeAspect="1"/>
          </p:cNvPicPr>
          <p:nvPr/>
        </p:nvPicPr>
        <p:blipFill>
          <a:blip r:embed="rId4"/>
          <a:srcRect l="10170" r="42177" b="-2"/>
          <a:stretch/>
        </p:blipFill>
        <p:spPr>
          <a:xfrm>
            <a:off x="7450096" y="372217"/>
            <a:ext cx="1693904"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34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34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3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08B2786-3DC8-E2E6-390A-D347641158C3}"/>
              </a:ext>
            </a:extLst>
          </p:cNvPr>
          <p:cNvSpPr>
            <a:spLocks noGrp="1" noChangeArrowheads="1"/>
          </p:cNvSpPr>
          <p:nvPr>
            <p:ph type="title"/>
          </p:nvPr>
        </p:nvSpPr>
        <p:spPr/>
        <p:txBody>
          <a:bodyPr/>
          <a:lstStyle/>
          <a:p>
            <a:r>
              <a:rPr lang="en-US" altLang="en-US"/>
              <a:t>REFREEZING</a:t>
            </a:r>
          </a:p>
        </p:txBody>
      </p:sp>
      <p:sp>
        <p:nvSpPr>
          <p:cNvPr id="62467" name="Rectangle 3">
            <a:extLst>
              <a:ext uri="{FF2B5EF4-FFF2-40B4-BE49-F238E27FC236}">
                <a16:creationId xmlns:a16="http://schemas.microsoft.com/office/drawing/2014/main" id="{B3A4B5A6-DE79-5E8D-24D2-24F27213608D}"/>
              </a:ext>
            </a:extLst>
          </p:cNvPr>
          <p:cNvSpPr>
            <a:spLocks noGrp="1" noChangeArrowheads="1"/>
          </p:cNvSpPr>
          <p:nvPr>
            <p:ph idx="1"/>
          </p:nvPr>
        </p:nvSpPr>
        <p:spPr/>
        <p:txBody>
          <a:bodyPr/>
          <a:lstStyle/>
          <a:p>
            <a:pPr marL="457200" lvl="1" indent="0" algn="ctr">
              <a:buFontTx/>
              <a:buNone/>
              <a:defRPr/>
            </a:pPr>
            <a:r>
              <a:rPr lang="en-US" sz="2400" b="1" dirty="0"/>
              <a:t>Texture will not be as good!</a:t>
            </a:r>
          </a:p>
          <a:p>
            <a:pPr marL="457200" lvl="1" indent="0">
              <a:buFontTx/>
              <a:buNone/>
              <a:defRPr/>
            </a:pPr>
            <a:endParaRPr lang="en-US" sz="1800" dirty="0"/>
          </a:p>
          <a:p>
            <a:pPr>
              <a:defRPr/>
            </a:pPr>
            <a:r>
              <a:rPr lang="en-US" sz="2400" dirty="0"/>
              <a:t>Refreeze foods that are not warmed above 40</a:t>
            </a:r>
            <a:r>
              <a:rPr lang="en-US" sz="2400" dirty="0">
                <a:latin typeface="Arial" charset="0"/>
                <a:cs typeface="Arial" charset="0"/>
              </a:rPr>
              <a:t>°</a:t>
            </a:r>
            <a:r>
              <a:rPr lang="en-US" sz="2400" dirty="0">
                <a:latin typeface="Arial" charset="0"/>
              </a:rPr>
              <a:t>F </a:t>
            </a:r>
            <a:r>
              <a:rPr lang="en-US" sz="2400" dirty="0"/>
              <a:t> </a:t>
            </a:r>
          </a:p>
          <a:p>
            <a:pPr>
              <a:defRPr/>
            </a:pPr>
            <a:r>
              <a:rPr lang="en-US" sz="2400" dirty="0"/>
              <a:t>If they contain ice crystals, they are cold enough to refreeze. </a:t>
            </a:r>
          </a:p>
          <a:p>
            <a:pPr>
              <a:defRPr/>
            </a:pPr>
            <a:r>
              <a:rPr lang="en-US" sz="2400" dirty="0"/>
              <a:t>There will be a loss of quality after food has been thawed and refrozen. </a:t>
            </a:r>
          </a:p>
          <a:p>
            <a:pPr>
              <a:defRPr/>
            </a:pPr>
            <a:r>
              <a:rPr lang="en-US" sz="2400" dirty="0"/>
              <a:t>Dispose foods that are:</a:t>
            </a:r>
          </a:p>
          <a:p>
            <a:pPr lvl="1">
              <a:defRPr/>
            </a:pPr>
            <a:r>
              <a:rPr lang="en-US" sz="2400" dirty="0"/>
              <a:t>Warmer than 40</a:t>
            </a:r>
            <a:r>
              <a:rPr lang="en-US" sz="2400" dirty="0">
                <a:latin typeface="Arial" charset="0"/>
                <a:cs typeface="Arial" charset="0"/>
              </a:rPr>
              <a:t>°</a:t>
            </a:r>
            <a:r>
              <a:rPr lang="en-US" sz="2400" dirty="0">
                <a:latin typeface="Arial" charset="0"/>
              </a:rPr>
              <a:t>F </a:t>
            </a:r>
            <a:endParaRPr lang="en-US" sz="2400" dirty="0"/>
          </a:p>
          <a:p>
            <a:pPr lvl="1">
              <a:defRPr/>
            </a:pPr>
            <a:r>
              <a:rPr lang="en-US" sz="2400" dirty="0"/>
              <a:t>Contaminated by raw meat juices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46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1CB04B2B-7B9E-443F-85FF-20334AF6C446}"/>
              </a:ext>
            </a:extLst>
          </p:cNvPr>
          <p:cNvSpPr>
            <a:spLocks noGrp="1" noChangeArrowheads="1"/>
          </p:cNvSpPr>
          <p:nvPr>
            <p:ph type="title"/>
          </p:nvPr>
        </p:nvSpPr>
        <p:spPr>
          <a:xfrm>
            <a:off x="429369" y="238539"/>
            <a:ext cx="8263890" cy="1434415"/>
          </a:xfrm>
        </p:spPr>
        <p:txBody>
          <a:bodyPr anchor="b">
            <a:normAutofit/>
          </a:bodyPr>
          <a:lstStyle/>
          <a:p>
            <a:r>
              <a:rPr lang="en-US" altLang="en-US" sz="4700"/>
              <a:t>Types of Freezers </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E2D8D7-F243-7353-3040-A4286F88B79C}"/>
              </a:ext>
            </a:extLst>
          </p:cNvPr>
          <p:cNvSpPr>
            <a:spLocks noGrp="1"/>
          </p:cNvSpPr>
          <p:nvPr>
            <p:ph idx="1"/>
          </p:nvPr>
        </p:nvSpPr>
        <p:spPr>
          <a:xfrm>
            <a:off x="429369" y="2071316"/>
            <a:ext cx="5035164" cy="4119172"/>
          </a:xfrm>
        </p:spPr>
        <p:txBody>
          <a:bodyPr anchor="t">
            <a:normAutofit/>
          </a:bodyPr>
          <a:lstStyle/>
          <a:p>
            <a:pPr marL="0" indent="0">
              <a:buFontTx/>
              <a:buNone/>
              <a:defRPr/>
            </a:pPr>
            <a:r>
              <a:rPr lang="en-US" dirty="0">
                <a:latin typeface="Arial"/>
                <a:cs typeface="Arial"/>
              </a:rPr>
              <a:t>Upright</a:t>
            </a:r>
          </a:p>
          <a:p>
            <a:pPr>
              <a:defRPr/>
            </a:pPr>
            <a:r>
              <a:rPr lang="en-US" dirty="0">
                <a:latin typeface="Arial"/>
                <a:cs typeface="Arial"/>
              </a:rPr>
              <a:t>Requires less floor space </a:t>
            </a:r>
          </a:p>
          <a:p>
            <a:pPr>
              <a:defRPr/>
            </a:pPr>
            <a:r>
              <a:rPr lang="en-US" dirty="0">
                <a:latin typeface="Arial"/>
                <a:cs typeface="Arial"/>
              </a:rPr>
              <a:t>Uses 25-40% more energy </a:t>
            </a:r>
          </a:p>
          <a:p>
            <a:pPr>
              <a:defRPr/>
            </a:pPr>
            <a:r>
              <a:rPr lang="en-US" dirty="0">
                <a:latin typeface="Arial"/>
                <a:cs typeface="Arial"/>
              </a:rPr>
              <a:t>Frost-free freezers </a:t>
            </a:r>
          </a:p>
          <a:p>
            <a:pPr lvl="1">
              <a:defRPr/>
            </a:pPr>
            <a:r>
              <a:rPr lang="en-US" dirty="0">
                <a:latin typeface="Arial"/>
                <a:cs typeface="Arial"/>
              </a:rPr>
              <a:t>Only upright models </a:t>
            </a:r>
          </a:p>
          <a:p>
            <a:pPr lvl="1">
              <a:defRPr/>
            </a:pPr>
            <a:r>
              <a:rPr lang="en-US" dirty="0">
                <a:latin typeface="Arial"/>
                <a:cs typeface="Arial"/>
              </a:rPr>
              <a:t>Uses more energy </a:t>
            </a:r>
          </a:p>
          <a:p>
            <a:pPr lvl="1">
              <a:defRPr/>
            </a:pPr>
            <a:r>
              <a:rPr lang="en-US" dirty="0">
                <a:latin typeface="Arial"/>
                <a:cs typeface="Arial"/>
              </a:rPr>
              <a:t>Less work to maintain </a:t>
            </a:r>
          </a:p>
          <a:p>
            <a:pPr lvl="1">
              <a:defRPr/>
            </a:pPr>
            <a:endParaRPr lang="en-US" sz="1900" b="1"/>
          </a:p>
        </p:txBody>
      </p:sp>
      <p:pic>
        <p:nvPicPr>
          <p:cNvPr id="2" name="Picture 1" descr="Arctic King 7.0 Cu ft Upright Freezer, White, ARU07M2AWW">
            <a:extLst>
              <a:ext uri="{FF2B5EF4-FFF2-40B4-BE49-F238E27FC236}">
                <a16:creationId xmlns:a16="http://schemas.microsoft.com/office/drawing/2014/main" id="{E8990FE4-54E5-DE57-3852-3AAB78C82921}"/>
              </a:ext>
            </a:extLst>
          </p:cNvPr>
          <p:cNvPicPr>
            <a:picLocks noChangeAspect="1"/>
          </p:cNvPicPr>
          <p:nvPr/>
        </p:nvPicPr>
        <p:blipFill>
          <a:blip r:embed="rId2"/>
          <a:srcRect l="3495" r="28595"/>
          <a:stretch/>
        </p:blipFill>
        <p:spPr>
          <a:xfrm>
            <a:off x="5756743" y="2093976"/>
            <a:ext cx="2955798" cy="409651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64182D4-BC9A-5F5D-D5FA-B1549FC0A4D8}"/>
              </a:ext>
            </a:extLst>
          </p:cNvPr>
          <p:cNvSpPr>
            <a:spLocks noGrp="1" noChangeArrowheads="1"/>
          </p:cNvSpPr>
          <p:nvPr>
            <p:ph type="title"/>
          </p:nvPr>
        </p:nvSpPr>
        <p:spPr/>
        <p:txBody>
          <a:bodyPr/>
          <a:lstStyle/>
          <a:p>
            <a:r>
              <a:rPr lang="en-US" altLang="en-US"/>
              <a:t>HELP – MY FREEZER STOPPED RUNNING!!</a:t>
            </a:r>
          </a:p>
        </p:txBody>
      </p:sp>
      <p:sp>
        <p:nvSpPr>
          <p:cNvPr id="61443" name="Rectangle 3">
            <a:extLst>
              <a:ext uri="{FF2B5EF4-FFF2-40B4-BE49-F238E27FC236}">
                <a16:creationId xmlns:a16="http://schemas.microsoft.com/office/drawing/2014/main" id="{A8E5A0F9-E7E7-47D0-11E6-997AB01FA764}"/>
              </a:ext>
            </a:extLst>
          </p:cNvPr>
          <p:cNvSpPr>
            <a:spLocks noGrp="1" noChangeArrowheads="1"/>
          </p:cNvSpPr>
          <p:nvPr>
            <p:ph idx="1"/>
          </p:nvPr>
        </p:nvSpPr>
        <p:spPr/>
        <p:txBody>
          <a:bodyPr/>
          <a:lstStyle/>
          <a:p>
            <a:r>
              <a:rPr lang="en-US" altLang="en-US"/>
              <a:t>Don’t open the freezer.</a:t>
            </a:r>
          </a:p>
          <a:p>
            <a:r>
              <a:rPr lang="en-US" altLang="en-US"/>
              <a:t>Cover the freezer with blankets.</a:t>
            </a:r>
          </a:p>
          <a:p>
            <a:r>
              <a:rPr lang="en-US" altLang="en-US"/>
              <a:t>Use 2 ½ pounds dry ice within 2 days if power is not restored.</a:t>
            </a:r>
          </a:p>
          <a:p>
            <a:r>
              <a:rPr lang="en-US" altLang="en-US"/>
              <a:t>Food will stay frozen longer when: </a:t>
            </a:r>
          </a:p>
          <a:p>
            <a:pPr lvl="1"/>
            <a:r>
              <a:rPr lang="en-US" altLang="en-US"/>
              <a:t>The freezer is full </a:t>
            </a:r>
          </a:p>
          <a:p>
            <a:pPr lvl="1"/>
            <a:r>
              <a:rPr lang="en-US" altLang="en-US"/>
              <a:t>More solid pieces of food </a:t>
            </a:r>
          </a:p>
        </p:txBody>
      </p:sp>
      <p:pic>
        <p:nvPicPr>
          <p:cNvPr id="56324" name="Picture 5" descr="C:\Documents and Settings\Administrator\Application Data\Microsoft\Media Catalog\Downloaded Clips\cl0\HH01126_.wmf">
            <a:extLst>
              <a:ext uri="{FF2B5EF4-FFF2-40B4-BE49-F238E27FC236}">
                <a16:creationId xmlns:a16="http://schemas.microsoft.com/office/drawing/2014/main" id="{27B3E701-3BD4-9410-25B8-43FADDFC4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7255">
            <a:off x="5857875" y="3830638"/>
            <a:ext cx="24225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91C64E-1ECF-D44B-86FD-E6AD4EDEEF22}"/>
              </a:ext>
            </a:extLst>
          </p:cNvPr>
          <p:cNvSpPr>
            <a:spLocks noGrp="1" noChangeArrowheads="1"/>
          </p:cNvSpPr>
          <p:nvPr>
            <p:ph type="title"/>
          </p:nvPr>
        </p:nvSpPr>
        <p:spPr/>
        <p:txBody>
          <a:bodyPr/>
          <a:lstStyle/>
          <a:p>
            <a:pPr algn="ctr" eaLnBrk="1" hangingPunct="1"/>
            <a:r>
              <a:rPr lang="en-US" altLang="en-US"/>
              <a:t>Freezer Emergencies</a:t>
            </a:r>
          </a:p>
        </p:txBody>
      </p:sp>
      <p:sp>
        <p:nvSpPr>
          <p:cNvPr id="57347" name="Rectangle 3">
            <a:extLst>
              <a:ext uri="{FF2B5EF4-FFF2-40B4-BE49-F238E27FC236}">
                <a16:creationId xmlns:a16="http://schemas.microsoft.com/office/drawing/2014/main" id="{48E130FB-3044-F751-3496-88C58C648D65}"/>
              </a:ext>
            </a:extLst>
          </p:cNvPr>
          <p:cNvSpPr>
            <a:spLocks noGrp="1" noChangeArrowheads="1"/>
          </p:cNvSpPr>
          <p:nvPr>
            <p:ph type="body" sz="half" idx="2"/>
          </p:nvPr>
        </p:nvSpPr>
        <p:spPr>
          <a:xfrm>
            <a:off x="4419600" y="1981200"/>
            <a:ext cx="4351338" cy="4419600"/>
          </a:xfrm>
        </p:spPr>
        <p:txBody>
          <a:bodyPr/>
          <a:lstStyle/>
          <a:p>
            <a:pPr eaLnBrk="1" hangingPunct="1"/>
            <a:r>
              <a:rPr lang="en-US" altLang="en-US"/>
              <a:t>If power interruption longer than 1- 2 days:</a:t>
            </a:r>
          </a:p>
          <a:p>
            <a:pPr eaLnBrk="1" hangingPunct="1">
              <a:buFontTx/>
              <a:buNone/>
            </a:pPr>
            <a:r>
              <a:rPr lang="en-US" altLang="en-US"/>
              <a:t>Use dry ice:</a:t>
            </a:r>
          </a:p>
          <a:p>
            <a:pPr lvl="1" eaLnBrk="1" hangingPunct="1">
              <a:buFont typeface="Wingdings" panose="05000000000000000000" pitchFamily="2" charset="2"/>
              <a:buNone/>
            </a:pPr>
            <a:r>
              <a:rPr lang="en-US" altLang="en-US"/>
              <a:t>  50 lbs. - keeps full 20 cubic foot freezer for 3 to 4 days.</a:t>
            </a:r>
          </a:p>
          <a:p>
            <a:pPr lvl="2" eaLnBrk="1" hangingPunct="1">
              <a:buFontTx/>
              <a:buNone/>
            </a:pPr>
            <a:r>
              <a:rPr lang="en-US" altLang="en-US" sz="2800"/>
              <a:t>50 lbs. - keeps half-full freezer for 2 to 3 days.</a:t>
            </a:r>
          </a:p>
        </p:txBody>
      </p:sp>
      <p:pic>
        <p:nvPicPr>
          <p:cNvPr id="57348" name="Picture 10" descr="C:\Documents and Settings\currentuser\My Documents\My Pictures\dry_ice-storage.jpg">
            <a:extLst>
              <a:ext uri="{FF2B5EF4-FFF2-40B4-BE49-F238E27FC236}">
                <a16:creationId xmlns:a16="http://schemas.microsoft.com/office/drawing/2014/main" id="{D031F916-ADD2-B65B-12A5-658029DC276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03263" y="1957388"/>
            <a:ext cx="3552825" cy="4419600"/>
          </a:xfrm>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0779A79-0EB8-33B8-4EA8-C58B7F630713}"/>
              </a:ext>
            </a:extLst>
          </p:cNvPr>
          <p:cNvSpPr>
            <a:spLocks noGrp="1" noChangeArrowheads="1"/>
          </p:cNvSpPr>
          <p:nvPr>
            <p:ph type="title"/>
          </p:nvPr>
        </p:nvSpPr>
        <p:spPr/>
        <p:txBody>
          <a:bodyPr/>
          <a:lstStyle/>
          <a:p>
            <a:endParaRPr lang="en-US" altLang="en-US" dirty="0"/>
          </a:p>
        </p:txBody>
      </p:sp>
      <p:sp>
        <p:nvSpPr>
          <p:cNvPr id="59395" name="Rectangle 4">
            <a:extLst>
              <a:ext uri="{FF2B5EF4-FFF2-40B4-BE49-F238E27FC236}">
                <a16:creationId xmlns:a16="http://schemas.microsoft.com/office/drawing/2014/main" id="{6F585DA0-9B01-7B02-7524-594361F8E168}"/>
              </a:ext>
            </a:extLst>
          </p:cNvPr>
          <p:cNvSpPr>
            <a:spLocks noGrp="1" noChangeArrowheads="1"/>
          </p:cNvSpPr>
          <p:nvPr>
            <p:ph type="body" sz="half" idx="1"/>
          </p:nvPr>
        </p:nvSpPr>
        <p:spPr>
          <a:xfrm>
            <a:off x="381000" y="1716681"/>
            <a:ext cx="4042629" cy="2130580"/>
          </a:xfrm>
        </p:spPr>
        <p:txBody>
          <a:bodyPr/>
          <a:lstStyle/>
          <a:p>
            <a:r>
              <a:rPr lang="en-US" altLang="en-US" sz="5400" dirty="0"/>
              <a:t>Time for Questions</a:t>
            </a:r>
          </a:p>
        </p:txBody>
      </p:sp>
      <p:graphicFrame>
        <p:nvGraphicFramePr>
          <p:cNvPr id="59396" name="Object 3">
            <a:extLst>
              <a:ext uri="{FF2B5EF4-FFF2-40B4-BE49-F238E27FC236}">
                <a16:creationId xmlns:a16="http://schemas.microsoft.com/office/drawing/2014/main" id="{5E303F5D-57DE-F13C-F867-68B108414B51}"/>
              </a:ext>
            </a:extLst>
          </p:cNvPr>
          <p:cNvGraphicFramePr>
            <a:graphicFrameLocks noGrp="1" noChangeAspect="1"/>
          </p:cNvGraphicFramePr>
          <p:nvPr>
            <p:ph sz="half" idx="2"/>
          </p:nvPr>
        </p:nvGraphicFramePr>
        <p:xfrm>
          <a:off x="4419600" y="2133600"/>
          <a:ext cx="4572000" cy="4572000"/>
        </p:xfrm>
        <a:graphic>
          <a:graphicData uri="http://schemas.openxmlformats.org/presentationml/2006/ole">
            <mc:AlternateContent xmlns:mc="http://schemas.openxmlformats.org/markup-compatibility/2006">
              <mc:Choice xmlns:v="urn:schemas-microsoft-com:vml" Requires="v">
                <p:oleObj name="Image" r:id="rId2" imgW="7619048" imgH="7619048" progId="Photoshop.Image.7">
                  <p:embed/>
                </p:oleObj>
              </mc:Choice>
              <mc:Fallback>
                <p:oleObj name="Image" r:id="rId2" imgW="7619048" imgH="7619048" progId="Photoshop.Image.7">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727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8" name="Rectangle 1229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E3ECAF74-02DF-F862-DD73-267756F4E33C}"/>
              </a:ext>
            </a:extLst>
          </p:cNvPr>
          <p:cNvSpPr>
            <a:spLocks noGrp="1" noChangeArrowheads="1"/>
          </p:cNvSpPr>
          <p:nvPr>
            <p:ph type="title"/>
          </p:nvPr>
        </p:nvSpPr>
        <p:spPr>
          <a:xfrm>
            <a:off x="500447" y="259562"/>
            <a:ext cx="3574747" cy="1454051"/>
          </a:xfrm>
        </p:spPr>
        <p:txBody>
          <a:bodyPr>
            <a:normAutofit/>
          </a:bodyPr>
          <a:lstStyle/>
          <a:p>
            <a:r>
              <a:rPr lang="en-US" altLang="en-US" sz="3100">
                <a:solidFill>
                  <a:schemeClr val="tx2"/>
                </a:solidFill>
              </a:rPr>
              <a:t>Refrigerator Maintenance </a:t>
            </a:r>
          </a:p>
        </p:txBody>
      </p:sp>
      <p:sp>
        <p:nvSpPr>
          <p:cNvPr id="12291" name="Content Placeholder 2">
            <a:extLst>
              <a:ext uri="{FF2B5EF4-FFF2-40B4-BE49-F238E27FC236}">
                <a16:creationId xmlns:a16="http://schemas.microsoft.com/office/drawing/2014/main" id="{975E89ED-4378-ED6C-546D-5DE47E67484B}"/>
              </a:ext>
            </a:extLst>
          </p:cNvPr>
          <p:cNvSpPr>
            <a:spLocks noGrp="1" noChangeArrowheads="1"/>
          </p:cNvSpPr>
          <p:nvPr>
            <p:ph idx="1"/>
          </p:nvPr>
        </p:nvSpPr>
        <p:spPr>
          <a:xfrm>
            <a:off x="500447" y="1756494"/>
            <a:ext cx="3574461" cy="3353476"/>
          </a:xfrm>
        </p:spPr>
        <p:txBody>
          <a:bodyPr vert="horz" wrap="square" lIns="91440" tIns="45720" rIns="91440" bIns="45720" numCol="1" anchor="t" anchorCtr="0" compatLnSpc="1">
            <a:prstTxWarp prst="textNoShape">
              <a:avLst/>
            </a:prstTxWarp>
            <a:noAutofit/>
          </a:bodyPr>
          <a:lstStyle/>
          <a:p>
            <a:r>
              <a:rPr lang="en-US" altLang="en-US" sz="2000" dirty="0">
                <a:solidFill>
                  <a:schemeClr val="tx2"/>
                </a:solidFill>
                <a:latin typeface="Arial"/>
                <a:cs typeface="Arial"/>
              </a:rPr>
              <a:t>Buy smallest refrigerator that meets your needs </a:t>
            </a:r>
          </a:p>
          <a:p>
            <a:r>
              <a:rPr lang="en-US" altLang="en-US" sz="2000" dirty="0">
                <a:solidFill>
                  <a:schemeClr val="tx2"/>
                </a:solidFill>
                <a:latin typeface="Arial"/>
                <a:cs typeface="Arial"/>
              </a:rPr>
              <a:t>Clean condenser coils each year </a:t>
            </a:r>
          </a:p>
          <a:p>
            <a:r>
              <a:rPr lang="en-US" altLang="en-US" sz="2000" dirty="0">
                <a:solidFill>
                  <a:schemeClr val="tx2"/>
                </a:solidFill>
                <a:latin typeface="Arial"/>
                <a:cs typeface="Arial"/>
              </a:rPr>
              <a:t>Have a cool, dry place with adequate circulation space for freezer. </a:t>
            </a:r>
          </a:p>
          <a:p>
            <a:r>
              <a:rPr lang="en-US" altLang="en-US" sz="2000" dirty="0">
                <a:solidFill>
                  <a:schemeClr val="tx2"/>
                </a:solidFill>
                <a:latin typeface="Arial"/>
                <a:cs typeface="Arial"/>
              </a:rPr>
              <a:t>Set to maintain temperatures of 40°F </a:t>
            </a:r>
          </a:p>
          <a:p>
            <a:r>
              <a:rPr lang="en-US" altLang="en-US" sz="2000" dirty="0">
                <a:solidFill>
                  <a:schemeClr val="tx2"/>
                </a:solidFill>
                <a:latin typeface="Arial"/>
                <a:cs typeface="Arial"/>
              </a:rPr>
              <a:t>Keep free of odors </a:t>
            </a:r>
          </a:p>
          <a:p>
            <a:r>
              <a:rPr lang="en-US" altLang="en-US" sz="2000" dirty="0">
                <a:solidFill>
                  <a:schemeClr val="tx2"/>
                </a:solidFill>
                <a:latin typeface="Arial"/>
                <a:cs typeface="Arial"/>
              </a:rPr>
              <a:t>Don’t use solvent cleaners or abrasives.</a:t>
            </a:r>
            <a:r>
              <a:rPr lang="en-US" altLang="en-US" sz="1800" dirty="0">
                <a:solidFill>
                  <a:schemeClr val="tx2"/>
                </a:solidFill>
                <a:latin typeface="Arial"/>
                <a:cs typeface="Arial"/>
              </a:rPr>
              <a:t> </a:t>
            </a:r>
          </a:p>
          <a:p>
            <a:endParaRPr lang="en-US" altLang="en-US" sz="1600">
              <a:solidFill>
                <a:schemeClr val="tx2"/>
              </a:solidFill>
            </a:endParaRPr>
          </a:p>
        </p:txBody>
      </p:sp>
      <p:grpSp>
        <p:nvGrpSpPr>
          <p:cNvPr id="12300" name="Group 1229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6714"/>
            <a:ext cx="4780320" cy="6874714"/>
            <a:chOff x="5818240" y="-1"/>
            <a:chExt cx="6373761" cy="6874714"/>
          </a:xfrm>
        </p:grpSpPr>
        <p:sp>
          <p:nvSpPr>
            <p:cNvPr id="12301" name="Freeform: Shape 1230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2" name="Freeform: Shape 1230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Freeform: Shape 1230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Freeform: Shape 1230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149,000+ Fridge Stock Photos, Pictures &amp; Royalty-Free Images ...">
            <a:extLst>
              <a:ext uri="{FF2B5EF4-FFF2-40B4-BE49-F238E27FC236}">
                <a16:creationId xmlns:a16="http://schemas.microsoft.com/office/drawing/2014/main" id="{3E340134-ACD6-B782-0CC0-F60A89FB770C}"/>
              </a:ext>
            </a:extLst>
          </p:cNvPr>
          <p:cNvPicPr>
            <a:picLocks noChangeAspect="1"/>
          </p:cNvPicPr>
          <p:nvPr/>
        </p:nvPicPr>
        <p:blipFill>
          <a:blip r:embed="rId2"/>
          <a:stretch>
            <a:fillRect/>
          </a:stretch>
        </p:blipFill>
        <p:spPr>
          <a:xfrm>
            <a:off x="5781294" y="2433025"/>
            <a:ext cx="3106674" cy="29154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1" name="Rectangle 133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550796D7-6691-7C30-8900-674200999F23}"/>
              </a:ext>
            </a:extLst>
          </p:cNvPr>
          <p:cNvSpPr>
            <a:spLocks noGrp="1" noChangeArrowheads="1"/>
          </p:cNvSpPr>
          <p:nvPr>
            <p:ph type="title"/>
          </p:nvPr>
        </p:nvSpPr>
        <p:spPr>
          <a:xfrm>
            <a:off x="628650" y="459863"/>
            <a:ext cx="7886700" cy="1004594"/>
          </a:xfrm>
        </p:spPr>
        <p:txBody>
          <a:bodyPr>
            <a:normAutofit/>
          </a:bodyPr>
          <a:lstStyle/>
          <a:p>
            <a:pPr algn="ctr"/>
            <a:r>
              <a:rPr lang="en-US" altLang="en-US">
                <a:solidFill>
                  <a:srgbClr val="FFFFFF"/>
                </a:solidFill>
              </a:rPr>
              <a:t>Freezer Features </a:t>
            </a:r>
          </a:p>
        </p:txBody>
      </p:sp>
      <p:sp>
        <p:nvSpPr>
          <p:cNvPr id="13323" name="Rectangle: Rounded Corners 133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7" name="Content Placeholder 2">
            <a:extLst>
              <a:ext uri="{FF2B5EF4-FFF2-40B4-BE49-F238E27FC236}">
                <a16:creationId xmlns:a16="http://schemas.microsoft.com/office/drawing/2014/main" id="{4301D6C4-D892-E19D-7349-D2D450F84048}"/>
              </a:ext>
            </a:extLst>
          </p:cNvPr>
          <p:cNvGraphicFramePr>
            <a:graphicFrameLocks noGrp="1"/>
          </p:cNvGraphicFramePr>
          <p:nvPr>
            <p:ph idx="1"/>
            <p:extLst>
              <p:ext uri="{D42A27DB-BD31-4B8C-83A1-F6EECF244321}">
                <p14:modId xmlns:p14="http://schemas.microsoft.com/office/powerpoint/2010/main" val="2313493147"/>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6BFE8-139A-CAF1-C93A-9C887458A575}"/>
              </a:ext>
            </a:extLst>
          </p:cNvPr>
          <p:cNvSpPr>
            <a:spLocks noGrp="1"/>
          </p:cNvSpPr>
          <p:nvPr>
            <p:ph type="title"/>
          </p:nvPr>
        </p:nvSpPr>
        <p:spPr>
          <a:xfrm>
            <a:off x="5236368" y="1641752"/>
            <a:ext cx="3293268" cy="1323439"/>
          </a:xfrm>
        </p:spPr>
        <p:txBody>
          <a:bodyPr anchor="t">
            <a:normAutofit/>
          </a:bodyPr>
          <a:lstStyle/>
          <a:p>
            <a:pPr>
              <a:lnSpc>
                <a:spcPct val="90000"/>
              </a:lnSpc>
            </a:pPr>
            <a:r>
              <a:rPr lang="en-US" sz="3000"/>
              <a:t>How Long is food safe in the Freezer? </a:t>
            </a:r>
          </a:p>
        </p:txBody>
      </p:sp>
      <p:pic>
        <p:nvPicPr>
          <p:cNvPr id="4" name="Picture 3" descr="555,500+ Frozen Food Stock Photos, Pictures &amp; Royalty-Free ...">
            <a:extLst>
              <a:ext uri="{FF2B5EF4-FFF2-40B4-BE49-F238E27FC236}">
                <a16:creationId xmlns:a16="http://schemas.microsoft.com/office/drawing/2014/main" id="{25633781-BD72-2B96-E7AD-26A43D64B30D}"/>
              </a:ext>
            </a:extLst>
          </p:cNvPr>
          <p:cNvPicPr>
            <a:picLocks noChangeAspect="1"/>
          </p:cNvPicPr>
          <p:nvPr/>
        </p:nvPicPr>
        <p:blipFill>
          <a:blip r:embed="rId2"/>
          <a:srcRect l="15542" r="22948" b="1"/>
          <a:stretch/>
        </p:blipFill>
        <p:spPr>
          <a:xfrm>
            <a:off x="620316" y="1498600"/>
            <a:ext cx="3945731"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1" name="Group 10">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4795537"/>
            <a:ext cx="3945731" cy="1410656"/>
            <a:chOff x="827088" y="4795537"/>
            <a:chExt cx="5260975" cy="1410656"/>
          </a:xfrm>
        </p:grpSpPr>
        <p:sp>
          <p:nvSpPr>
            <p:cNvPr id="12" name="Freeform: Shape 11">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CA221A4B-FBF0-8E72-E5F8-F2CE29A4AB63}"/>
              </a:ext>
            </a:extLst>
          </p:cNvPr>
          <p:cNvSpPr>
            <a:spLocks noGrp="1"/>
          </p:cNvSpPr>
          <p:nvPr>
            <p:ph idx="1"/>
          </p:nvPr>
        </p:nvSpPr>
        <p:spPr>
          <a:xfrm>
            <a:off x="5236369" y="2940285"/>
            <a:ext cx="3293268" cy="2860009"/>
          </a:xfrm>
        </p:spPr>
        <p:txBody>
          <a:bodyPr>
            <a:normAutofit/>
          </a:bodyPr>
          <a:lstStyle/>
          <a:p>
            <a:r>
              <a:rPr lang="en-US" sz="2400" dirty="0">
                <a:solidFill>
                  <a:schemeClr val="bg1">
                    <a:alpha val="80000"/>
                  </a:schemeClr>
                </a:solidFill>
                <a:latin typeface="Arial"/>
                <a:cs typeface="Arial"/>
              </a:rPr>
              <a:t>As long as food went into the freezer safe</a:t>
            </a:r>
          </a:p>
          <a:p>
            <a:r>
              <a:rPr lang="en-US" sz="2400" dirty="0">
                <a:solidFill>
                  <a:schemeClr val="bg1">
                    <a:alpha val="80000"/>
                  </a:schemeClr>
                </a:solidFill>
                <a:latin typeface="Arial"/>
                <a:cs typeface="Arial"/>
              </a:rPr>
              <a:t>The food has never thawed </a:t>
            </a:r>
          </a:p>
          <a:p>
            <a:r>
              <a:rPr lang="en-US" sz="2400" dirty="0">
                <a:solidFill>
                  <a:schemeClr val="bg1">
                    <a:alpha val="80000"/>
                  </a:schemeClr>
                </a:solidFill>
                <a:latin typeface="Arial"/>
                <a:cs typeface="Arial"/>
              </a:rPr>
              <a:t>It will be safe....</a:t>
            </a:r>
          </a:p>
        </p:txBody>
      </p:sp>
    </p:spTree>
    <p:extLst>
      <p:ext uri="{BB962C8B-B14F-4D97-AF65-F5344CB8AC3E}">
        <p14:creationId xmlns:p14="http://schemas.microsoft.com/office/powerpoint/2010/main" val="17258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633B4A-6B07-F4A3-FBF1-28F09BBA3BFF}"/>
              </a:ext>
            </a:extLst>
          </p:cNvPr>
          <p:cNvSpPr>
            <a:spLocks noGrp="1" noChangeArrowheads="1"/>
          </p:cNvSpPr>
          <p:nvPr>
            <p:ph type="title"/>
          </p:nvPr>
        </p:nvSpPr>
        <p:spPr/>
        <p:txBody>
          <a:bodyPr/>
          <a:lstStyle/>
          <a:p>
            <a:pPr algn="ctr" eaLnBrk="1" hangingPunct="1"/>
            <a:r>
              <a:rPr lang="en-US" altLang="en-US"/>
              <a:t>How Safe if Freezing?</a:t>
            </a:r>
          </a:p>
        </p:txBody>
      </p:sp>
      <p:sp>
        <p:nvSpPr>
          <p:cNvPr id="14339" name="Rectangle 3">
            <a:extLst>
              <a:ext uri="{FF2B5EF4-FFF2-40B4-BE49-F238E27FC236}">
                <a16:creationId xmlns:a16="http://schemas.microsoft.com/office/drawing/2014/main" id="{A166875B-9371-E3FC-7EB9-0864DCE4F6AF}"/>
              </a:ext>
            </a:extLst>
          </p:cNvPr>
          <p:cNvSpPr>
            <a:spLocks noGrp="1" noChangeArrowheads="1"/>
          </p:cNvSpPr>
          <p:nvPr>
            <p:ph type="body" sz="half" idx="2"/>
          </p:nvPr>
        </p:nvSpPr>
        <p:spPr>
          <a:xfrm>
            <a:off x="4792663" y="1981200"/>
            <a:ext cx="4351337" cy="4419600"/>
          </a:xfrm>
        </p:spPr>
        <p:txBody>
          <a:bodyPr/>
          <a:lstStyle/>
          <a:p>
            <a:pPr eaLnBrk="1" hangingPunct="1"/>
            <a:endParaRPr lang="en-US" altLang="en-US" sz="3200"/>
          </a:p>
          <a:p>
            <a:pPr eaLnBrk="1" hangingPunct="1">
              <a:buFontTx/>
              <a:buNone/>
            </a:pPr>
            <a:r>
              <a:rPr lang="en-US" altLang="en-US" sz="3200"/>
              <a:t>	Food will be </a:t>
            </a:r>
          </a:p>
          <a:p>
            <a:pPr eaLnBrk="1" hangingPunct="1">
              <a:buFontTx/>
              <a:buNone/>
            </a:pPr>
            <a:r>
              <a:rPr lang="en-US" altLang="en-US" sz="3200"/>
              <a:t>	as safe to eat </a:t>
            </a:r>
          </a:p>
          <a:p>
            <a:pPr eaLnBrk="1" hangingPunct="1">
              <a:buFontTx/>
              <a:buNone/>
            </a:pPr>
            <a:r>
              <a:rPr lang="en-US" altLang="en-US" sz="3200"/>
              <a:t>	when thawed as it </a:t>
            </a:r>
          </a:p>
          <a:p>
            <a:pPr eaLnBrk="1" hangingPunct="1">
              <a:buFontTx/>
              <a:buNone/>
            </a:pPr>
            <a:r>
              <a:rPr lang="en-US" altLang="en-US" sz="3200"/>
              <a:t>	was just before </a:t>
            </a:r>
          </a:p>
          <a:p>
            <a:pPr eaLnBrk="1" hangingPunct="1">
              <a:buFontTx/>
              <a:buNone/>
            </a:pPr>
            <a:r>
              <a:rPr lang="en-US" altLang="en-US" sz="3200"/>
              <a:t>	freezing (if thawed</a:t>
            </a:r>
          </a:p>
          <a:p>
            <a:pPr eaLnBrk="1" hangingPunct="1">
              <a:buFontTx/>
              <a:buNone/>
            </a:pPr>
            <a:r>
              <a:rPr lang="en-US" altLang="en-US" sz="3200"/>
              <a:t>	correctly). </a:t>
            </a:r>
          </a:p>
        </p:txBody>
      </p:sp>
      <p:pic>
        <p:nvPicPr>
          <p:cNvPr id="14340" name="Picture 8" descr="C:\Documents and Settings\currentuser\My Documents\My Pictures\icecream.jpg">
            <a:extLst>
              <a:ext uri="{FF2B5EF4-FFF2-40B4-BE49-F238E27FC236}">
                <a16:creationId xmlns:a16="http://schemas.microsoft.com/office/drawing/2014/main" id="{EDA0742B-513B-D93F-47A3-53BBF4A4AC1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81000" y="2667000"/>
            <a:ext cx="4349750" cy="2347913"/>
          </a:xfrm>
        </p:spPr>
      </p:pic>
    </p:spTree>
  </p:cSld>
  <p:clrMapOvr>
    <a:masterClrMapping/>
  </p:clrMapOvr>
  <p:transition spd="slow"/>
</p:sld>
</file>

<file path=ppt/theme/theme1.xml><?xml version="1.0" encoding="utf-8"?>
<a:theme xmlns:a="http://schemas.openxmlformats.org/drawingml/2006/main" name="Blank Presentation">
  <a:themeElements>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Blank Presentatio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TotalTime>
  <Pages>16</Pages>
  <Words>2709</Words>
  <Application>Microsoft Office PowerPoint</Application>
  <PresentationFormat>Letter Paper (8.5x11 in)</PresentationFormat>
  <Paragraphs>431</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 Presentation</vt:lpstr>
      <vt:lpstr>Basic Practices of Freezing Food   Washington State University  Sandy Brown Faculty Emeritus</vt:lpstr>
      <vt:lpstr>WHY FREEZING?</vt:lpstr>
      <vt:lpstr>FREEZER FACTS</vt:lpstr>
      <vt:lpstr>Types of Freezers </vt:lpstr>
      <vt:lpstr>Types of Freezers </vt:lpstr>
      <vt:lpstr>Refrigerator Maintenance </vt:lpstr>
      <vt:lpstr>Freezer Features </vt:lpstr>
      <vt:lpstr>How Long is food safe in the Freezer? </vt:lpstr>
      <vt:lpstr>How Safe if Freezing?</vt:lpstr>
      <vt:lpstr>Why So Safe?</vt:lpstr>
      <vt:lpstr>Safety of Frozen Foods </vt:lpstr>
      <vt:lpstr>FREEZING PRINCIPLES</vt:lpstr>
      <vt:lpstr>ENZYMES</vt:lpstr>
      <vt:lpstr>AIR – elimination of helps protect flavor</vt:lpstr>
      <vt:lpstr>ICE CRYSTALS </vt:lpstr>
      <vt:lpstr>EVAPORATION OF MOISTURE</vt:lpstr>
      <vt:lpstr>FOOD PACKAGING FOR FREEZING </vt:lpstr>
      <vt:lpstr>FOOD PACKAGING CHOICES</vt:lpstr>
      <vt:lpstr>    Vacuum Packaging Machines</vt:lpstr>
      <vt:lpstr>UNSUITABLE CONTAINERS </vt:lpstr>
      <vt:lpstr>Headspace for Frozen Foods </vt:lpstr>
      <vt:lpstr>FREEZING QUALITY FOODS</vt:lpstr>
      <vt:lpstr>SELECTING &amp; PREPARING FRUITS FOR FREEZING</vt:lpstr>
      <vt:lpstr>PRETREATING FRUITS FOR FREEZING</vt:lpstr>
      <vt:lpstr>PACKING FRUITS FOR FREEZING </vt:lpstr>
      <vt:lpstr>FREEZING WITHOUT SUGAR </vt:lpstr>
      <vt:lpstr>SYRUP PACKED </vt:lpstr>
      <vt:lpstr>SUGAR PACKED   </vt:lpstr>
      <vt:lpstr>Unsweetened Pack  </vt:lpstr>
      <vt:lpstr>Artificial Sweeteners  </vt:lpstr>
      <vt:lpstr>FREEZING JUICES  </vt:lpstr>
      <vt:lpstr>FREEZING VEGETABLES</vt:lpstr>
      <vt:lpstr>BLANCHING VEGETABLES FOR FREEZING</vt:lpstr>
      <vt:lpstr>BLANCHING METHODS</vt:lpstr>
      <vt:lpstr>BLANCHING METHODS, cont.</vt:lpstr>
      <vt:lpstr>BLANCHING METHODS, cont.</vt:lpstr>
      <vt:lpstr>PACKING VEGETABLES FOR FREEZING</vt:lpstr>
      <vt:lpstr>Packing Vegetables  </vt:lpstr>
      <vt:lpstr>GENERAL TIPS FOR FREEZING VEGETABLES</vt:lpstr>
      <vt:lpstr>FREEZING MEAT &amp; SEAFOOD</vt:lpstr>
      <vt:lpstr>Recommended wraps </vt:lpstr>
      <vt:lpstr>F</vt:lpstr>
      <vt:lpstr>FREEZING FISH</vt:lpstr>
      <vt:lpstr>Freezing Dairy Foods </vt:lpstr>
      <vt:lpstr>Freezing Dairy Food cont. </vt:lpstr>
      <vt:lpstr>Freezing Seasonings </vt:lpstr>
      <vt:lpstr>PowerPoint Presentation</vt:lpstr>
      <vt:lpstr>Three acceptable methods for thawing frozen foods: </vt:lpstr>
      <vt:lpstr>REFREEZING</vt:lpstr>
      <vt:lpstr>HELP – MY FREEZER STOPPED RUNNING!!</vt:lpstr>
      <vt:lpstr>Freezer Emergencies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and practices of  Freezing Foods</dc:title>
  <dc:creator>IBM PS/1 Customer</dc:creator>
  <cp:lastModifiedBy>Sandra Brown</cp:lastModifiedBy>
  <cp:revision>270</cp:revision>
  <cp:lastPrinted>1999-06-23T22:59:44Z</cp:lastPrinted>
  <dcterms:created xsi:type="dcterms:W3CDTF">1997-04-22T10:14:36Z</dcterms:created>
  <dcterms:modified xsi:type="dcterms:W3CDTF">2024-09-24T22:48:01Z</dcterms:modified>
</cp:coreProperties>
</file>