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9" r:id="rId2"/>
  </p:sldMasterIdLst>
  <p:sldIdLst>
    <p:sldId id="359" r:id="rId3"/>
    <p:sldId id="358" r:id="rId4"/>
    <p:sldId id="361" r:id="rId5"/>
    <p:sldId id="257" r:id="rId6"/>
    <p:sldId id="367" r:id="rId7"/>
    <p:sldId id="362" r:id="rId8"/>
    <p:sldId id="365" r:id="rId9"/>
    <p:sldId id="369" r:id="rId10"/>
    <p:sldId id="259" r:id="rId11"/>
    <p:sldId id="370" r:id="rId12"/>
    <p:sldId id="3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2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E4CB1-6FC2-BBBC-B50F-B8AAD8719BC1}" v="483" dt="2024-09-16T22:44:58.912"/>
    <p1510:client id="{EF39FE86-55DD-477B-3EF8-6CA7CE66DC67}" v="163" dt="2024-09-16T21:52:51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7EC353-AC7C-498B-9084-12DCF8F2AAB3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22C8D2C4-FA64-4DAB-B0EB-BAB941062144}">
      <dgm:prSet/>
      <dgm:spPr/>
      <dgm:t>
        <a:bodyPr/>
        <a:lstStyle/>
        <a:p>
          <a:r>
            <a:rPr lang="en-US"/>
            <a:t>There will be a website that will contain all your materials </a:t>
          </a:r>
        </a:p>
      </dgm:t>
    </dgm:pt>
    <dgm:pt modelId="{5E410417-47B0-4355-BFE9-5DF0201C0623}" type="parTrans" cxnId="{38E999FB-AE8C-4954-98C0-834DFC36E727}">
      <dgm:prSet/>
      <dgm:spPr/>
      <dgm:t>
        <a:bodyPr/>
        <a:lstStyle/>
        <a:p>
          <a:endParaRPr lang="en-US"/>
        </a:p>
      </dgm:t>
    </dgm:pt>
    <dgm:pt modelId="{3D29206B-3033-479D-ACBC-FDB3A9CE7DC4}" type="sibTrans" cxnId="{38E999FB-AE8C-4954-98C0-834DFC36E727}">
      <dgm:prSet/>
      <dgm:spPr/>
      <dgm:t>
        <a:bodyPr/>
        <a:lstStyle/>
        <a:p>
          <a:endParaRPr lang="en-US"/>
        </a:p>
      </dgm:t>
    </dgm:pt>
    <dgm:pt modelId="{7D5F32E7-03C3-4F17-9248-E621E4116909}">
      <dgm:prSet/>
      <dgm:spPr/>
      <dgm:t>
        <a:bodyPr/>
        <a:lstStyle/>
        <a:p>
          <a:r>
            <a:rPr lang="en-US"/>
            <a:t>You will access them from that site and download from there if you wish. </a:t>
          </a:r>
        </a:p>
      </dgm:t>
    </dgm:pt>
    <dgm:pt modelId="{C25ACE73-4363-4F87-AEEF-37B2483038BC}" type="parTrans" cxnId="{E44270F2-FB65-4BF2-BC34-C92C383AB53F}">
      <dgm:prSet/>
      <dgm:spPr/>
      <dgm:t>
        <a:bodyPr/>
        <a:lstStyle/>
        <a:p>
          <a:endParaRPr lang="en-US"/>
        </a:p>
      </dgm:t>
    </dgm:pt>
    <dgm:pt modelId="{C9F26301-DA87-42CE-83F3-9F514EC66C65}" type="sibTrans" cxnId="{E44270F2-FB65-4BF2-BC34-C92C383AB53F}">
      <dgm:prSet/>
      <dgm:spPr/>
      <dgm:t>
        <a:bodyPr/>
        <a:lstStyle/>
        <a:p>
          <a:endParaRPr lang="en-US"/>
        </a:p>
      </dgm:t>
    </dgm:pt>
    <dgm:pt modelId="{B4AE293D-D6B9-4697-B142-CCD39B44016D}" type="pres">
      <dgm:prSet presAssocID="{447EC353-AC7C-498B-9084-12DCF8F2AAB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62DD6CC-5CC7-464D-8D26-0B0A5D1A60B0}" type="pres">
      <dgm:prSet presAssocID="{22C8D2C4-FA64-4DAB-B0EB-BAB941062144}" presName="hierRoot1" presStyleCnt="0"/>
      <dgm:spPr/>
    </dgm:pt>
    <dgm:pt modelId="{5DCA0B24-C6E4-40D2-AE79-59A1F33835C5}" type="pres">
      <dgm:prSet presAssocID="{22C8D2C4-FA64-4DAB-B0EB-BAB941062144}" presName="composite" presStyleCnt="0"/>
      <dgm:spPr/>
    </dgm:pt>
    <dgm:pt modelId="{06009041-5194-4FC9-99A8-8BD7F00DE6C2}" type="pres">
      <dgm:prSet presAssocID="{22C8D2C4-FA64-4DAB-B0EB-BAB941062144}" presName="background" presStyleLbl="node0" presStyleIdx="0" presStyleCnt="2"/>
      <dgm:spPr/>
    </dgm:pt>
    <dgm:pt modelId="{A3B43104-7211-4636-8A58-EE005D6505EA}" type="pres">
      <dgm:prSet presAssocID="{22C8D2C4-FA64-4DAB-B0EB-BAB941062144}" presName="text" presStyleLbl="fgAcc0" presStyleIdx="0" presStyleCnt="2">
        <dgm:presLayoutVars>
          <dgm:chPref val="3"/>
        </dgm:presLayoutVars>
      </dgm:prSet>
      <dgm:spPr/>
    </dgm:pt>
    <dgm:pt modelId="{94E58494-2309-4175-9E9C-9870DB3C90DC}" type="pres">
      <dgm:prSet presAssocID="{22C8D2C4-FA64-4DAB-B0EB-BAB941062144}" presName="hierChild2" presStyleCnt="0"/>
      <dgm:spPr/>
    </dgm:pt>
    <dgm:pt modelId="{9FAAF684-E0CB-40B9-A094-8BF0A24DD22F}" type="pres">
      <dgm:prSet presAssocID="{7D5F32E7-03C3-4F17-9248-E621E4116909}" presName="hierRoot1" presStyleCnt="0"/>
      <dgm:spPr/>
    </dgm:pt>
    <dgm:pt modelId="{03B6D61D-C2FC-40B7-8388-4DB053EB92D0}" type="pres">
      <dgm:prSet presAssocID="{7D5F32E7-03C3-4F17-9248-E621E4116909}" presName="composite" presStyleCnt="0"/>
      <dgm:spPr/>
    </dgm:pt>
    <dgm:pt modelId="{5245989F-C444-425E-AEFA-C501626AAE67}" type="pres">
      <dgm:prSet presAssocID="{7D5F32E7-03C3-4F17-9248-E621E4116909}" presName="background" presStyleLbl="node0" presStyleIdx="1" presStyleCnt="2"/>
      <dgm:spPr/>
    </dgm:pt>
    <dgm:pt modelId="{91EB5B86-10A1-47E9-89DF-7AC73E5E6E19}" type="pres">
      <dgm:prSet presAssocID="{7D5F32E7-03C3-4F17-9248-E621E4116909}" presName="text" presStyleLbl="fgAcc0" presStyleIdx="1" presStyleCnt="2">
        <dgm:presLayoutVars>
          <dgm:chPref val="3"/>
        </dgm:presLayoutVars>
      </dgm:prSet>
      <dgm:spPr/>
    </dgm:pt>
    <dgm:pt modelId="{9D254FB0-3ACB-40FD-BB3A-20D799CE6F5D}" type="pres">
      <dgm:prSet presAssocID="{7D5F32E7-03C3-4F17-9248-E621E4116909}" presName="hierChild2" presStyleCnt="0"/>
      <dgm:spPr/>
    </dgm:pt>
  </dgm:ptLst>
  <dgm:cxnLst>
    <dgm:cxn modelId="{EFD58F55-7768-4AFA-810D-B63AAA66DAE9}" type="presOf" srcId="{447EC353-AC7C-498B-9084-12DCF8F2AAB3}" destId="{B4AE293D-D6B9-4697-B142-CCD39B44016D}" srcOrd="0" destOrd="0" presId="urn:microsoft.com/office/officeart/2005/8/layout/hierarchy1"/>
    <dgm:cxn modelId="{5615BFB9-70DF-4EC6-8080-9DE604B6AB51}" type="presOf" srcId="{22C8D2C4-FA64-4DAB-B0EB-BAB941062144}" destId="{A3B43104-7211-4636-8A58-EE005D6505EA}" srcOrd="0" destOrd="0" presId="urn:microsoft.com/office/officeart/2005/8/layout/hierarchy1"/>
    <dgm:cxn modelId="{63A574D7-B52F-4CF7-A82C-8180520C2691}" type="presOf" srcId="{7D5F32E7-03C3-4F17-9248-E621E4116909}" destId="{91EB5B86-10A1-47E9-89DF-7AC73E5E6E19}" srcOrd="0" destOrd="0" presId="urn:microsoft.com/office/officeart/2005/8/layout/hierarchy1"/>
    <dgm:cxn modelId="{E44270F2-FB65-4BF2-BC34-C92C383AB53F}" srcId="{447EC353-AC7C-498B-9084-12DCF8F2AAB3}" destId="{7D5F32E7-03C3-4F17-9248-E621E4116909}" srcOrd="1" destOrd="0" parTransId="{C25ACE73-4363-4F87-AEEF-37B2483038BC}" sibTransId="{C9F26301-DA87-42CE-83F3-9F514EC66C65}"/>
    <dgm:cxn modelId="{38E999FB-AE8C-4954-98C0-834DFC36E727}" srcId="{447EC353-AC7C-498B-9084-12DCF8F2AAB3}" destId="{22C8D2C4-FA64-4DAB-B0EB-BAB941062144}" srcOrd="0" destOrd="0" parTransId="{5E410417-47B0-4355-BFE9-5DF0201C0623}" sibTransId="{3D29206B-3033-479D-ACBC-FDB3A9CE7DC4}"/>
    <dgm:cxn modelId="{9CE4B950-25EB-4992-AB20-851CB9A4CC69}" type="presParOf" srcId="{B4AE293D-D6B9-4697-B142-CCD39B44016D}" destId="{262DD6CC-5CC7-464D-8D26-0B0A5D1A60B0}" srcOrd="0" destOrd="0" presId="urn:microsoft.com/office/officeart/2005/8/layout/hierarchy1"/>
    <dgm:cxn modelId="{D17B8DA5-9CED-4836-A33C-A0B3F564027D}" type="presParOf" srcId="{262DD6CC-5CC7-464D-8D26-0B0A5D1A60B0}" destId="{5DCA0B24-C6E4-40D2-AE79-59A1F33835C5}" srcOrd="0" destOrd="0" presId="urn:microsoft.com/office/officeart/2005/8/layout/hierarchy1"/>
    <dgm:cxn modelId="{E98B2CCA-F33F-4FD9-A20F-5D732DF6B791}" type="presParOf" srcId="{5DCA0B24-C6E4-40D2-AE79-59A1F33835C5}" destId="{06009041-5194-4FC9-99A8-8BD7F00DE6C2}" srcOrd="0" destOrd="0" presId="urn:microsoft.com/office/officeart/2005/8/layout/hierarchy1"/>
    <dgm:cxn modelId="{A6156277-244E-4E25-AB78-DADBDED32ABA}" type="presParOf" srcId="{5DCA0B24-C6E4-40D2-AE79-59A1F33835C5}" destId="{A3B43104-7211-4636-8A58-EE005D6505EA}" srcOrd="1" destOrd="0" presId="urn:microsoft.com/office/officeart/2005/8/layout/hierarchy1"/>
    <dgm:cxn modelId="{03C8238E-F7FF-4558-B7CF-BF6900ED4A81}" type="presParOf" srcId="{262DD6CC-5CC7-464D-8D26-0B0A5D1A60B0}" destId="{94E58494-2309-4175-9E9C-9870DB3C90DC}" srcOrd="1" destOrd="0" presId="urn:microsoft.com/office/officeart/2005/8/layout/hierarchy1"/>
    <dgm:cxn modelId="{03BD80C5-ABEB-40E8-B88A-9157653D9D0A}" type="presParOf" srcId="{B4AE293D-D6B9-4697-B142-CCD39B44016D}" destId="{9FAAF684-E0CB-40B9-A094-8BF0A24DD22F}" srcOrd="1" destOrd="0" presId="urn:microsoft.com/office/officeart/2005/8/layout/hierarchy1"/>
    <dgm:cxn modelId="{4A18BD84-ACB4-4774-AB74-A1EF0DF48684}" type="presParOf" srcId="{9FAAF684-E0CB-40B9-A094-8BF0A24DD22F}" destId="{03B6D61D-C2FC-40B7-8388-4DB053EB92D0}" srcOrd="0" destOrd="0" presId="urn:microsoft.com/office/officeart/2005/8/layout/hierarchy1"/>
    <dgm:cxn modelId="{8682985F-3788-4BDD-869C-E804B42A48DD}" type="presParOf" srcId="{03B6D61D-C2FC-40B7-8388-4DB053EB92D0}" destId="{5245989F-C444-425E-AEFA-C501626AAE67}" srcOrd="0" destOrd="0" presId="urn:microsoft.com/office/officeart/2005/8/layout/hierarchy1"/>
    <dgm:cxn modelId="{848EA7C0-E517-42D5-B70E-70BA1858AA6F}" type="presParOf" srcId="{03B6D61D-C2FC-40B7-8388-4DB053EB92D0}" destId="{91EB5B86-10A1-47E9-89DF-7AC73E5E6E19}" srcOrd="1" destOrd="0" presId="urn:microsoft.com/office/officeart/2005/8/layout/hierarchy1"/>
    <dgm:cxn modelId="{B59BA957-35B1-4364-BAC9-55356D4524CF}" type="presParOf" srcId="{9FAAF684-E0CB-40B9-A094-8BF0A24DD22F}" destId="{9D254FB0-3ACB-40FD-BB3A-20D799CE6F5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2F05DA-0D5C-4EE7-B40B-69A4D2BCA1A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9A05C849-645C-426B-AB9C-D2B44640F734}">
      <dgm:prSet/>
      <dgm:spPr/>
      <dgm:t>
        <a:bodyPr/>
        <a:lstStyle/>
        <a:p>
          <a:r>
            <a:rPr lang="en-US"/>
            <a:t>Attend 40 hours of virtual training </a:t>
          </a:r>
        </a:p>
      </dgm:t>
    </dgm:pt>
    <dgm:pt modelId="{C4F8A41A-E2AF-49DC-B249-19B798ECB2B9}" type="parTrans" cxnId="{6C5CE1DD-FC25-4C0D-8359-0AA1F11FC4EB}">
      <dgm:prSet/>
      <dgm:spPr/>
      <dgm:t>
        <a:bodyPr/>
        <a:lstStyle/>
        <a:p>
          <a:endParaRPr lang="en-US"/>
        </a:p>
      </dgm:t>
    </dgm:pt>
    <dgm:pt modelId="{28C1CBBD-D8B9-4F55-8002-81FBB9227748}" type="sibTrans" cxnId="{6C5CE1DD-FC25-4C0D-8359-0AA1F11FC4EB}">
      <dgm:prSet/>
      <dgm:spPr/>
      <dgm:t>
        <a:bodyPr/>
        <a:lstStyle/>
        <a:p>
          <a:endParaRPr lang="en-US"/>
        </a:p>
      </dgm:t>
    </dgm:pt>
    <dgm:pt modelId="{F6D68FF6-ED7A-4499-BD46-B462A72823F9}">
      <dgm:prSet/>
      <dgm:spPr/>
      <dgm:t>
        <a:bodyPr/>
        <a:lstStyle/>
        <a:p>
          <a:r>
            <a:rPr lang="en-US"/>
            <a:t>Pass a final exam with 85% </a:t>
          </a:r>
        </a:p>
      </dgm:t>
    </dgm:pt>
    <dgm:pt modelId="{3788522A-D1EF-4D3B-AFCA-A6577F8909CA}" type="parTrans" cxnId="{0A9F4E05-59F4-4EE6-917A-6B4A4425940C}">
      <dgm:prSet/>
      <dgm:spPr/>
      <dgm:t>
        <a:bodyPr/>
        <a:lstStyle/>
        <a:p>
          <a:endParaRPr lang="en-US"/>
        </a:p>
      </dgm:t>
    </dgm:pt>
    <dgm:pt modelId="{9A18A149-ADD9-453C-AF13-B805F5EBE668}" type="sibTrans" cxnId="{0A9F4E05-59F4-4EE6-917A-6B4A4425940C}">
      <dgm:prSet/>
      <dgm:spPr/>
      <dgm:t>
        <a:bodyPr/>
        <a:lstStyle/>
        <a:p>
          <a:endParaRPr lang="en-US"/>
        </a:p>
      </dgm:t>
    </dgm:pt>
    <dgm:pt modelId="{6DB13880-118F-4B94-A859-5AC36506A2F6}">
      <dgm:prSet/>
      <dgm:spPr/>
      <dgm:t>
        <a:bodyPr/>
        <a:lstStyle/>
        <a:p>
          <a:r>
            <a:rPr lang="en-US"/>
            <a:t>Volunteer 45 hours within first year </a:t>
          </a:r>
        </a:p>
      </dgm:t>
    </dgm:pt>
    <dgm:pt modelId="{195B35FD-00A3-4D93-ADD2-B800DD012DC4}" type="parTrans" cxnId="{27E18CA2-B79E-4475-9390-706E1C113FC0}">
      <dgm:prSet/>
      <dgm:spPr/>
      <dgm:t>
        <a:bodyPr/>
        <a:lstStyle/>
        <a:p>
          <a:endParaRPr lang="en-US"/>
        </a:p>
      </dgm:t>
    </dgm:pt>
    <dgm:pt modelId="{A5D06658-C4AA-426B-9EB9-B5014DD9648A}" type="sibTrans" cxnId="{27E18CA2-B79E-4475-9390-706E1C113FC0}">
      <dgm:prSet/>
      <dgm:spPr/>
      <dgm:t>
        <a:bodyPr/>
        <a:lstStyle/>
        <a:p>
          <a:endParaRPr lang="en-US"/>
        </a:p>
      </dgm:t>
    </dgm:pt>
    <dgm:pt modelId="{1F4E26BD-5023-4B85-A2B2-D712136C647D}">
      <dgm:prSet/>
      <dgm:spPr/>
      <dgm:t>
        <a:bodyPr/>
        <a:lstStyle/>
        <a:p>
          <a:r>
            <a:rPr lang="en-US"/>
            <a:t>Prior to class receive the handouts </a:t>
          </a:r>
        </a:p>
      </dgm:t>
    </dgm:pt>
    <dgm:pt modelId="{8ACB53DC-3D02-4979-A2D4-C9B888363BE0}" type="parTrans" cxnId="{86700122-1D24-4C52-843D-DCB3F9E992EA}">
      <dgm:prSet/>
      <dgm:spPr/>
      <dgm:t>
        <a:bodyPr/>
        <a:lstStyle/>
        <a:p>
          <a:endParaRPr lang="en-US"/>
        </a:p>
      </dgm:t>
    </dgm:pt>
    <dgm:pt modelId="{7546DA64-2904-4B22-8567-56308F26B819}" type="sibTrans" cxnId="{86700122-1D24-4C52-843D-DCB3F9E992EA}">
      <dgm:prSet/>
      <dgm:spPr/>
      <dgm:t>
        <a:bodyPr/>
        <a:lstStyle/>
        <a:p>
          <a:endParaRPr lang="en-US"/>
        </a:p>
      </dgm:t>
    </dgm:pt>
    <dgm:pt modelId="{C52D940A-42F6-40BF-B5A8-FDE5155FD7CA}">
      <dgm:prSet/>
      <dgm:spPr/>
      <dgm:t>
        <a:bodyPr/>
        <a:lstStyle/>
        <a:p>
          <a:r>
            <a:rPr lang="en-US"/>
            <a:t>After class: PP slides, additional handouts, links </a:t>
          </a:r>
        </a:p>
      </dgm:t>
    </dgm:pt>
    <dgm:pt modelId="{CA495A65-ADC8-4F66-947D-3F06BB54A790}" type="parTrans" cxnId="{6FB95484-18B4-48DB-A5E5-A2A01C773E69}">
      <dgm:prSet/>
      <dgm:spPr/>
      <dgm:t>
        <a:bodyPr/>
        <a:lstStyle/>
        <a:p>
          <a:endParaRPr lang="en-US"/>
        </a:p>
      </dgm:t>
    </dgm:pt>
    <dgm:pt modelId="{B2D1B740-0887-4E5E-8230-9DE77C5804F8}" type="sibTrans" cxnId="{6FB95484-18B4-48DB-A5E5-A2A01C773E69}">
      <dgm:prSet/>
      <dgm:spPr/>
      <dgm:t>
        <a:bodyPr/>
        <a:lstStyle/>
        <a:p>
          <a:endParaRPr lang="en-US"/>
        </a:p>
      </dgm:t>
    </dgm:pt>
    <dgm:pt modelId="{2B50C469-DCCB-41E5-933A-13A502BF0F14}">
      <dgm:prSet/>
      <dgm:spPr/>
      <dgm:t>
        <a:bodyPr/>
        <a:lstStyle/>
        <a:p>
          <a:r>
            <a:rPr lang="en-US"/>
            <a:t>Homework: written questions and social media assignments</a:t>
          </a:r>
        </a:p>
      </dgm:t>
    </dgm:pt>
    <dgm:pt modelId="{FD7BC50C-DDC1-47D6-8D73-78C8FEDB555D}" type="parTrans" cxnId="{AB739946-3E49-4B6F-A405-91330775F91F}">
      <dgm:prSet/>
      <dgm:spPr/>
      <dgm:t>
        <a:bodyPr/>
        <a:lstStyle/>
        <a:p>
          <a:endParaRPr lang="en-US"/>
        </a:p>
      </dgm:t>
    </dgm:pt>
    <dgm:pt modelId="{FE219225-BFFC-48CB-8FD3-D7435DB7FA0B}" type="sibTrans" cxnId="{AB739946-3E49-4B6F-A405-91330775F91F}">
      <dgm:prSet/>
      <dgm:spPr/>
      <dgm:t>
        <a:bodyPr/>
        <a:lstStyle/>
        <a:p>
          <a:endParaRPr lang="en-US"/>
        </a:p>
      </dgm:t>
    </dgm:pt>
    <dgm:pt modelId="{3D3B4454-8BE2-4181-BB43-5E511411E9AD}" type="pres">
      <dgm:prSet presAssocID="{7E2F05DA-0D5C-4EE7-B40B-69A4D2BCA1AF}" presName="root" presStyleCnt="0">
        <dgm:presLayoutVars>
          <dgm:dir/>
          <dgm:resizeHandles val="exact"/>
        </dgm:presLayoutVars>
      </dgm:prSet>
      <dgm:spPr/>
    </dgm:pt>
    <dgm:pt modelId="{DA431950-F1FD-4576-865B-6BB420FA33ED}" type="pres">
      <dgm:prSet presAssocID="{7E2F05DA-0D5C-4EE7-B40B-69A4D2BCA1AF}" presName="container" presStyleCnt="0">
        <dgm:presLayoutVars>
          <dgm:dir/>
          <dgm:resizeHandles val="exact"/>
        </dgm:presLayoutVars>
      </dgm:prSet>
      <dgm:spPr/>
    </dgm:pt>
    <dgm:pt modelId="{5047AE8A-AB27-43D0-ADB3-25A0942E5E88}" type="pres">
      <dgm:prSet presAssocID="{9A05C849-645C-426B-AB9C-D2B44640F734}" presName="compNode" presStyleCnt="0"/>
      <dgm:spPr/>
    </dgm:pt>
    <dgm:pt modelId="{F6BFDC1F-6DC1-48E0-BA1C-DBBB4F8A47D1}" type="pres">
      <dgm:prSet presAssocID="{9A05C849-645C-426B-AB9C-D2B44640F734}" presName="iconBgRect" presStyleLbl="bgShp" presStyleIdx="0" presStyleCnt="6"/>
      <dgm:spPr/>
    </dgm:pt>
    <dgm:pt modelId="{9215BEE0-39FE-495B-87E7-C431330414A2}" type="pres">
      <dgm:prSet presAssocID="{9A05C849-645C-426B-AB9C-D2B44640F734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5AA4A021-7A5B-4F4A-83F7-03EFD46D2FEE}" type="pres">
      <dgm:prSet presAssocID="{9A05C849-645C-426B-AB9C-D2B44640F734}" presName="spaceRect" presStyleCnt="0"/>
      <dgm:spPr/>
    </dgm:pt>
    <dgm:pt modelId="{C0764039-E1B7-475F-B7CF-AB69726E342B}" type="pres">
      <dgm:prSet presAssocID="{9A05C849-645C-426B-AB9C-D2B44640F734}" presName="textRect" presStyleLbl="revTx" presStyleIdx="0" presStyleCnt="6">
        <dgm:presLayoutVars>
          <dgm:chMax val="1"/>
          <dgm:chPref val="1"/>
        </dgm:presLayoutVars>
      </dgm:prSet>
      <dgm:spPr/>
    </dgm:pt>
    <dgm:pt modelId="{EF651178-A9D1-4016-A166-25E0EF07070B}" type="pres">
      <dgm:prSet presAssocID="{28C1CBBD-D8B9-4F55-8002-81FBB9227748}" presName="sibTrans" presStyleLbl="sibTrans2D1" presStyleIdx="0" presStyleCnt="0"/>
      <dgm:spPr/>
    </dgm:pt>
    <dgm:pt modelId="{718E4247-91CC-4B18-8579-89B3E36731CA}" type="pres">
      <dgm:prSet presAssocID="{F6D68FF6-ED7A-4499-BD46-B462A72823F9}" presName="compNode" presStyleCnt="0"/>
      <dgm:spPr/>
    </dgm:pt>
    <dgm:pt modelId="{C2644BB3-DE0A-4A0C-A45E-AA76C3563FE5}" type="pres">
      <dgm:prSet presAssocID="{F6D68FF6-ED7A-4499-BD46-B462A72823F9}" presName="iconBgRect" presStyleLbl="bgShp" presStyleIdx="1" presStyleCnt="6"/>
      <dgm:spPr/>
    </dgm:pt>
    <dgm:pt modelId="{2B4A8E92-3B6B-4D6F-8C85-A97160750680}" type="pres">
      <dgm:prSet presAssocID="{F6D68FF6-ED7A-4499-BD46-B462A72823F9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DD844802-FF05-49CF-A66F-8218AEFCF133}" type="pres">
      <dgm:prSet presAssocID="{F6D68FF6-ED7A-4499-BD46-B462A72823F9}" presName="spaceRect" presStyleCnt="0"/>
      <dgm:spPr/>
    </dgm:pt>
    <dgm:pt modelId="{DFFC1849-9850-4828-9109-4E9A5389857C}" type="pres">
      <dgm:prSet presAssocID="{F6D68FF6-ED7A-4499-BD46-B462A72823F9}" presName="textRect" presStyleLbl="revTx" presStyleIdx="1" presStyleCnt="6">
        <dgm:presLayoutVars>
          <dgm:chMax val="1"/>
          <dgm:chPref val="1"/>
        </dgm:presLayoutVars>
      </dgm:prSet>
      <dgm:spPr/>
    </dgm:pt>
    <dgm:pt modelId="{107701B9-672A-4793-9FCC-7FEC71AFC2B7}" type="pres">
      <dgm:prSet presAssocID="{9A18A149-ADD9-453C-AF13-B805F5EBE668}" presName="sibTrans" presStyleLbl="sibTrans2D1" presStyleIdx="0" presStyleCnt="0"/>
      <dgm:spPr/>
    </dgm:pt>
    <dgm:pt modelId="{596128E9-B2CE-4457-91AB-623CC6B2890D}" type="pres">
      <dgm:prSet presAssocID="{6DB13880-118F-4B94-A859-5AC36506A2F6}" presName="compNode" presStyleCnt="0"/>
      <dgm:spPr/>
    </dgm:pt>
    <dgm:pt modelId="{907FAA19-8F08-4DBC-A31D-EEF84ACC7CB7}" type="pres">
      <dgm:prSet presAssocID="{6DB13880-118F-4B94-A859-5AC36506A2F6}" presName="iconBgRect" presStyleLbl="bgShp" presStyleIdx="2" presStyleCnt="6"/>
      <dgm:spPr/>
    </dgm:pt>
    <dgm:pt modelId="{B2E676E5-2996-4F86-989E-C4C14542C97A}" type="pres">
      <dgm:prSet presAssocID="{6DB13880-118F-4B94-A859-5AC36506A2F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69DB8CA7-76CB-486A-B080-14D541B6DB29}" type="pres">
      <dgm:prSet presAssocID="{6DB13880-118F-4B94-A859-5AC36506A2F6}" presName="spaceRect" presStyleCnt="0"/>
      <dgm:spPr/>
    </dgm:pt>
    <dgm:pt modelId="{03902ACF-9D65-4AB3-BAB5-FE59B30AC8F7}" type="pres">
      <dgm:prSet presAssocID="{6DB13880-118F-4B94-A859-5AC36506A2F6}" presName="textRect" presStyleLbl="revTx" presStyleIdx="2" presStyleCnt="6">
        <dgm:presLayoutVars>
          <dgm:chMax val="1"/>
          <dgm:chPref val="1"/>
        </dgm:presLayoutVars>
      </dgm:prSet>
      <dgm:spPr/>
    </dgm:pt>
    <dgm:pt modelId="{8B569D77-74BE-4257-A80C-318D1B50562D}" type="pres">
      <dgm:prSet presAssocID="{A5D06658-C4AA-426B-9EB9-B5014DD9648A}" presName="sibTrans" presStyleLbl="sibTrans2D1" presStyleIdx="0" presStyleCnt="0"/>
      <dgm:spPr/>
    </dgm:pt>
    <dgm:pt modelId="{AE68016F-2E5A-4E5A-9D17-17B5542163A1}" type="pres">
      <dgm:prSet presAssocID="{1F4E26BD-5023-4B85-A2B2-D712136C647D}" presName="compNode" presStyleCnt="0"/>
      <dgm:spPr/>
    </dgm:pt>
    <dgm:pt modelId="{1BCD58FA-E5DD-4C83-B171-5FF8887E9750}" type="pres">
      <dgm:prSet presAssocID="{1F4E26BD-5023-4B85-A2B2-D712136C647D}" presName="iconBgRect" presStyleLbl="bgShp" presStyleIdx="3" presStyleCnt="6"/>
      <dgm:spPr/>
    </dgm:pt>
    <dgm:pt modelId="{8B570632-7F5D-47B9-913B-73CADF807DBA}" type="pres">
      <dgm:prSet presAssocID="{1F4E26BD-5023-4B85-A2B2-D712136C647D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9B9F9C9D-2990-41C7-AB77-51A0AF0AEAC3}" type="pres">
      <dgm:prSet presAssocID="{1F4E26BD-5023-4B85-A2B2-D712136C647D}" presName="spaceRect" presStyleCnt="0"/>
      <dgm:spPr/>
    </dgm:pt>
    <dgm:pt modelId="{1EF8D613-07D5-42D2-BD20-B44E8F8E514F}" type="pres">
      <dgm:prSet presAssocID="{1F4E26BD-5023-4B85-A2B2-D712136C647D}" presName="textRect" presStyleLbl="revTx" presStyleIdx="3" presStyleCnt="6">
        <dgm:presLayoutVars>
          <dgm:chMax val="1"/>
          <dgm:chPref val="1"/>
        </dgm:presLayoutVars>
      </dgm:prSet>
      <dgm:spPr/>
    </dgm:pt>
    <dgm:pt modelId="{0FE16A9E-6C4F-4959-8F18-0C32D6EA8B6C}" type="pres">
      <dgm:prSet presAssocID="{7546DA64-2904-4B22-8567-56308F26B819}" presName="sibTrans" presStyleLbl="sibTrans2D1" presStyleIdx="0" presStyleCnt="0"/>
      <dgm:spPr/>
    </dgm:pt>
    <dgm:pt modelId="{353DF679-3AB6-49EE-B93C-178A9BB002F6}" type="pres">
      <dgm:prSet presAssocID="{C52D940A-42F6-40BF-B5A8-FDE5155FD7CA}" presName="compNode" presStyleCnt="0"/>
      <dgm:spPr/>
    </dgm:pt>
    <dgm:pt modelId="{B1B813FC-32B6-41D0-9885-4DE4A2965919}" type="pres">
      <dgm:prSet presAssocID="{C52D940A-42F6-40BF-B5A8-FDE5155FD7CA}" presName="iconBgRect" presStyleLbl="bgShp" presStyleIdx="4" presStyleCnt="6"/>
      <dgm:spPr/>
    </dgm:pt>
    <dgm:pt modelId="{610871ED-ECDC-418E-AE97-84E86F386F33}" type="pres">
      <dgm:prSet presAssocID="{C52D940A-42F6-40BF-B5A8-FDE5155FD7CA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k"/>
        </a:ext>
      </dgm:extLst>
    </dgm:pt>
    <dgm:pt modelId="{C9A2F8B7-C919-4DB8-B189-00D43D9BFB9A}" type="pres">
      <dgm:prSet presAssocID="{C52D940A-42F6-40BF-B5A8-FDE5155FD7CA}" presName="spaceRect" presStyleCnt="0"/>
      <dgm:spPr/>
    </dgm:pt>
    <dgm:pt modelId="{1121802A-3C52-447C-B0BE-C1AC6700FF8A}" type="pres">
      <dgm:prSet presAssocID="{C52D940A-42F6-40BF-B5A8-FDE5155FD7CA}" presName="textRect" presStyleLbl="revTx" presStyleIdx="4" presStyleCnt="6">
        <dgm:presLayoutVars>
          <dgm:chMax val="1"/>
          <dgm:chPref val="1"/>
        </dgm:presLayoutVars>
      </dgm:prSet>
      <dgm:spPr/>
    </dgm:pt>
    <dgm:pt modelId="{2DB1C143-D5A8-42A7-9D11-7AA20A98DFD7}" type="pres">
      <dgm:prSet presAssocID="{B2D1B740-0887-4E5E-8230-9DE77C5804F8}" presName="sibTrans" presStyleLbl="sibTrans2D1" presStyleIdx="0" presStyleCnt="0"/>
      <dgm:spPr/>
    </dgm:pt>
    <dgm:pt modelId="{5106832F-2547-43D4-80BA-49273B5B32DD}" type="pres">
      <dgm:prSet presAssocID="{2B50C469-DCCB-41E5-933A-13A502BF0F14}" presName="compNode" presStyleCnt="0"/>
      <dgm:spPr/>
    </dgm:pt>
    <dgm:pt modelId="{B1009AAF-50BB-418A-B3CF-87E1E9F89F40}" type="pres">
      <dgm:prSet presAssocID="{2B50C469-DCCB-41E5-933A-13A502BF0F14}" presName="iconBgRect" presStyleLbl="bgShp" presStyleIdx="5" presStyleCnt="6"/>
      <dgm:spPr/>
    </dgm:pt>
    <dgm:pt modelId="{CFD6A455-3AA5-4C23-927E-1D50583C9FF8}" type="pres">
      <dgm:prSet presAssocID="{2B50C469-DCCB-41E5-933A-13A502BF0F1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7BACE18F-B55F-4520-9CC5-9C8A7F2132C1}" type="pres">
      <dgm:prSet presAssocID="{2B50C469-DCCB-41E5-933A-13A502BF0F14}" presName="spaceRect" presStyleCnt="0"/>
      <dgm:spPr/>
    </dgm:pt>
    <dgm:pt modelId="{22EACD70-EB87-431E-990B-3255C1A556C6}" type="pres">
      <dgm:prSet presAssocID="{2B50C469-DCCB-41E5-933A-13A502BF0F14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0A9F4E05-59F4-4EE6-917A-6B4A4425940C}" srcId="{7E2F05DA-0D5C-4EE7-B40B-69A4D2BCA1AF}" destId="{F6D68FF6-ED7A-4499-BD46-B462A72823F9}" srcOrd="1" destOrd="0" parTransId="{3788522A-D1EF-4D3B-AFCA-A6577F8909CA}" sibTransId="{9A18A149-ADD9-453C-AF13-B805F5EBE668}"/>
    <dgm:cxn modelId="{87697109-2A57-41FF-A0A6-8F77BCFB6B61}" type="presOf" srcId="{C52D940A-42F6-40BF-B5A8-FDE5155FD7CA}" destId="{1121802A-3C52-447C-B0BE-C1AC6700FF8A}" srcOrd="0" destOrd="0" presId="urn:microsoft.com/office/officeart/2018/2/layout/IconCircleList"/>
    <dgm:cxn modelId="{046BC30D-A6F4-4205-B9FE-7FC3CD7F7521}" type="presOf" srcId="{F6D68FF6-ED7A-4499-BD46-B462A72823F9}" destId="{DFFC1849-9850-4828-9109-4E9A5389857C}" srcOrd="0" destOrd="0" presId="urn:microsoft.com/office/officeart/2018/2/layout/IconCircleList"/>
    <dgm:cxn modelId="{69B12610-2EC5-4F80-964F-03455B3441DB}" type="presOf" srcId="{7E2F05DA-0D5C-4EE7-B40B-69A4D2BCA1AF}" destId="{3D3B4454-8BE2-4181-BB43-5E511411E9AD}" srcOrd="0" destOrd="0" presId="urn:microsoft.com/office/officeart/2018/2/layout/IconCircleList"/>
    <dgm:cxn modelId="{86700122-1D24-4C52-843D-DCB3F9E992EA}" srcId="{7E2F05DA-0D5C-4EE7-B40B-69A4D2BCA1AF}" destId="{1F4E26BD-5023-4B85-A2B2-D712136C647D}" srcOrd="3" destOrd="0" parTransId="{8ACB53DC-3D02-4979-A2D4-C9B888363BE0}" sibTransId="{7546DA64-2904-4B22-8567-56308F26B819}"/>
    <dgm:cxn modelId="{0F3D5023-64EA-4032-A3AD-F62D8EC86818}" type="presOf" srcId="{9A18A149-ADD9-453C-AF13-B805F5EBE668}" destId="{107701B9-672A-4793-9FCC-7FEC71AFC2B7}" srcOrd="0" destOrd="0" presId="urn:microsoft.com/office/officeart/2018/2/layout/IconCircleList"/>
    <dgm:cxn modelId="{6102B033-7CAC-48CF-B8B0-AA1362AC17C5}" type="presOf" srcId="{6DB13880-118F-4B94-A859-5AC36506A2F6}" destId="{03902ACF-9D65-4AB3-BAB5-FE59B30AC8F7}" srcOrd="0" destOrd="0" presId="urn:microsoft.com/office/officeart/2018/2/layout/IconCircleList"/>
    <dgm:cxn modelId="{044F4862-E0BE-4456-B85C-99E41B637CFF}" type="presOf" srcId="{1F4E26BD-5023-4B85-A2B2-D712136C647D}" destId="{1EF8D613-07D5-42D2-BD20-B44E8F8E514F}" srcOrd="0" destOrd="0" presId="urn:microsoft.com/office/officeart/2018/2/layout/IconCircleList"/>
    <dgm:cxn modelId="{1ABBE862-CB37-4DA2-9E6A-6A6E33EA3712}" type="presOf" srcId="{28C1CBBD-D8B9-4F55-8002-81FBB9227748}" destId="{EF651178-A9D1-4016-A166-25E0EF07070B}" srcOrd="0" destOrd="0" presId="urn:microsoft.com/office/officeart/2018/2/layout/IconCircleList"/>
    <dgm:cxn modelId="{65415963-4D03-4102-9C88-FE2396886231}" type="presOf" srcId="{B2D1B740-0887-4E5E-8230-9DE77C5804F8}" destId="{2DB1C143-D5A8-42A7-9D11-7AA20A98DFD7}" srcOrd="0" destOrd="0" presId="urn:microsoft.com/office/officeart/2018/2/layout/IconCircleList"/>
    <dgm:cxn modelId="{5622D063-6094-48C9-B221-757FE826B1BE}" type="presOf" srcId="{A5D06658-C4AA-426B-9EB9-B5014DD9648A}" destId="{8B569D77-74BE-4257-A80C-318D1B50562D}" srcOrd="0" destOrd="0" presId="urn:microsoft.com/office/officeart/2018/2/layout/IconCircleList"/>
    <dgm:cxn modelId="{718D8965-5E11-4E1A-AF54-2F1AB53516CD}" type="presOf" srcId="{7546DA64-2904-4B22-8567-56308F26B819}" destId="{0FE16A9E-6C4F-4959-8F18-0C32D6EA8B6C}" srcOrd="0" destOrd="0" presId="urn:microsoft.com/office/officeart/2018/2/layout/IconCircleList"/>
    <dgm:cxn modelId="{AB739946-3E49-4B6F-A405-91330775F91F}" srcId="{7E2F05DA-0D5C-4EE7-B40B-69A4D2BCA1AF}" destId="{2B50C469-DCCB-41E5-933A-13A502BF0F14}" srcOrd="5" destOrd="0" parTransId="{FD7BC50C-DDC1-47D6-8D73-78C8FEDB555D}" sibTransId="{FE219225-BFFC-48CB-8FD3-D7435DB7FA0B}"/>
    <dgm:cxn modelId="{6FB95484-18B4-48DB-A5E5-A2A01C773E69}" srcId="{7E2F05DA-0D5C-4EE7-B40B-69A4D2BCA1AF}" destId="{C52D940A-42F6-40BF-B5A8-FDE5155FD7CA}" srcOrd="4" destOrd="0" parTransId="{CA495A65-ADC8-4F66-947D-3F06BB54A790}" sibTransId="{B2D1B740-0887-4E5E-8230-9DE77C5804F8}"/>
    <dgm:cxn modelId="{27E18CA2-B79E-4475-9390-706E1C113FC0}" srcId="{7E2F05DA-0D5C-4EE7-B40B-69A4D2BCA1AF}" destId="{6DB13880-118F-4B94-A859-5AC36506A2F6}" srcOrd="2" destOrd="0" parTransId="{195B35FD-00A3-4D93-ADD2-B800DD012DC4}" sibTransId="{A5D06658-C4AA-426B-9EB9-B5014DD9648A}"/>
    <dgm:cxn modelId="{676EE3BA-6C0D-453D-B444-FF5E42C8CFBF}" type="presOf" srcId="{9A05C849-645C-426B-AB9C-D2B44640F734}" destId="{C0764039-E1B7-475F-B7CF-AB69726E342B}" srcOrd="0" destOrd="0" presId="urn:microsoft.com/office/officeart/2018/2/layout/IconCircleList"/>
    <dgm:cxn modelId="{B66C38D1-EAFA-4DF7-9331-A1EF6954DF32}" type="presOf" srcId="{2B50C469-DCCB-41E5-933A-13A502BF0F14}" destId="{22EACD70-EB87-431E-990B-3255C1A556C6}" srcOrd="0" destOrd="0" presId="urn:microsoft.com/office/officeart/2018/2/layout/IconCircleList"/>
    <dgm:cxn modelId="{6C5CE1DD-FC25-4C0D-8359-0AA1F11FC4EB}" srcId="{7E2F05DA-0D5C-4EE7-B40B-69A4D2BCA1AF}" destId="{9A05C849-645C-426B-AB9C-D2B44640F734}" srcOrd="0" destOrd="0" parTransId="{C4F8A41A-E2AF-49DC-B249-19B798ECB2B9}" sibTransId="{28C1CBBD-D8B9-4F55-8002-81FBB9227748}"/>
    <dgm:cxn modelId="{665265FF-1222-443F-B922-7C5186936D23}" type="presParOf" srcId="{3D3B4454-8BE2-4181-BB43-5E511411E9AD}" destId="{DA431950-F1FD-4576-865B-6BB420FA33ED}" srcOrd="0" destOrd="0" presId="urn:microsoft.com/office/officeart/2018/2/layout/IconCircleList"/>
    <dgm:cxn modelId="{51E4E798-4153-4211-B2B0-D293C17296EC}" type="presParOf" srcId="{DA431950-F1FD-4576-865B-6BB420FA33ED}" destId="{5047AE8A-AB27-43D0-ADB3-25A0942E5E88}" srcOrd="0" destOrd="0" presId="urn:microsoft.com/office/officeart/2018/2/layout/IconCircleList"/>
    <dgm:cxn modelId="{5AA84448-33F8-4841-8B60-1753CC24BCA1}" type="presParOf" srcId="{5047AE8A-AB27-43D0-ADB3-25A0942E5E88}" destId="{F6BFDC1F-6DC1-48E0-BA1C-DBBB4F8A47D1}" srcOrd="0" destOrd="0" presId="urn:microsoft.com/office/officeart/2018/2/layout/IconCircleList"/>
    <dgm:cxn modelId="{AAEA379D-9319-4808-893B-67B01EF64841}" type="presParOf" srcId="{5047AE8A-AB27-43D0-ADB3-25A0942E5E88}" destId="{9215BEE0-39FE-495B-87E7-C431330414A2}" srcOrd="1" destOrd="0" presId="urn:microsoft.com/office/officeart/2018/2/layout/IconCircleList"/>
    <dgm:cxn modelId="{25271EED-60C1-42D8-8A98-023BA611B966}" type="presParOf" srcId="{5047AE8A-AB27-43D0-ADB3-25A0942E5E88}" destId="{5AA4A021-7A5B-4F4A-83F7-03EFD46D2FEE}" srcOrd="2" destOrd="0" presId="urn:microsoft.com/office/officeart/2018/2/layout/IconCircleList"/>
    <dgm:cxn modelId="{395084F5-C546-4E5D-8C15-66A6A934B2D3}" type="presParOf" srcId="{5047AE8A-AB27-43D0-ADB3-25A0942E5E88}" destId="{C0764039-E1B7-475F-B7CF-AB69726E342B}" srcOrd="3" destOrd="0" presId="urn:microsoft.com/office/officeart/2018/2/layout/IconCircleList"/>
    <dgm:cxn modelId="{9CDB1BBC-C394-4D1F-898F-64129DAC1282}" type="presParOf" srcId="{DA431950-F1FD-4576-865B-6BB420FA33ED}" destId="{EF651178-A9D1-4016-A166-25E0EF07070B}" srcOrd="1" destOrd="0" presId="urn:microsoft.com/office/officeart/2018/2/layout/IconCircleList"/>
    <dgm:cxn modelId="{484E012B-4987-4E39-A1C9-910A2D22F789}" type="presParOf" srcId="{DA431950-F1FD-4576-865B-6BB420FA33ED}" destId="{718E4247-91CC-4B18-8579-89B3E36731CA}" srcOrd="2" destOrd="0" presId="urn:microsoft.com/office/officeart/2018/2/layout/IconCircleList"/>
    <dgm:cxn modelId="{EA6D5C47-98A2-43D9-957A-CF3781A04D34}" type="presParOf" srcId="{718E4247-91CC-4B18-8579-89B3E36731CA}" destId="{C2644BB3-DE0A-4A0C-A45E-AA76C3563FE5}" srcOrd="0" destOrd="0" presId="urn:microsoft.com/office/officeart/2018/2/layout/IconCircleList"/>
    <dgm:cxn modelId="{150D7945-C863-47EC-8A9D-4D305757A869}" type="presParOf" srcId="{718E4247-91CC-4B18-8579-89B3E36731CA}" destId="{2B4A8E92-3B6B-4D6F-8C85-A97160750680}" srcOrd="1" destOrd="0" presId="urn:microsoft.com/office/officeart/2018/2/layout/IconCircleList"/>
    <dgm:cxn modelId="{07D35A9A-D9B5-4650-A55A-F48066749694}" type="presParOf" srcId="{718E4247-91CC-4B18-8579-89B3E36731CA}" destId="{DD844802-FF05-49CF-A66F-8218AEFCF133}" srcOrd="2" destOrd="0" presId="urn:microsoft.com/office/officeart/2018/2/layout/IconCircleList"/>
    <dgm:cxn modelId="{E13B7EA8-E64A-466A-A4F0-CD8569B8D011}" type="presParOf" srcId="{718E4247-91CC-4B18-8579-89B3E36731CA}" destId="{DFFC1849-9850-4828-9109-4E9A5389857C}" srcOrd="3" destOrd="0" presId="urn:microsoft.com/office/officeart/2018/2/layout/IconCircleList"/>
    <dgm:cxn modelId="{0DB9E51F-CC81-4D67-A86E-A88D22267F04}" type="presParOf" srcId="{DA431950-F1FD-4576-865B-6BB420FA33ED}" destId="{107701B9-672A-4793-9FCC-7FEC71AFC2B7}" srcOrd="3" destOrd="0" presId="urn:microsoft.com/office/officeart/2018/2/layout/IconCircleList"/>
    <dgm:cxn modelId="{0DD2E2A3-5405-495A-953F-F99A55EC5563}" type="presParOf" srcId="{DA431950-F1FD-4576-865B-6BB420FA33ED}" destId="{596128E9-B2CE-4457-91AB-623CC6B2890D}" srcOrd="4" destOrd="0" presId="urn:microsoft.com/office/officeart/2018/2/layout/IconCircleList"/>
    <dgm:cxn modelId="{F34732A0-B89C-4F3F-B4D5-B1C91D438D74}" type="presParOf" srcId="{596128E9-B2CE-4457-91AB-623CC6B2890D}" destId="{907FAA19-8F08-4DBC-A31D-EEF84ACC7CB7}" srcOrd="0" destOrd="0" presId="urn:microsoft.com/office/officeart/2018/2/layout/IconCircleList"/>
    <dgm:cxn modelId="{BB09917D-AF62-405A-8C73-41B9E41DA7D5}" type="presParOf" srcId="{596128E9-B2CE-4457-91AB-623CC6B2890D}" destId="{B2E676E5-2996-4F86-989E-C4C14542C97A}" srcOrd="1" destOrd="0" presId="urn:microsoft.com/office/officeart/2018/2/layout/IconCircleList"/>
    <dgm:cxn modelId="{11DCF4E4-347B-45DD-B7C3-2F38B5156FB3}" type="presParOf" srcId="{596128E9-B2CE-4457-91AB-623CC6B2890D}" destId="{69DB8CA7-76CB-486A-B080-14D541B6DB29}" srcOrd="2" destOrd="0" presId="urn:microsoft.com/office/officeart/2018/2/layout/IconCircleList"/>
    <dgm:cxn modelId="{764210B0-BD1C-485B-A66F-8CFE87446AA5}" type="presParOf" srcId="{596128E9-B2CE-4457-91AB-623CC6B2890D}" destId="{03902ACF-9D65-4AB3-BAB5-FE59B30AC8F7}" srcOrd="3" destOrd="0" presId="urn:microsoft.com/office/officeart/2018/2/layout/IconCircleList"/>
    <dgm:cxn modelId="{400626A9-BB78-4304-928A-649363C02E38}" type="presParOf" srcId="{DA431950-F1FD-4576-865B-6BB420FA33ED}" destId="{8B569D77-74BE-4257-A80C-318D1B50562D}" srcOrd="5" destOrd="0" presId="urn:microsoft.com/office/officeart/2018/2/layout/IconCircleList"/>
    <dgm:cxn modelId="{D342AA69-DCEE-486C-83BB-619B485C955B}" type="presParOf" srcId="{DA431950-F1FD-4576-865B-6BB420FA33ED}" destId="{AE68016F-2E5A-4E5A-9D17-17B5542163A1}" srcOrd="6" destOrd="0" presId="urn:microsoft.com/office/officeart/2018/2/layout/IconCircleList"/>
    <dgm:cxn modelId="{2AAEC4D6-3F15-4A2D-B719-C9DC46937193}" type="presParOf" srcId="{AE68016F-2E5A-4E5A-9D17-17B5542163A1}" destId="{1BCD58FA-E5DD-4C83-B171-5FF8887E9750}" srcOrd="0" destOrd="0" presId="urn:microsoft.com/office/officeart/2018/2/layout/IconCircleList"/>
    <dgm:cxn modelId="{A3E1DA37-CE1D-4C39-9247-BD3AAADBDAE0}" type="presParOf" srcId="{AE68016F-2E5A-4E5A-9D17-17B5542163A1}" destId="{8B570632-7F5D-47B9-913B-73CADF807DBA}" srcOrd="1" destOrd="0" presId="urn:microsoft.com/office/officeart/2018/2/layout/IconCircleList"/>
    <dgm:cxn modelId="{B0A31B3E-660A-4A62-BEAA-7F04EB504A54}" type="presParOf" srcId="{AE68016F-2E5A-4E5A-9D17-17B5542163A1}" destId="{9B9F9C9D-2990-41C7-AB77-51A0AF0AEAC3}" srcOrd="2" destOrd="0" presId="urn:microsoft.com/office/officeart/2018/2/layout/IconCircleList"/>
    <dgm:cxn modelId="{EFC2C40E-5E2A-4CAE-A64C-8A38B72D737E}" type="presParOf" srcId="{AE68016F-2E5A-4E5A-9D17-17B5542163A1}" destId="{1EF8D613-07D5-42D2-BD20-B44E8F8E514F}" srcOrd="3" destOrd="0" presId="urn:microsoft.com/office/officeart/2018/2/layout/IconCircleList"/>
    <dgm:cxn modelId="{1B952DF0-EFE0-49A4-800C-AA48C1375834}" type="presParOf" srcId="{DA431950-F1FD-4576-865B-6BB420FA33ED}" destId="{0FE16A9E-6C4F-4959-8F18-0C32D6EA8B6C}" srcOrd="7" destOrd="0" presId="urn:microsoft.com/office/officeart/2018/2/layout/IconCircleList"/>
    <dgm:cxn modelId="{C5718FE9-38A3-4484-84FA-74263025C8F3}" type="presParOf" srcId="{DA431950-F1FD-4576-865B-6BB420FA33ED}" destId="{353DF679-3AB6-49EE-B93C-178A9BB002F6}" srcOrd="8" destOrd="0" presId="urn:microsoft.com/office/officeart/2018/2/layout/IconCircleList"/>
    <dgm:cxn modelId="{A1C462FB-F7C1-4F70-B91A-AF2DA34F862B}" type="presParOf" srcId="{353DF679-3AB6-49EE-B93C-178A9BB002F6}" destId="{B1B813FC-32B6-41D0-9885-4DE4A2965919}" srcOrd="0" destOrd="0" presId="urn:microsoft.com/office/officeart/2018/2/layout/IconCircleList"/>
    <dgm:cxn modelId="{DFAF660B-1B8D-448D-9EDF-084CB48A279D}" type="presParOf" srcId="{353DF679-3AB6-49EE-B93C-178A9BB002F6}" destId="{610871ED-ECDC-418E-AE97-84E86F386F33}" srcOrd="1" destOrd="0" presId="urn:microsoft.com/office/officeart/2018/2/layout/IconCircleList"/>
    <dgm:cxn modelId="{2D170DFC-C3D2-43BC-AA32-8B48149C8764}" type="presParOf" srcId="{353DF679-3AB6-49EE-B93C-178A9BB002F6}" destId="{C9A2F8B7-C919-4DB8-B189-00D43D9BFB9A}" srcOrd="2" destOrd="0" presId="urn:microsoft.com/office/officeart/2018/2/layout/IconCircleList"/>
    <dgm:cxn modelId="{D403BCEF-D28D-46ED-83EB-2A6251E03877}" type="presParOf" srcId="{353DF679-3AB6-49EE-B93C-178A9BB002F6}" destId="{1121802A-3C52-447C-B0BE-C1AC6700FF8A}" srcOrd="3" destOrd="0" presId="urn:microsoft.com/office/officeart/2018/2/layout/IconCircleList"/>
    <dgm:cxn modelId="{AF630720-484F-4407-9E5B-7A661B1FADD1}" type="presParOf" srcId="{DA431950-F1FD-4576-865B-6BB420FA33ED}" destId="{2DB1C143-D5A8-42A7-9D11-7AA20A98DFD7}" srcOrd="9" destOrd="0" presId="urn:microsoft.com/office/officeart/2018/2/layout/IconCircleList"/>
    <dgm:cxn modelId="{3604FA82-1597-4EAF-874C-879E6A0EEAD3}" type="presParOf" srcId="{DA431950-F1FD-4576-865B-6BB420FA33ED}" destId="{5106832F-2547-43D4-80BA-49273B5B32DD}" srcOrd="10" destOrd="0" presId="urn:microsoft.com/office/officeart/2018/2/layout/IconCircleList"/>
    <dgm:cxn modelId="{25052D7C-03AD-485C-96D1-1FD0689649C6}" type="presParOf" srcId="{5106832F-2547-43D4-80BA-49273B5B32DD}" destId="{B1009AAF-50BB-418A-B3CF-87E1E9F89F40}" srcOrd="0" destOrd="0" presId="urn:microsoft.com/office/officeart/2018/2/layout/IconCircleList"/>
    <dgm:cxn modelId="{FDAA3141-BF84-415A-82FC-89002AC0F86A}" type="presParOf" srcId="{5106832F-2547-43D4-80BA-49273B5B32DD}" destId="{CFD6A455-3AA5-4C23-927E-1D50583C9FF8}" srcOrd="1" destOrd="0" presId="urn:microsoft.com/office/officeart/2018/2/layout/IconCircleList"/>
    <dgm:cxn modelId="{3B4AA24B-BB9C-4E16-825E-2BF5981AA306}" type="presParOf" srcId="{5106832F-2547-43D4-80BA-49273B5B32DD}" destId="{7BACE18F-B55F-4520-9CC5-9C8A7F2132C1}" srcOrd="2" destOrd="0" presId="urn:microsoft.com/office/officeart/2018/2/layout/IconCircleList"/>
    <dgm:cxn modelId="{A9860E5A-91AD-4382-B572-2C75140B77C0}" type="presParOf" srcId="{5106832F-2547-43D4-80BA-49273B5B32DD}" destId="{22EACD70-EB87-431E-990B-3255C1A556C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009041-5194-4FC9-99A8-8BD7F00DE6C2}">
      <dsp:nvSpPr>
        <dsp:cNvPr id="0" name=""/>
        <dsp:cNvSpPr/>
      </dsp:nvSpPr>
      <dsp:spPr>
        <a:xfrm>
          <a:off x="1283" y="314546"/>
          <a:ext cx="4505585" cy="28610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B43104-7211-4636-8A58-EE005D6505EA}">
      <dsp:nvSpPr>
        <dsp:cNvPr id="0" name=""/>
        <dsp:cNvSpPr/>
      </dsp:nvSpPr>
      <dsp:spPr>
        <a:xfrm>
          <a:off x="501904" y="790136"/>
          <a:ext cx="4505585" cy="286104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There will be a website that will contain all your materials </a:t>
          </a:r>
        </a:p>
      </dsp:txBody>
      <dsp:txXfrm>
        <a:off x="585701" y="873933"/>
        <a:ext cx="4337991" cy="2693452"/>
      </dsp:txXfrm>
    </dsp:sp>
    <dsp:sp modelId="{5245989F-C444-425E-AEFA-C501626AAE67}">
      <dsp:nvSpPr>
        <dsp:cNvPr id="0" name=""/>
        <dsp:cNvSpPr/>
      </dsp:nvSpPr>
      <dsp:spPr>
        <a:xfrm>
          <a:off x="5508110" y="314546"/>
          <a:ext cx="4505585" cy="28610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EB5B86-10A1-47E9-89DF-7AC73E5E6E19}">
      <dsp:nvSpPr>
        <dsp:cNvPr id="0" name=""/>
        <dsp:cNvSpPr/>
      </dsp:nvSpPr>
      <dsp:spPr>
        <a:xfrm>
          <a:off x="6008730" y="790136"/>
          <a:ext cx="4505585" cy="286104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You will access them from that site and download from there if you wish. </a:t>
          </a:r>
        </a:p>
      </dsp:txBody>
      <dsp:txXfrm>
        <a:off x="6092527" y="873933"/>
        <a:ext cx="4337991" cy="2693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BFDC1F-6DC1-48E0-BA1C-DBBB4F8A47D1}">
      <dsp:nvSpPr>
        <dsp:cNvPr id="0" name=""/>
        <dsp:cNvSpPr/>
      </dsp:nvSpPr>
      <dsp:spPr>
        <a:xfrm>
          <a:off x="205509" y="82834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15BEE0-39FE-495B-87E7-C431330414A2}">
      <dsp:nvSpPr>
        <dsp:cNvPr id="0" name=""/>
        <dsp:cNvSpPr/>
      </dsp:nvSpPr>
      <dsp:spPr>
        <a:xfrm>
          <a:off x="396960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764039-E1B7-475F-B7CF-AB69726E342B}">
      <dsp:nvSpPr>
        <dsp:cNvPr id="0" name=""/>
        <dsp:cNvSpPr/>
      </dsp:nvSpPr>
      <dsp:spPr>
        <a:xfrm>
          <a:off x="1312541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Attend 40 hours of virtual training </a:t>
          </a:r>
        </a:p>
      </dsp:txBody>
      <dsp:txXfrm>
        <a:off x="1312541" y="828340"/>
        <a:ext cx="2148945" cy="911674"/>
      </dsp:txXfrm>
    </dsp:sp>
    <dsp:sp modelId="{C2644BB3-DE0A-4A0C-A45E-AA76C3563FE5}">
      <dsp:nvSpPr>
        <dsp:cNvPr id="0" name=""/>
        <dsp:cNvSpPr/>
      </dsp:nvSpPr>
      <dsp:spPr>
        <a:xfrm>
          <a:off x="3835925" y="82834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4A8E92-3B6B-4D6F-8C85-A97160750680}">
      <dsp:nvSpPr>
        <dsp:cNvPr id="0" name=""/>
        <dsp:cNvSpPr/>
      </dsp:nvSpPr>
      <dsp:spPr>
        <a:xfrm>
          <a:off x="4027376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FC1849-9850-4828-9109-4E9A5389857C}">
      <dsp:nvSpPr>
        <dsp:cNvPr id="0" name=""/>
        <dsp:cNvSpPr/>
      </dsp:nvSpPr>
      <dsp:spPr>
        <a:xfrm>
          <a:off x="4942957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Pass a final exam with 85% </a:t>
          </a:r>
        </a:p>
      </dsp:txBody>
      <dsp:txXfrm>
        <a:off x="4942957" y="828340"/>
        <a:ext cx="2148945" cy="911674"/>
      </dsp:txXfrm>
    </dsp:sp>
    <dsp:sp modelId="{907FAA19-8F08-4DBC-A31D-EEF84ACC7CB7}">
      <dsp:nvSpPr>
        <dsp:cNvPr id="0" name=""/>
        <dsp:cNvSpPr/>
      </dsp:nvSpPr>
      <dsp:spPr>
        <a:xfrm>
          <a:off x="7466341" y="82834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E676E5-2996-4F86-989E-C4C14542C97A}">
      <dsp:nvSpPr>
        <dsp:cNvPr id="0" name=""/>
        <dsp:cNvSpPr/>
      </dsp:nvSpPr>
      <dsp:spPr>
        <a:xfrm>
          <a:off x="7657792" y="1019791"/>
          <a:ext cx="528770" cy="52877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902ACF-9D65-4AB3-BAB5-FE59B30AC8F7}">
      <dsp:nvSpPr>
        <dsp:cNvPr id="0" name=""/>
        <dsp:cNvSpPr/>
      </dsp:nvSpPr>
      <dsp:spPr>
        <a:xfrm>
          <a:off x="8573374" y="82834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Volunteer 45 hours within first year </a:t>
          </a:r>
        </a:p>
      </dsp:txBody>
      <dsp:txXfrm>
        <a:off x="8573374" y="828340"/>
        <a:ext cx="2148945" cy="911674"/>
      </dsp:txXfrm>
    </dsp:sp>
    <dsp:sp modelId="{1BCD58FA-E5DD-4C83-B171-5FF8887E9750}">
      <dsp:nvSpPr>
        <dsp:cNvPr id="0" name=""/>
        <dsp:cNvSpPr/>
      </dsp:nvSpPr>
      <dsp:spPr>
        <a:xfrm>
          <a:off x="205509" y="245279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570632-7F5D-47B9-913B-73CADF807DBA}">
      <dsp:nvSpPr>
        <dsp:cNvPr id="0" name=""/>
        <dsp:cNvSpPr/>
      </dsp:nvSpPr>
      <dsp:spPr>
        <a:xfrm>
          <a:off x="396960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F8D613-07D5-42D2-BD20-B44E8F8E514F}">
      <dsp:nvSpPr>
        <dsp:cNvPr id="0" name=""/>
        <dsp:cNvSpPr/>
      </dsp:nvSpPr>
      <dsp:spPr>
        <a:xfrm>
          <a:off x="1312541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Prior to class receive the handouts </a:t>
          </a:r>
        </a:p>
      </dsp:txBody>
      <dsp:txXfrm>
        <a:off x="1312541" y="2452790"/>
        <a:ext cx="2148945" cy="911674"/>
      </dsp:txXfrm>
    </dsp:sp>
    <dsp:sp modelId="{B1B813FC-32B6-41D0-9885-4DE4A2965919}">
      <dsp:nvSpPr>
        <dsp:cNvPr id="0" name=""/>
        <dsp:cNvSpPr/>
      </dsp:nvSpPr>
      <dsp:spPr>
        <a:xfrm>
          <a:off x="3835925" y="245279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0871ED-ECDC-418E-AE97-84E86F386F33}">
      <dsp:nvSpPr>
        <dsp:cNvPr id="0" name=""/>
        <dsp:cNvSpPr/>
      </dsp:nvSpPr>
      <dsp:spPr>
        <a:xfrm>
          <a:off x="4027376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1802A-3C52-447C-B0BE-C1AC6700FF8A}">
      <dsp:nvSpPr>
        <dsp:cNvPr id="0" name=""/>
        <dsp:cNvSpPr/>
      </dsp:nvSpPr>
      <dsp:spPr>
        <a:xfrm>
          <a:off x="4942957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After class: PP slides, additional handouts, links </a:t>
          </a:r>
        </a:p>
      </dsp:txBody>
      <dsp:txXfrm>
        <a:off x="4942957" y="2452790"/>
        <a:ext cx="2148945" cy="911674"/>
      </dsp:txXfrm>
    </dsp:sp>
    <dsp:sp modelId="{B1009AAF-50BB-418A-B3CF-87E1E9F89F40}">
      <dsp:nvSpPr>
        <dsp:cNvPr id="0" name=""/>
        <dsp:cNvSpPr/>
      </dsp:nvSpPr>
      <dsp:spPr>
        <a:xfrm>
          <a:off x="7466341" y="2452790"/>
          <a:ext cx="911674" cy="911674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D6A455-3AA5-4C23-927E-1D50583C9FF8}">
      <dsp:nvSpPr>
        <dsp:cNvPr id="0" name=""/>
        <dsp:cNvSpPr/>
      </dsp:nvSpPr>
      <dsp:spPr>
        <a:xfrm>
          <a:off x="7657792" y="2644242"/>
          <a:ext cx="528770" cy="52877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EACD70-EB87-431E-990B-3255C1A556C6}">
      <dsp:nvSpPr>
        <dsp:cNvPr id="0" name=""/>
        <dsp:cNvSpPr/>
      </dsp:nvSpPr>
      <dsp:spPr>
        <a:xfrm>
          <a:off x="8573374" y="2452790"/>
          <a:ext cx="2148945" cy="91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Homework: written questions and social media assignments</a:t>
          </a:r>
        </a:p>
      </dsp:txBody>
      <dsp:txXfrm>
        <a:off x="8573374" y="2452790"/>
        <a:ext cx="2148945" cy="911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92000" cy="952500"/>
          </a:xfrm>
          <a:custGeom>
            <a:avLst/>
            <a:gdLst/>
            <a:ahLst/>
            <a:cxnLst/>
            <a:rect l="l" t="t" r="r" b="b"/>
            <a:pathLst>
              <a:path w="9144000" h="952500">
                <a:moveTo>
                  <a:pt x="0" y="952500"/>
                </a:moveTo>
                <a:lnTo>
                  <a:pt x="9144000" y="952500"/>
                </a:lnTo>
                <a:lnTo>
                  <a:pt x="9144000" y="0"/>
                </a:lnTo>
                <a:lnTo>
                  <a:pt x="0" y="0"/>
                </a:lnTo>
                <a:lnTo>
                  <a:pt x="0" y="9525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8" name="bg object 18"/>
          <p:cNvSpPr/>
          <p:nvPr/>
        </p:nvSpPr>
        <p:spPr>
          <a:xfrm>
            <a:off x="0" y="952500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9144000" h="457200">
                <a:moveTo>
                  <a:pt x="9144000" y="0"/>
                </a:moveTo>
                <a:lnTo>
                  <a:pt x="0" y="0"/>
                </a:lnTo>
                <a:lnTo>
                  <a:pt x="0" y="457200"/>
                </a:lnTo>
                <a:lnTo>
                  <a:pt x="9144000" y="4572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D2015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218939" y="1691132"/>
            <a:ext cx="3754120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677E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599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3D201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2987" y="1641597"/>
            <a:ext cx="5274733" cy="447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D201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02300" y="1641404"/>
            <a:ext cx="5217160" cy="4246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D201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6258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468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4F0F8"/>
            </a:gs>
            <a:gs pos="100000">
              <a:srgbClr val="A3BBC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42251C2-73EC-3057-52D1-48D1955D8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990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none" anchor="ctr"/>
          <a:lstStyle>
            <a:lvl1pPr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endParaRPr lang="en-US" altLang="en-US" sz="2400">
              <a:cs typeface="Arial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59A289A-CFB7-B60B-12A3-28438E389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52500"/>
            <a:ext cx="12192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endParaRPr lang="en-US" altLang="en-US" sz="2400">
              <a:cs typeface="Arial" charset="0"/>
            </a:endParaRP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5CF967EE-9AEF-7C8F-C973-1AB13C271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4800" y="2003425"/>
            <a:ext cx="8636000" cy="124460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341313" indent="-341313" algn="l">
              <a:defRPr>
                <a:solidFill>
                  <a:schemeClr val="tx1"/>
                </a:solidFill>
                <a:latin typeface="Arial" charset="0"/>
              </a:defRPr>
            </a:lvl1pPr>
            <a:lvl2pPr algn="l">
              <a:defRPr>
                <a:solidFill>
                  <a:schemeClr val="tx1"/>
                </a:solidFill>
                <a:latin typeface="Arial" charset="0"/>
              </a:defRPr>
            </a:lvl2pPr>
            <a:lvl3pPr algn="l">
              <a:defRPr>
                <a:solidFill>
                  <a:schemeClr val="tx1"/>
                </a:solidFill>
                <a:latin typeface="Arial" charset="0"/>
              </a:defRPr>
            </a:lvl3pPr>
            <a:lvl4pPr algn="l">
              <a:defRPr>
                <a:solidFill>
                  <a:schemeClr val="tx1"/>
                </a:solidFill>
                <a:latin typeface="Arial" charset="0"/>
              </a:defRPr>
            </a:lvl4pPr>
            <a:lvl5pPr algn="l"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70000"/>
              </a:spcBef>
              <a:buClr>
                <a:srgbClr val="BAB866"/>
              </a:buClr>
              <a:buSzPct val="85000"/>
              <a:buFontTx/>
              <a:buChar char="•"/>
              <a:defRPr/>
            </a:pPr>
            <a:endParaRPr lang="en-US" altLang="en-US" sz="2800">
              <a:solidFill>
                <a:srgbClr val="572700"/>
              </a:solidFill>
              <a:latin typeface="Stone Sans Semibold" pitchFamily="48" charset="0"/>
              <a:cs typeface="+mn-cs"/>
            </a:endParaRPr>
          </a:p>
          <a:p>
            <a:pPr lvl="1">
              <a:spcBef>
                <a:spcPct val="70000"/>
              </a:spcBef>
              <a:buClr>
                <a:srgbClr val="BAB866"/>
              </a:buClr>
              <a:buSzPct val="85000"/>
              <a:buFontTx/>
              <a:buChar char="•"/>
              <a:defRPr/>
            </a:pPr>
            <a:endParaRPr lang="en-US" altLang="en-US" sz="2800">
              <a:solidFill>
                <a:srgbClr val="572700"/>
              </a:solidFill>
              <a:latin typeface="Stone Sans Semibold" pitchFamily="48" charset="0"/>
              <a:cs typeface="+mn-cs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5D901E4-151E-BEE6-4FBE-744AE7F736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676400"/>
            <a:ext cx="11176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5727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6C89C07-D611-DB86-0624-D15DA02815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914400"/>
            <a:ext cx="11176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8BBD2B4B-CA49-2736-9E9D-52E872792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152400"/>
            <a:ext cx="487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Stone Sans" pitchFamily="6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Stone Sans" pitchFamily="6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Stone Sans" pitchFamily="6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Stone Sans" pitchFamily="6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Stone Sans" pitchFamily="6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Stone Sans" pitchFamily="6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Stone Sans" pitchFamily="6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Stone Sans" pitchFamily="6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800">
          <a:solidFill>
            <a:schemeClr val="tx1"/>
          </a:solidFill>
          <a:latin typeface="Stone Sans Semibold" pitchFamily="48" charset="0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mailto:browns@wsu.edu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907587-64EF-C4E8-D6CC-E44D86A82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532" y="640080"/>
            <a:ext cx="4196932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/>
              <a:t>Welcome! </a:t>
            </a:r>
            <a:br>
              <a:rPr lang="en-US" sz="5000"/>
            </a:br>
            <a:r>
              <a:rPr lang="en-US" sz="5000"/>
              <a:t>2024 Master Food </a:t>
            </a:r>
            <a:br>
              <a:rPr lang="en-US" sz="5000"/>
            </a:br>
            <a:r>
              <a:rPr lang="en-US" sz="5000"/>
              <a:t>Preserver Training</a:t>
            </a:r>
          </a:p>
        </p:txBody>
      </p:sp>
      <p:pic>
        <p:nvPicPr>
          <p:cNvPr id="3" name="Picture 2" descr="45,000+ Canning Stock Photos, Pictures &amp; Royalty-Free Images ...">
            <a:extLst>
              <a:ext uri="{FF2B5EF4-FFF2-40B4-BE49-F238E27FC236}">
                <a16:creationId xmlns:a16="http://schemas.microsoft.com/office/drawing/2014/main" id="{7C46F83C-816A-CB15-ECA2-E10115CD20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27" r="9354" b="-1"/>
          <a:stretch/>
        </p:blipFill>
        <p:spPr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</p:spPr>
      </p:pic>
      <p:sp>
        <p:nvSpPr>
          <p:cNvPr id="10" name="sketchy line">
            <a:extLst>
              <a:ext uri="{FF2B5EF4-FFF2-40B4-BE49-F238E27FC236}">
                <a16:creationId xmlns:a16="http://schemas.microsoft.com/office/drawing/2014/main" id="{3F9B0603-37C5-4312-AE4D-A3D015475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85532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35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1FED75-374D-5918-C8EF-EFD71BB6D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945082"/>
          </a:xfrm>
        </p:spPr>
        <p:txBody>
          <a:bodyPr anchor="b">
            <a:normAutofit/>
          </a:bodyPr>
          <a:lstStyle/>
          <a:p>
            <a:r>
              <a:rPr lang="en-US" sz="5600" dirty="0"/>
              <a:t>Pre-Quiz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oman Holding Homemade Canned Salsa Woman's hands holding homemade canned quart mason jars of tomato salsa. Selective focus with blurred background. home canning stock pictures, royalty-free photos &amp; images">
            <a:extLst>
              <a:ext uri="{FF2B5EF4-FFF2-40B4-BE49-F238E27FC236}">
                <a16:creationId xmlns:a16="http://schemas.microsoft.com/office/drawing/2014/main" id="{5B405A18-306F-D537-B86A-2E4565A59CE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311" r="3938" b="-2"/>
          <a:stretch/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13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015FB-E52E-E6B3-D1D4-5B67E1C62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1832578"/>
            <a:ext cx="4195673" cy="291387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solidFill>
                  <a:schemeClr val="tx1">
                    <a:alpha val="80000"/>
                  </a:schemeClr>
                </a:solidFill>
              </a:rPr>
              <a:t>Break into groups </a:t>
            </a:r>
            <a:endParaRPr lang="en-US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>
                <a:solidFill>
                  <a:schemeClr val="tx1">
                    <a:alpha val="80000"/>
                  </a:schemeClr>
                </a:solidFill>
              </a:rPr>
              <a:t>Given questions </a:t>
            </a:r>
            <a:endParaRPr lang="en-US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>
                <a:solidFill>
                  <a:schemeClr val="tx1">
                    <a:alpha val="80000"/>
                  </a:schemeClr>
                </a:solidFill>
              </a:rPr>
              <a:t>What are your answers? </a:t>
            </a:r>
            <a:endParaRPr lang="en-US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>
                <a:solidFill>
                  <a:schemeClr val="tx1">
                    <a:alpha val="80000"/>
                  </a:schemeClr>
                </a:solidFill>
              </a:rPr>
              <a:t>Moderator for each group to help with the answers. </a:t>
            </a:r>
            <a:endParaRPr lang="en-US" dirty="0">
              <a:solidFill>
                <a:schemeClr val="tx1">
                  <a:alpha val="80000"/>
                </a:schemeClr>
              </a:solidFill>
            </a:endParaRPr>
          </a:p>
          <a:p>
            <a:endParaRPr lang="en-US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>
                <a:solidFill>
                  <a:schemeClr val="tx1">
                    <a:alpha val="80000"/>
                  </a:schemeClr>
                </a:solidFill>
              </a:rPr>
              <a:t>Good Luck </a:t>
            </a:r>
          </a:p>
          <a:p>
            <a:pPr marL="0" indent="0">
              <a:buNone/>
            </a:pPr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7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9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538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643BD8-7F6F-3DA8-8C13-29D94B7CA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76000"/>
                    <a:lumOff val="24000"/>
                  </a:schemeClr>
                </a:solidFill>
              </a:rPr>
              <a:t>Questions about????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46C8D-8FBC-E5CD-46F4-726752103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solidFill>
                  <a:schemeClr val="accent6">
                    <a:lumMod val="49000"/>
                  </a:schemeClr>
                </a:solidFill>
              </a:rPr>
              <a:t>Class schedule </a:t>
            </a:r>
          </a:p>
          <a:p>
            <a:r>
              <a:rPr lang="en-US" sz="2400" b="1" dirty="0">
                <a:solidFill>
                  <a:schemeClr val="accent6">
                    <a:lumMod val="49000"/>
                  </a:schemeClr>
                </a:solidFill>
              </a:rPr>
              <a:t>Quizes and final exam </a:t>
            </a:r>
          </a:p>
          <a:p>
            <a:r>
              <a:rPr lang="en-US" sz="2400" b="1" dirty="0">
                <a:solidFill>
                  <a:schemeClr val="accent6">
                    <a:lumMod val="49000"/>
                  </a:schemeClr>
                </a:solidFill>
              </a:rPr>
              <a:t>Class attendance </a:t>
            </a:r>
          </a:p>
          <a:p>
            <a:r>
              <a:rPr lang="en-US" sz="2400" b="1" dirty="0">
                <a:solidFill>
                  <a:schemeClr val="accent6">
                    <a:lumMod val="49000"/>
                  </a:schemeClr>
                </a:solidFill>
              </a:rPr>
              <a:t>Homework </a:t>
            </a:r>
          </a:p>
          <a:p>
            <a:r>
              <a:rPr lang="en-US" sz="2400" b="1" dirty="0">
                <a:solidFill>
                  <a:schemeClr val="accent6">
                    <a:lumMod val="49000"/>
                  </a:schemeClr>
                </a:solidFill>
              </a:rPr>
              <a:t>Hands on classes </a:t>
            </a:r>
          </a:p>
          <a:p>
            <a:r>
              <a:rPr lang="en-US" sz="2400" b="1" dirty="0">
                <a:solidFill>
                  <a:schemeClr val="accent6">
                    <a:lumMod val="49000"/>
                  </a:schemeClr>
                </a:solidFill>
              </a:rPr>
              <a:t>Other???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60,200+ Question Mark Icon Stock Illustrations, Royalty-Free ...">
            <a:extLst>
              <a:ext uri="{FF2B5EF4-FFF2-40B4-BE49-F238E27FC236}">
                <a16:creationId xmlns:a16="http://schemas.microsoft.com/office/drawing/2014/main" id="{C4D40E0E-C895-5F0A-DF7B-155690774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392" y="2108649"/>
            <a:ext cx="4142232" cy="356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75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1103D4-771A-8466-E879-1EFC88C88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5369"/>
            <a:ext cx="4368602" cy="1956841"/>
          </a:xfrm>
        </p:spPr>
        <p:txBody>
          <a:bodyPr lIns="0" tIns="0" rIns="0" bIns="0" anchor="b">
            <a:normAutofit/>
          </a:bodyPr>
          <a:lstStyle/>
          <a:p>
            <a:r>
              <a:rPr lang="en-US" dirty="0"/>
              <a:t>Introductions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65C186-13EA-12EA-E905-405D3ACB5E90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640080" y="2872899"/>
            <a:ext cx="4243589" cy="3320668"/>
          </a:xfrm>
        </p:spPr>
        <p:txBody>
          <a:bodyPr lIns="0" tIns="0" rIns="0" bIns="0">
            <a:norm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>
                <a:cs typeface="Calibri"/>
              </a:rPr>
              <a:t>Name or Nickname </a:t>
            </a:r>
          </a:p>
          <a:p>
            <a:pPr marL="285750" indent="-285750">
              <a:buFont typeface="Arial"/>
              <a:buChar char="•"/>
            </a:pPr>
            <a:r>
              <a:rPr lang="en-US" sz="2200">
                <a:cs typeface="Calibri"/>
              </a:rPr>
              <a:t>Years of experience in canning </a:t>
            </a:r>
          </a:p>
          <a:p>
            <a:pPr marL="285750" indent="-285750">
              <a:buFont typeface="Arial"/>
              <a:buChar char="•"/>
            </a:pPr>
            <a:r>
              <a:rPr lang="en-US" sz="2200">
                <a:cs typeface="Calibri"/>
              </a:rPr>
              <a:t>Why you want to take this training? </a:t>
            </a:r>
          </a:p>
          <a:p>
            <a:pPr marL="285750" indent="-285750">
              <a:buFont typeface="Arial"/>
              <a:buChar char="•"/>
            </a:pPr>
            <a:r>
              <a:rPr lang="en-US" sz="2200">
                <a:cs typeface="Calibri"/>
              </a:rPr>
              <a:t>Something you want us to know about you that is fun, unique or interesting</a:t>
            </a:r>
          </a:p>
        </p:txBody>
      </p:sp>
      <p:pic>
        <p:nvPicPr>
          <p:cNvPr id="5" name="Picture 4" descr="Business hands giving pot with green plants to each other are the symbol of green business company on blurred white office background">
            <a:extLst>
              <a:ext uri="{FF2B5EF4-FFF2-40B4-BE49-F238E27FC236}">
                <a16:creationId xmlns:a16="http://schemas.microsoft.com/office/drawing/2014/main" id="{3104B1C8-E23D-7AEE-C76B-DA56710D8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8827" y="0"/>
            <a:ext cx="68865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22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0"/>
            <a:ext cx="9144000" cy="952500"/>
          </a:xfrm>
          <a:custGeom>
            <a:avLst/>
            <a:gdLst/>
            <a:ahLst/>
            <a:cxnLst/>
            <a:rect l="l" t="t" r="r" b="b"/>
            <a:pathLst>
              <a:path w="9144000" h="952500">
                <a:moveTo>
                  <a:pt x="0" y="952500"/>
                </a:moveTo>
                <a:lnTo>
                  <a:pt x="9144000" y="952500"/>
                </a:lnTo>
                <a:lnTo>
                  <a:pt x="9144000" y="0"/>
                </a:lnTo>
                <a:lnTo>
                  <a:pt x="0" y="0"/>
                </a:lnTo>
                <a:lnTo>
                  <a:pt x="0" y="9525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0" y="952500"/>
            <a:ext cx="9144000" cy="407804"/>
          </a:xfrm>
          <a:prstGeom prst="rect">
            <a:avLst/>
          </a:prstGeom>
          <a:solidFill>
            <a:srgbClr val="3D2015"/>
          </a:solidFill>
        </p:spPr>
        <p:txBody>
          <a:bodyPr vert="horz" wrap="square" lIns="0" tIns="38100" rIns="0" bIns="0" rtlCol="0">
            <a:spAutoFit/>
          </a:bodyPr>
          <a:lstStyle/>
          <a:p>
            <a:pPr marL="472440">
              <a:lnSpc>
                <a:spcPct val="100000"/>
              </a:lnSpc>
              <a:spcBef>
                <a:spcPts val="300"/>
              </a:spcBef>
            </a:pPr>
            <a:r>
              <a:rPr sz="2400" spc="-5" dirty="0">
                <a:solidFill>
                  <a:srgbClr val="DFEBE3"/>
                </a:solidFill>
              </a:rPr>
              <a:t>Welcome!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2215362" y="1614343"/>
            <a:ext cx="7552189" cy="3563796"/>
          </a:xfrm>
          <a:prstGeom prst="rect">
            <a:avLst/>
          </a:prstGeom>
        </p:spPr>
        <p:txBody>
          <a:bodyPr vert="horz" wrap="square" lIns="0" tIns="9779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solidFill>
                  <a:srgbClr val="3D2015"/>
                </a:solidFill>
                <a:latin typeface="Arial"/>
                <a:cs typeface="Arial"/>
              </a:rPr>
              <a:t>Sandy</a:t>
            </a:r>
            <a:r>
              <a:rPr sz="2800" spc="-15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3D2015"/>
                </a:solidFill>
                <a:latin typeface="Arial"/>
                <a:cs typeface="Arial"/>
              </a:rPr>
              <a:t>Brown</a:t>
            </a:r>
            <a:endParaRPr sz="2800">
              <a:latin typeface="Arial"/>
              <a:cs typeface="Arial"/>
            </a:endParaRPr>
          </a:p>
          <a:p>
            <a:pPr marL="355600" marR="761365" indent="-343535">
              <a:lnSpc>
                <a:spcPct val="100000"/>
              </a:lnSpc>
              <a:spcBef>
                <a:spcPts val="675"/>
              </a:spcBef>
              <a:buClr>
                <a:srgbClr val="677E91"/>
              </a:buClr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3D2015"/>
                </a:solidFill>
                <a:latin typeface="Arial"/>
                <a:cs typeface="Arial"/>
              </a:rPr>
              <a:t>38 </a:t>
            </a: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years </a:t>
            </a:r>
            <a:r>
              <a:rPr sz="2800" spc="-5" dirty="0">
                <a:solidFill>
                  <a:srgbClr val="3D2015"/>
                </a:solidFill>
                <a:latin typeface="Arial"/>
                <a:cs typeface="Arial"/>
              </a:rPr>
              <a:t>as WSU </a:t>
            </a:r>
            <a:r>
              <a:rPr sz="2800" spc="-765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3D2015"/>
                </a:solidFill>
                <a:latin typeface="Arial"/>
                <a:cs typeface="Arial"/>
              </a:rPr>
              <a:t>Extension</a:t>
            </a:r>
            <a:r>
              <a:rPr sz="2800" spc="-55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Faculty</a:t>
            </a:r>
            <a:endParaRPr sz="2800">
              <a:latin typeface="Arial"/>
              <a:cs typeface="Arial"/>
            </a:endParaRPr>
          </a:p>
          <a:p>
            <a:pPr marL="355600" indent="-343535">
              <a:spcBef>
                <a:spcPts val="670"/>
              </a:spcBef>
              <a:buClr>
                <a:srgbClr val="677E91"/>
              </a:buClr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3D2015"/>
                </a:solidFill>
                <a:latin typeface="Arial"/>
                <a:cs typeface="Arial"/>
              </a:rPr>
              <a:t>Retired</a:t>
            </a:r>
            <a:r>
              <a:rPr lang="en-US" sz="2800" spc="5" dirty="0">
                <a:solidFill>
                  <a:srgbClr val="3D2015"/>
                </a:solidFill>
                <a:latin typeface="Arial"/>
                <a:cs typeface="Arial"/>
              </a:rPr>
              <a:t> 7</a:t>
            </a:r>
            <a:r>
              <a:rPr sz="2800" spc="-5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years</a:t>
            </a:r>
            <a:endParaRPr sz="2800">
              <a:latin typeface="Arial"/>
              <a:cs typeface="Arial"/>
            </a:endParaRPr>
          </a:p>
          <a:p>
            <a:pPr marL="355600" marR="25400" indent="-343535">
              <a:lnSpc>
                <a:spcPct val="100000"/>
              </a:lnSpc>
              <a:spcBef>
                <a:spcPts val="670"/>
              </a:spcBef>
              <a:buClr>
                <a:srgbClr val="677E91"/>
              </a:buClr>
              <a:buChar char="•"/>
              <a:tabLst>
                <a:tab pos="355600" algn="l"/>
                <a:tab pos="356235" algn="l"/>
              </a:tabLst>
            </a:pP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Hobbies:</a:t>
            </a:r>
            <a:r>
              <a:rPr sz="2800" spc="-40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travel,</a:t>
            </a:r>
            <a:r>
              <a:rPr sz="2800" spc="-30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crafts, </a:t>
            </a:r>
            <a:r>
              <a:rPr sz="2800" spc="-760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baking</a:t>
            </a:r>
            <a:r>
              <a:rPr sz="2800" spc="-20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3D2015"/>
                </a:solidFill>
                <a:latin typeface="Arial"/>
                <a:cs typeface="Arial"/>
              </a:rPr>
              <a:t>and</a:t>
            </a:r>
            <a:r>
              <a:rPr sz="2800" spc="-20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preserving</a:t>
            </a:r>
            <a:endParaRPr sz="2800">
              <a:latin typeface="Arial"/>
              <a:cs typeface="Arial"/>
            </a:endParaRPr>
          </a:p>
          <a:p>
            <a:pPr marL="354965" marR="5080" indent="-342900">
              <a:spcBef>
                <a:spcPts val="675"/>
              </a:spcBef>
              <a:buClr>
                <a:srgbClr val="677E91"/>
              </a:buClr>
              <a:buChar char="•"/>
              <a:tabLst>
                <a:tab pos="355600" algn="l"/>
                <a:tab pos="356235" algn="l"/>
              </a:tabLst>
            </a:pPr>
            <a:r>
              <a:rPr lang="en-US" sz="2800" spc="-5" dirty="0">
                <a:solidFill>
                  <a:srgbClr val="3D2015"/>
                </a:solidFill>
                <a:latin typeface="Arial"/>
                <a:cs typeface="Arial"/>
              </a:rPr>
              <a:t>O</a:t>
            </a:r>
            <a:r>
              <a:rPr lang="en-US" sz="2800" dirty="0">
                <a:solidFill>
                  <a:srgbClr val="3D2015"/>
                </a:solidFill>
                <a:latin typeface="Arial"/>
                <a:cs typeface="Arial"/>
              </a:rPr>
              <a:t>ne</a:t>
            </a: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spc="-770" dirty="0">
                <a:solidFill>
                  <a:srgbClr val="3D2015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3D2015"/>
                </a:solidFill>
                <a:latin typeface="Arial"/>
                <a:cs typeface="Arial"/>
              </a:rPr>
              <a:t>husband</a:t>
            </a:r>
            <a:r>
              <a:rPr lang="en-US" sz="2800" dirty="0">
                <a:solidFill>
                  <a:srgbClr val="3D2015"/>
                </a:solidFill>
                <a:latin typeface="Arial"/>
                <a:cs typeface="Arial"/>
              </a:rPr>
              <a:t>, daughter and son-in-law and Grand dog</a:t>
            </a:r>
            <a:endParaRPr sz="2800" dirty="0" err="1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670"/>
              </a:spcBef>
              <a:buClr>
                <a:srgbClr val="677E91"/>
              </a:buClr>
              <a:buChar char="•"/>
              <a:tabLst>
                <a:tab pos="355600" algn="l"/>
                <a:tab pos="356235" algn="l"/>
              </a:tabLst>
            </a:pPr>
            <a:r>
              <a:rPr sz="2800" u="heavy" dirty="0">
                <a:solidFill>
                  <a:srgbClr val="008138"/>
                </a:solidFill>
                <a:uFill>
                  <a:solidFill>
                    <a:srgbClr val="008138"/>
                  </a:solidFill>
                </a:uFill>
                <a:latin typeface="Arial"/>
                <a:cs typeface="Arial"/>
                <a:hlinkClick r:id="rId2"/>
              </a:rPr>
              <a:t>browns@wsu.edu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45745" y="55437"/>
            <a:ext cx="3682446" cy="7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5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472440"/>
            <a:r>
              <a:rPr lang="en-US" sz="5000" kern="1200" spc="-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TRAINING</a:t>
            </a:r>
            <a:r>
              <a:rPr lang="en-US" sz="5000" kern="1200" spc="-6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0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OUTLINE</a:t>
            </a:r>
            <a:endParaRPr lang="en-US" sz="5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bject 3"/>
          <p:cNvSpPr txBox="1"/>
          <p:nvPr/>
        </p:nvSpPr>
        <p:spPr>
          <a:xfrm>
            <a:off x="631661" y="2498344"/>
            <a:ext cx="9835751" cy="41066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1304290" marR="1391285">
              <a:lnSpc>
                <a:spcPct val="90000"/>
              </a:lnSpc>
              <a:spcBef>
                <a:spcPts val="100"/>
              </a:spcBef>
            </a:pPr>
            <a:r>
              <a:rPr lang="en-US" sz="2000" b="1" spc="-5" dirty="0"/>
              <a:t>8-weeks – Sept. 25th –</a:t>
            </a:r>
            <a:r>
              <a:rPr lang="en-US" sz="2000" b="1" dirty="0"/>
              <a:t> Nov 20th</a:t>
            </a:r>
          </a:p>
          <a:p>
            <a:pPr marL="1304290" marR="1391285">
              <a:lnSpc>
                <a:spcPct val="90000"/>
              </a:lnSpc>
              <a:spcBef>
                <a:spcPts val="100"/>
              </a:spcBef>
            </a:pPr>
            <a:r>
              <a:rPr lang="en-US" sz="2000" b="1" spc="-5" dirty="0"/>
              <a:t>    11am – 3:30pm</a:t>
            </a:r>
            <a:endParaRPr lang="en-US" sz="2000" b="1" dirty="0"/>
          </a:p>
          <a:p>
            <a:pPr marL="1304290" marR="1391285">
              <a:lnSpc>
                <a:spcPct val="90000"/>
              </a:lnSpc>
              <a:spcBef>
                <a:spcPts val="100"/>
              </a:spcBef>
            </a:pPr>
            <a:endParaRPr lang="en-US" sz="2000" b="1" spc="-5" dirty="0"/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September 25th</a:t>
            </a:r>
            <a:r>
              <a:rPr lang="en-US" sz="2000" dirty="0"/>
              <a:t> Basic Food Safety and Microbiology – chapters 1 &amp; 2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October 2nd </a:t>
            </a:r>
            <a:r>
              <a:rPr lang="en-US" sz="2000" dirty="0"/>
              <a:t>Freezing &amp; Dehydration – chapters 8 &amp; 9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October 9</a:t>
            </a:r>
            <a:r>
              <a:rPr lang="en-US" sz="2000" b="1" baseline="30000" dirty="0"/>
              <a:t>th</a:t>
            </a:r>
            <a:r>
              <a:rPr lang="en-US" sz="2000" dirty="0"/>
              <a:t> Basics of Canning and equipment /Canning Acid Foods (Fruits, pie fillings and   Tomatoes) Chapters 3 and 4 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October 16th</a:t>
            </a:r>
            <a:r>
              <a:rPr lang="en-US" sz="2000" dirty="0"/>
              <a:t> Check in &amp; Review </a:t>
            </a:r>
            <a:r>
              <a:rPr lang="en-US" sz="2000" b="1" dirty="0"/>
              <a:t>– 11am - noon</a:t>
            </a:r>
            <a:endParaRPr lang="en-US" sz="2000" dirty="0"/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October 23</a:t>
            </a:r>
            <a:r>
              <a:rPr lang="en-US" sz="2000" b="1" baseline="30000" dirty="0"/>
              <a:t>rd</a:t>
            </a:r>
            <a:r>
              <a:rPr lang="en-US" sz="2000" dirty="0"/>
              <a:t> Jams, Jellies, Syrups and Juices chapter 7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October 30th</a:t>
            </a:r>
            <a:r>
              <a:rPr lang="en-US" sz="2000" dirty="0"/>
              <a:t> Pickles, relishes ad salsa – Chapter 6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November 6th</a:t>
            </a:r>
            <a:r>
              <a:rPr lang="en-US" sz="2000" dirty="0"/>
              <a:t> Canning Low acid Foods – equipment, Veggies, soups, stews 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November 13th</a:t>
            </a:r>
            <a:r>
              <a:rPr lang="en-US" sz="2000" dirty="0"/>
              <a:t> Canning &amp; Smoking Meats &amp; Seafood 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November 20</a:t>
            </a:r>
            <a:r>
              <a:rPr lang="en-US" sz="2000" b="1" baseline="30000" dirty="0"/>
              <a:t>th</a:t>
            </a:r>
            <a:r>
              <a:rPr lang="en-US" sz="2000" b="1" dirty="0"/>
              <a:t> </a:t>
            </a:r>
            <a:r>
              <a:rPr lang="en-US" sz="2000" dirty="0"/>
              <a:t>Sharing what you learned – answering calls, information tables, gauge testing, social media and more!!! 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200"/>
          </a:p>
          <a:p>
            <a:pPr marL="1532890" marR="1391285" indent="-228600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endParaRPr lang="en-US" sz="120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9048" y="549266"/>
            <a:ext cx="5458968" cy="99152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690688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BAEAFB-8798-7F98-98EE-EE223A876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00580"/>
            <a:ext cx="9829800" cy="1089529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WEBSITE </a:t>
            </a:r>
          </a:p>
        </p:txBody>
      </p:sp>
      <p:sp>
        <p:nvSpPr>
          <p:cNvPr id="30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33" name="Content Placeholder 2">
            <a:extLst>
              <a:ext uri="{FF2B5EF4-FFF2-40B4-BE49-F238E27FC236}">
                <a16:creationId xmlns:a16="http://schemas.microsoft.com/office/drawing/2014/main" id="{66B4EBEE-1C6A-5BA7-3231-280437DFC3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0345466"/>
              </p:ext>
            </p:extLst>
          </p:nvPr>
        </p:nvGraphicFramePr>
        <p:xfrm>
          <a:off x="838200" y="2211233"/>
          <a:ext cx="10515600" cy="3965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4342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0C95F5-752A-0162-89FD-E22E38658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493" y="238539"/>
            <a:ext cx="11018520" cy="1434415"/>
          </a:xfrm>
        </p:spPr>
        <p:txBody>
          <a:bodyPr lIns="0" tIns="0" rIns="0" bIns="0" anchor="b">
            <a:normAutofit/>
          </a:bodyPr>
          <a:lstStyle/>
          <a:p>
            <a:r>
              <a:rPr lang="en-US" dirty="0"/>
              <a:t>Class Day!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C89A5A-ACDF-81C9-D041-1DBDB8CCE668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572493" y="2071316"/>
            <a:ext cx="6713552" cy="4119172"/>
          </a:xfrm>
        </p:spPr>
        <p:txBody>
          <a:bodyPr lIns="0" tIns="0" rIns="0" bIns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>
                <a:cs typeface="Calibri"/>
              </a:rPr>
              <a:t>Welcome! </a:t>
            </a:r>
            <a:endParaRPr lang="en-US"/>
          </a:p>
          <a:p>
            <a:pPr marL="457200" indent="-457200">
              <a:buFont typeface="Arial"/>
              <a:buChar char="•"/>
            </a:pPr>
            <a:r>
              <a:rPr lang="en-US" dirty="0">
                <a:cs typeface="Calibri"/>
              </a:rPr>
              <a:t>Review previous weeks class </a:t>
            </a:r>
          </a:p>
          <a:p>
            <a:pPr marL="457200" indent="-457200">
              <a:buFont typeface="Arial"/>
              <a:buChar char="•"/>
            </a:pPr>
            <a:r>
              <a:rPr lang="en-US" dirty="0">
                <a:cs typeface="Calibri"/>
              </a:rPr>
              <a:t>PowerPoint slides and discussion</a:t>
            </a:r>
          </a:p>
          <a:p>
            <a:pPr marL="457200" indent="-457200">
              <a:buFont typeface="Arial"/>
              <a:buChar char="•"/>
            </a:pPr>
            <a:r>
              <a:rPr lang="en-US" dirty="0">
                <a:cs typeface="Calibri"/>
              </a:rPr>
              <a:t>Small group work </a:t>
            </a:r>
          </a:p>
          <a:p>
            <a:pPr marL="457200" indent="-457200">
              <a:buFont typeface="Arial"/>
              <a:buChar char="•"/>
            </a:pPr>
            <a:r>
              <a:rPr lang="en-US" dirty="0">
                <a:cs typeface="Calibri"/>
              </a:rPr>
              <a:t>Q&amp;A sessions </a:t>
            </a:r>
          </a:p>
          <a:p>
            <a:endParaRPr lang="en-US" sz="2200">
              <a:cs typeface="Calibri"/>
            </a:endParaRPr>
          </a:p>
          <a:p>
            <a:endParaRPr lang="en-US" sz="2200">
              <a:cs typeface="Calibri"/>
            </a:endParaRPr>
          </a:p>
          <a:p>
            <a:endParaRPr lang="en-US" sz="2200">
              <a:cs typeface="Calibri"/>
            </a:endParaRPr>
          </a:p>
          <a:p>
            <a:endParaRPr lang="en-US" sz="2200">
              <a:cs typeface="Calibri"/>
            </a:endParaRPr>
          </a:p>
        </p:txBody>
      </p:sp>
      <p:pic>
        <p:nvPicPr>
          <p:cNvPr id="4" name="Picture 3" descr="122,200+ Zoom Class Stock Photos, Pictures &amp; Royalty-Free ...">
            <a:extLst>
              <a:ext uri="{FF2B5EF4-FFF2-40B4-BE49-F238E27FC236}">
                <a16:creationId xmlns:a16="http://schemas.microsoft.com/office/drawing/2014/main" id="{CBB586DB-0DB3-C0AD-2667-02E68FE47C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90" r="24715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42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5" name="Rectangle 615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7" name="Rectangle 615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9" name="Rectangle 615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CA50803C-A1DB-4733-7D3C-FD72F57A22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altLang="en-US" sz="4000">
                <a:solidFill>
                  <a:srgbClr val="FFFFFF"/>
                </a:solidFill>
              </a:rPr>
              <a:t>Training Expectations </a:t>
            </a:r>
          </a:p>
        </p:txBody>
      </p:sp>
      <p:graphicFrame>
        <p:nvGraphicFramePr>
          <p:cNvPr id="6149" name="Content Placeholder 2">
            <a:extLst>
              <a:ext uri="{FF2B5EF4-FFF2-40B4-BE49-F238E27FC236}">
                <a16:creationId xmlns:a16="http://schemas.microsoft.com/office/drawing/2014/main" id="{1D4A548D-69AF-0F82-987D-775AA1A131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57389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2660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371DE4-AB32-2483-0894-2F41484A7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032" y="284795"/>
            <a:ext cx="4766330" cy="145405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Volunteer Activities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2F03B-32CA-B0A2-B9EE-EB7C1B60A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1942712"/>
            <a:ext cx="4765949" cy="3832447"/>
          </a:xfrm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 typeface="Arial"/>
            </a:pPr>
            <a:r>
              <a:rPr lang="en-US" sz="2400" dirty="0">
                <a:solidFill>
                  <a:schemeClr val="tx2"/>
                </a:solidFill>
                <a:latin typeface="Aptos"/>
              </a:rPr>
              <a:t>Volunteer 45 hours  </a:t>
            </a:r>
          </a:p>
          <a:p>
            <a:pPr>
              <a:buFont typeface="Arial"/>
            </a:pPr>
            <a:r>
              <a:rPr lang="en-US" sz="2400" dirty="0">
                <a:solidFill>
                  <a:schemeClr val="tx2"/>
                </a:solidFill>
                <a:latin typeface="Aptos"/>
              </a:rPr>
              <a:t>Ideas: </a:t>
            </a:r>
          </a:p>
          <a:p>
            <a:pPr lvl="1">
              <a:buFont typeface="Courier New"/>
              <a:buChar char="o"/>
            </a:pPr>
            <a:r>
              <a:rPr lang="en-US" sz="2400" dirty="0">
                <a:solidFill>
                  <a:schemeClr val="tx2"/>
                </a:solidFill>
                <a:latin typeface="Aptos"/>
              </a:rPr>
              <a:t>Gauge testing clinics </a:t>
            </a:r>
          </a:p>
          <a:p>
            <a:pPr lvl="1">
              <a:buFont typeface="Courier New"/>
              <a:buChar char="o"/>
            </a:pPr>
            <a:r>
              <a:rPr lang="en-US" sz="2400" dirty="0">
                <a:solidFill>
                  <a:schemeClr val="tx2"/>
                </a:solidFill>
                <a:latin typeface="Aptos"/>
              </a:rPr>
              <a:t>Q&amp;A sessions at stores or farmers markets </a:t>
            </a:r>
          </a:p>
          <a:p>
            <a:pPr lvl="1">
              <a:buFont typeface="Courier New"/>
              <a:buChar char="o"/>
            </a:pPr>
            <a:r>
              <a:rPr lang="en-US" sz="2400" dirty="0">
                <a:solidFill>
                  <a:schemeClr val="tx2"/>
                </a:solidFill>
                <a:latin typeface="Aptos"/>
              </a:rPr>
              <a:t>Classes </a:t>
            </a:r>
          </a:p>
          <a:p>
            <a:pPr lvl="1">
              <a:buFont typeface="Courier New"/>
              <a:buChar char="o"/>
            </a:pPr>
            <a:r>
              <a:rPr lang="en-US" sz="2400" dirty="0">
                <a:solidFill>
                  <a:schemeClr val="tx2"/>
                </a:solidFill>
                <a:latin typeface="Aptos"/>
              </a:rPr>
              <a:t>Bread and Jam camp for youth </a:t>
            </a:r>
          </a:p>
          <a:p>
            <a:pPr lvl="1">
              <a:buFont typeface="Courier New"/>
              <a:buChar char="o"/>
            </a:pPr>
            <a:r>
              <a:rPr lang="en-US" sz="2400" dirty="0">
                <a:solidFill>
                  <a:schemeClr val="tx2"/>
                </a:solidFill>
                <a:latin typeface="Aptos"/>
              </a:rPr>
              <a:t>Other ideas? </a:t>
            </a:r>
          </a:p>
          <a:p>
            <a:pPr lvl="1">
              <a:buFont typeface="Courier New"/>
              <a:buChar char="o"/>
            </a:pPr>
            <a:endParaRPr lang="en-US" sz="1800">
              <a:solidFill>
                <a:schemeClr val="tx2"/>
              </a:solidFill>
              <a:latin typeface="Stone Sans"/>
            </a:endParaRPr>
          </a:p>
          <a:p>
            <a:pPr lvl="1">
              <a:buFont typeface="Courier New"/>
              <a:buChar char="o"/>
            </a:pPr>
            <a:endParaRPr lang="en-US" sz="1800">
              <a:solidFill>
                <a:schemeClr val="tx2"/>
              </a:solidFill>
              <a:latin typeface="Stone Sans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Canning: Caucasian Mother Helping Teenage Daughter Preserve Homegrown Fruits Vegetables A waist up image of a caucasian mother helping her teenage daughter can homegrown fruits and vegetables. home canning stock pictures, royalty-free photos &amp; images">
            <a:extLst>
              <a:ext uri="{FF2B5EF4-FFF2-40B4-BE49-F238E27FC236}">
                <a16:creationId xmlns:a16="http://schemas.microsoft.com/office/drawing/2014/main" id="{5C689491-B81F-BD31-E116-BDD4BD0B9FD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41" r="19143" b="2"/>
          <a:stretch/>
        </p:blipFill>
        <p:spPr>
          <a:xfrm>
            <a:off x="7708392" y="1737972"/>
            <a:ext cx="4142232" cy="430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788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472440"/>
            <a:r>
              <a:rPr lang="en-US" sz="5400" spc="-5"/>
              <a:t>Zoom</a:t>
            </a:r>
            <a:r>
              <a:rPr lang="en-US" sz="5400" spc="-20"/>
              <a:t> </a:t>
            </a:r>
            <a:r>
              <a:rPr lang="en-US" sz="5400" spc="-10"/>
              <a:t>Considerations</a:t>
            </a:r>
            <a:endParaRPr lang="en-US" sz="5400"/>
          </a:p>
        </p:txBody>
      </p:sp>
      <p:sp>
        <p:nvSpPr>
          <p:cNvPr id="3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640080" y="2706624"/>
            <a:ext cx="6894576" cy="34838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55600" indent="-228600">
              <a:lnSpc>
                <a:spcPct val="90000"/>
              </a:lnSpc>
              <a:spcBef>
                <a:spcPts val="770"/>
              </a:spcBef>
              <a:buClr>
                <a:srgbClr val="677E91"/>
              </a:buClr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400" spc="-5" dirty="0"/>
              <a:t>Please </a:t>
            </a:r>
            <a:r>
              <a:rPr lang="en-US" sz="2400" dirty="0"/>
              <a:t>keep your </a:t>
            </a:r>
            <a:r>
              <a:rPr lang="en-US" sz="2400" spc="-5" dirty="0"/>
              <a:t>camera</a:t>
            </a:r>
            <a:r>
              <a:rPr lang="en-US" sz="2400" spc="10" dirty="0"/>
              <a:t> </a:t>
            </a:r>
            <a:r>
              <a:rPr lang="en-US" sz="2400" dirty="0"/>
              <a:t>on</a:t>
            </a:r>
          </a:p>
          <a:p>
            <a:pPr marL="355600" indent="-228600">
              <a:lnSpc>
                <a:spcPct val="90000"/>
              </a:lnSpc>
              <a:spcBef>
                <a:spcPts val="675"/>
              </a:spcBef>
              <a:buClr>
                <a:srgbClr val="677E91"/>
              </a:buClr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400" spc="-5" dirty="0"/>
              <a:t>Mute</a:t>
            </a:r>
            <a:r>
              <a:rPr lang="en-US" sz="2400" dirty="0"/>
              <a:t> speaker </a:t>
            </a:r>
            <a:r>
              <a:rPr lang="en-US" sz="2400" spc="-5" dirty="0"/>
              <a:t>unless</a:t>
            </a:r>
            <a:r>
              <a:rPr lang="en-US" sz="2400" dirty="0"/>
              <a:t> speaking</a:t>
            </a:r>
          </a:p>
          <a:p>
            <a:pPr marL="355600" indent="-228600">
              <a:lnSpc>
                <a:spcPct val="90000"/>
              </a:lnSpc>
              <a:spcBef>
                <a:spcPts val="670"/>
              </a:spcBef>
              <a:buClr>
                <a:srgbClr val="677E91"/>
              </a:buClr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400" spc="-5" dirty="0"/>
              <a:t>Use Chat</a:t>
            </a:r>
            <a:r>
              <a:rPr lang="en-US" sz="2400" spc="10" dirty="0"/>
              <a:t> </a:t>
            </a:r>
            <a:r>
              <a:rPr lang="en-US" sz="2400" dirty="0"/>
              <a:t>room</a:t>
            </a:r>
            <a:r>
              <a:rPr lang="en-US" sz="2400" spc="-10" dirty="0"/>
              <a:t> </a:t>
            </a:r>
            <a:r>
              <a:rPr lang="en-US" sz="2400" spc="-5" dirty="0"/>
              <a:t>with</a:t>
            </a:r>
            <a:r>
              <a:rPr lang="en-US" sz="2400" spc="10" dirty="0"/>
              <a:t> </a:t>
            </a:r>
            <a:r>
              <a:rPr lang="en-US" sz="2400" dirty="0"/>
              <a:t>your</a:t>
            </a:r>
            <a:r>
              <a:rPr lang="en-US" sz="2400" spc="-15" dirty="0"/>
              <a:t> </a:t>
            </a:r>
            <a:r>
              <a:rPr lang="en-US" sz="2400" dirty="0"/>
              <a:t>questions</a:t>
            </a:r>
          </a:p>
          <a:p>
            <a:pPr marL="355600" indent="-228600">
              <a:lnSpc>
                <a:spcPct val="90000"/>
              </a:lnSpc>
              <a:spcBef>
                <a:spcPts val="670"/>
              </a:spcBef>
              <a:buClr>
                <a:srgbClr val="677E91"/>
              </a:buClr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400" spc="-5" dirty="0"/>
              <a:t>Will</a:t>
            </a:r>
            <a:r>
              <a:rPr lang="en-US" sz="2400" spc="-10" dirty="0"/>
              <a:t> </a:t>
            </a:r>
            <a:r>
              <a:rPr lang="en-US" sz="2400" dirty="0"/>
              <a:t>allow</a:t>
            </a:r>
            <a:r>
              <a:rPr lang="en-US" sz="2400" spc="5" dirty="0"/>
              <a:t> </a:t>
            </a:r>
            <a:r>
              <a:rPr lang="en-US" sz="2400" spc="-5" dirty="0"/>
              <a:t>for</a:t>
            </a:r>
            <a:r>
              <a:rPr lang="en-US" sz="2400" spc="-10" dirty="0"/>
              <a:t> </a:t>
            </a:r>
            <a:r>
              <a:rPr lang="en-US" sz="2400" dirty="0"/>
              <a:t>discussion</a:t>
            </a:r>
            <a:r>
              <a:rPr lang="en-US" sz="2400" spc="-10" dirty="0"/>
              <a:t> in small groups</a:t>
            </a:r>
            <a:endParaRPr lang="en-US" sz="2400" spc="-5" dirty="0"/>
          </a:p>
        </p:txBody>
      </p:sp>
      <p:pic>
        <p:nvPicPr>
          <p:cNvPr id="5" name="Picture 4" descr="Talking and working on video calling Web Conference Stock Photo">
            <a:extLst>
              <a:ext uri="{FF2B5EF4-FFF2-40B4-BE49-F238E27FC236}">
                <a16:creationId xmlns:a16="http://schemas.microsoft.com/office/drawing/2014/main" id="{C1CC8724-8144-46C1-CCDD-0688FA3C8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787640" y="1470340"/>
            <a:ext cx="4014216" cy="225799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10697" y="5544662"/>
            <a:ext cx="3995928" cy="7257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 8">
      <a:dk1>
        <a:srgbClr val="3E2116"/>
      </a:dk1>
      <a:lt1>
        <a:srgbClr val="DFECE4"/>
      </a:lt1>
      <a:dk2>
        <a:srgbClr val="3E2116"/>
      </a:dk2>
      <a:lt2>
        <a:srgbClr val="495058"/>
      </a:lt2>
      <a:accent1>
        <a:srgbClr val="677F91"/>
      </a:accent1>
      <a:accent2>
        <a:srgbClr val="5C8A70"/>
      </a:accent2>
      <a:accent3>
        <a:srgbClr val="ECF4EF"/>
      </a:accent3>
      <a:accent4>
        <a:srgbClr val="341B11"/>
      </a:accent4>
      <a:accent5>
        <a:srgbClr val="B8C0C7"/>
      </a:accent5>
      <a:accent6>
        <a:srgbClr val="537D65"/>
      </a:accent6>
      <a:hlink>
        <a:srgbClr val="008138"/>
      </a:hlink>
      <a:folHlink>
        <a:srgbClr val="881525"/>
      </a:folHlink>
    </a:clrScheme>
    <a:fontScheme name="Blank Presentation">
      <a:majorFont>
        <a:latin typeface="Stone Sans"/>
        <a:ea typeface=""/>
        <a:cs typeface=""/>
      </a:majorFont>
      <a:minorFont>
        <a:latin typeface="Ston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3E2116"/>
        </a:dk1>
        <a:lt1>
          <a:srgbClr val="DFECE4"/>
        </a:lt1>
        <a:dk2>
          <a:srgbClr val="3E2116"/>
        </a:dk2>
        <a:lt2>
          <a:srgbClr val="495058"/>
        </a:lt2>
        <a:accent1>
          <a:srgbClr val="677F91"/>
        </a:accent1>
        <a:accent2>
          <a:srgbClr val="5C8A70"/>
        </a:accent2>
        <a:accent3>
          <a:srgbClr val="ECF4EF"/>
        </a:accent3>
        <a:accent4>
          <a:srgbClr val="341B11"/>
        </a:accent4>
        <a:accent5>
          <a:srgbClr val="B8C0C7"/>
        </a:accent5>
        <a:accent6>
          <a:srgbClr val="537D65"/>
        </a:accent6>
        <a:hlink>
          <a:srgbClr val="008138"/>
        </a:hlink>
        <a:folHlink>
          <a:srgbClr val="881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395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Courier New</vt:lpstr>
      <vt:lpstr>Stone Sans</vt:lpstr>
      <vt:lpstr>Stone Sans Semibold</vt:lpstr>
      <vt:lpstr>Times</vt:lpstr>
      <vt:lpstr>office theme</vt:lpstr>
      <vt:lpstr>Blank Presentation</vt:lpstr>
      <vt:lpstr>Welcome!  2024 Master Food  Preserver Training</vt:lpstr>
      <vt:lpstr>Introductions</vt:lpstr>
      <vt:lpstr>Welcome!</vt:lpstr>
      <vt:lpstr>TRAINING OUTLINE</vt:lpstr>
      <vt:lpstr>WEBSITE </vt:lpstr>
      <vt:lpstr>Class Day!</vt:lpstr>
      <vt:lpstr>Training Expectations </vt:lpstr>
      <vt:lpstr>Volunteer Activities </vt:lpstr>
      <vt:lpstr>Zoom Considerations</vt:lpstr>
      <vt:lpstr>Pre-Quiz </vt:lpstr>
      <vt:lpstr>Questions about????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Pirtle</dc:creator>
  <cp:lastModifiedBy>Julie Pirtle</cp:lastModifiedBy>
  <cp:revision>168</cp:revision>
  <dcterms:created xsi:type="dcterms:W3CDTF">2024-08-19T23:41:12Z</dcterms:created>
  <dcterms:modified xsi:type="dcterms:W3CDTF">2024-09-17T03:38:52Z</dcterms:modified>
</cp:coreProperties>
</file>