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62" r:id="rId5"/>
    <p:sldId id="282" r:id="rId6"/>
    <p:sldId id="267" r:id="rId7"/>
    <p:sldId id="281" r:id="rId8"/>
    <p:sldId id="286" r:id="rId9"/>
    <p:sldId id="269" r:id="rId10"/>
    <p:sldId id="285" r:id="rId11"/>
    <p:sldId id="283" r:id="rId12"/>
    <p:sldId id="287" r:id="rId13"/>
    <p:sldId id="284" r:id="rId14"/>
    <p:sldId id="289" r:id="rId15"/>
    <p:sldId id="274" r:id="rId16"/>
    <p:sldId id="288" r:id="rId17"/>
    <p:sldId id="27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049" autoAdjust="0"/>
    <p:restoredTop sz="94638" autoAdjust="0"/>
  </p:normalViewPr>
  <p:slideViewPr>
    <p:cSldViewPr>
      <p:cViewPr varScale="1">
        <p:scale>
          <a:sx n="78" d="100"/>
          <a:sy n="78" d="100"/>
        </p:scale>
        <p:origin x="94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OWNER\Tracking Y\cows 5.jpg"/>
          <p:cNvPicPr>
            <a:picLocks noChangeAspect="1" noChangeArrowheads="1"/>
          </p:cNvPicPr>
          <p:nvPr userDrawn="1"/>
        </p:nvPicPr>
        <p:blipFill>
          <a:blip r:embed="rId2" cstate="print">
            <a:lum bright="41000" contrast="-3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144B-37FA-48DD-8C1C-9535275340B3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9779-1778-41D1-AFA4-EBB2283C7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144B-37FA-48DD-8C1C-9535275340B3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9779-1778-41D1-AFA4-EBB2283C7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144B-37FA-48DD-8C1C-9535275340B3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9779-1778-41D1-AFA4-EBB2283C7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144B-37FA-48DD-8C1C-9535275340B3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9779-1778-41D1-AFA4-EBB2283C7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144B-37FA-48DD-8C1C-9535275340B3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9779-1778-41D1-AFA4-EBB2283C7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144B-37FA-48DD-8C1C-9535275340B3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9779-1778-41D1-AFA4-EBB2283C7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144B-37FA-48DD-8C1C-9535275340B3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9779-1778-41D1-AFA4-EBB2283C7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144B-37FA-48DD-8C1C-9535275340B3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9779-1778-41D1-AFA4-EBB2283C7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144B-37FA-48DD-8C1C-9535275340B3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9779-1778-41D1-AFA4-EBB2283C7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144B-37FA-48DD-8C1C-9535275340B3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9779-1778-41D1-AFA4-EBB2283C7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144B-37FA-48DD-8C1C-9535275340B3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9779-1778-41D1-AFA4-EBB2283C7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E144B-37FA-48DD-8C1C-9535275340B3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79779-1778-41D1-AFA4-EBB2283C7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h8j7nH?fbclid=IwAR05ubwo-P3TEcarTk8TBDSwNreomLSOIyxUY02NHdWewRZcKJpKLnMZfUc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b="1" dirty="0"/>
              <a:t>Tracking Y Ranch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76800"/>
            <a:ext cx="6934200" cy="1752600"/>
          </a:xfrm>
        </p:spPr>
        <p:txBody>
          <a:bodyPr>
            <a:no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Focused on responsibly raising great Grass Fed beef; while improving properties for both owners and wildlife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13716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“Grazing for Conservation: Ecological Opportunities for Ranchers at the Urban-Rural Frontier”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90" name="Picture 18"/>
          <p:cNvPicPr>
            <a:picLocks noChangeAspect="1" noChangeArrowheads="1"/>
          </p:cNvPicPr>
          <p:nvPr/>
        </p:nvPicPr>
        <p:blipFill>
          <a:blip r:embed="rId2" cstate="email">
            <a:lum brigh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399873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AutoShape 2" descr="https://lh3.googleusercontent.com/LslO7PmjTpU-4hSRXt6tRvssKK_2Z5z8X2qso6v_kGKzPPGKOMTCYTCx-FS5f03mqoyqCNsQBy-dbsYAchR_I_V0ooy3rCEcvlaxOUPpbXVBGiKLiJDP6sfb182uwSoShh__RYIJ87MDrDRpcUjRxxo9V00uRO7hu7feOWR5u1UoLzNDpFAP0AmDKibZO1aAvlsf4iUoEAwjzyvSbYefER6U2gy8oNSHnRJD2CidpgcG0hbtYVEa5WejhOQOcqsChdEQa-ZlX_HSP7VV5j_Xp7aFgMRr3PS1uFdONZ9Vqgn-BYf-e0poqk6a8C7ugjDrm6Av9c9019P-ci0WzItQK8N1f_MfO6dSWqg9wJpMQnT0f0XNgQ5DZ2Fqvc2EAfqWaxT2VZgctfYKd-Y-rvlZ9-k8jbdqClysVkNopPwOMQAfM0pRh2BCN1oaZ5nTGmc5dU2EXrSWEy0pZj9WkLAixHewP48h9KWUAjcqewRQ9rKY7yK1M699giUIy5y6__LgqtJUOGv-3B2YZ4RT5zijAOwDom2eJAQRJfB0YMjzyk5msxr0-LRGGw8oBjFUxJr_GMyjzcs_gxiWp0Pn0NJZQZvuiL12ZsOPoOWdDLbrAAxNodfZLwfkLfB2AOAelHFvLqR8HghQalYRisSevVJkr9f9z6C7jjbvpPTuwDWal7UqpzRzM5NPjqBFwunbhQ=w1232-h789-no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https://lh3.googleusercontent.com/LslO7PmjTpU-4hSRXt6tRvssKK_2Z5z8X2qso6v_kGKzPPGKOMTCYTCx-FS5f03mqoyqCNsQBy-dbsYAchR_I_V0ooy3rCEcvlaxOUPpbXVBGiKLiJDP6sfb182uwSoShh__RYIJ87MDrDRpcUjRxxo9V00uRO7hu7feOWR5u1UoLzNDpFAP0AmDKibZO1aAvlsf4iUoEAwjzyvSbYefER6U2gy8oNSHnRJD2CidpgcG0hbtYVEa5WejhOQOcqsChdEQa-ZlX_HSP7VV5j_Xp7aFgMRr3PS1uFdONZ9Vqgn-BYf-e0poqk6a8C7ugjDrm6Av9c9019P-ci0WzItQK8N1f_MfO6dSWqg9wJpMQnT0f0XNgQ5DZ2Fqvc2EAfqWaxT2VZgctfYKd-Y-rvlZ9-k8jbdqClysVkNopPwOMQAfM0pRh2BCN1oaZ5nTGmc5dU2EXrSWEy0pZj9WkLAixHewP48h9KWUAjcqewRQ9rKY7yK1M699giUIy5y6__LgqtJUOGv-3B2YZ4RT5zijAOwDom2eJAQRJfB0YMjzyk5msxr0-LRGGw8oBjFUxJr_GMyjzcs_gxiWp0Pn0NJZQZvuiL12ZsOPoOWdDLbrAAxNodfZLwfkLfB2AOAelHFvLqR8HghQalYRisSevVJkr9f9z6C7jjbvpPTuwDWal7UqpzRzM5NPjqBFwunbhQ=w1232-h789-no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AutoShape 6" descr="https://lh3.googleusercontent.com/LslO7PmjTpU-4hSRXt6tRvssKK_2Z5z8X2qso6v_kGKzPPGKOMTCYTCx-FS5f03mqoyqCNsQBy-dbsYAchR_I_V0ooy3rCEcvlaxOUPpbXVBGiKLiJDP6sfb182uwSoShh__RYIJ87MDrDRpcUjRxxo9V00uRO7hu7feOWR5u1UoLzNDpFAP0AmDKibZO1aAvlsf4iUoEAwjzyvSbYefER6U2gy8oNSHnRJD2CidpgcG0hbtYVEa5WejhOQOcqsChdEQa-ZlX_HSP7VV5j_Xp7aFgMRr3PS1uFdONZ9Vqgn-BYf-e0poqk6a8C7ugjDrm6Av9c9019P-ci0WzItQK8N1f_MfO6dSWqg9wJpMQnT0f0XNgQ5DZ2Fqvc2EAfqWaxT2VZgctfYKd-Y-rvlZ9-k8jbdqClysVkNopPwOMQAfM0pRh2BCN1oaZ5nTGmc5dU2EXrSWEy0pZj9WkLAixHewP48h9KWUAjcqewRQ9rKY7yK1M699giUIy5y6__LgqtJUOGv-3B2YZ4RT5zijAOwDom2eJAQRJfB0YMjzyk5msxr0-LRGGw8oBjFUxJr_GMyjzcs_gxiWp0Pn0NJZQZvuiL12ZsOPoOWdDLbrAAxNodfZLwfkLfB2AOAelHFvLqR8HghQalYRisSevVJkr9f9z6C7jjbvpPTuwDWal7UqpzRzM5NPjqBFwunbhQ=w1232-h789-no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AutoShape 8" descr="https://lh3.googleusercontent.com/LslO7PmjTpU-4hSRXt6tRvssKK_2Z5z8X2qso6v_kGKzPPGKOMTCYTCx-FS5f03mqoyqCNsQBy-dbsYAchR_I_V0ooy3rCEcvlaxOUPpbXVBGiKLiJDP6sfb182uwSoShh__RYIJ87MDrDRpcUjRxxo9V00uRO7hu7feOWR5u1UoLzNDpFAP0AmDKibZO1aAvlsf4iUoEAwjzyvSbYefER6U2gy8oNSHnRJD2CidpgcG0hbtYVEa5WejhOQOcqsChdEQa-ZlX_HSP7VV5j_Xp7aFgMRr3PS1uFdONZ9Vqgn-BYf-e0poqk6a8C7ugjDrm6Av9c9019P-ci0WzItQK8N1f_MfO6dSWqg9wJpMQnT0f0XNgQ5DZ2Fqvc2EAfqWaxT2VZgctfYKd-Y-rvlZ9-k8jbdqClysVkNopPwOMQAfM0pRh2BCN1oaZ5nTGmc5dU2EXrSWEy0pZj9WkLAixHewP48h9KWUAjcqewRQ9rKY7yK1M699giUIy5y6__LgqtJUOGv-3B2YZ4RT5zijAOwDom2eJAQRJfB0YMjzyk5msxr0-LRGGw8oBjFUxJr_GMyjzcs_gxiWp0Pn0NJZQZvuiL12ZsOPoOWdDLbrAAxNodfZLwfkLfB2AOAelHFvLqR8HghQalYRisSevVJkr9f9z6C7jjbvpPTuwDWal7UqpzRzM5NPjqBFwunbhQ=w1232-h789-no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2" name="AutoShape 10" descr="https://lh3.googleusercontent.com/LslO7PmjTpU-4hSRXt6tRvssKK_2Z5z8X2qso6v_kGKzPPGKOMTCYTCx-FS5f03mqoyqCNsQBy-dbsYAchR_I_V0ooy3rCEcvlaxOUPpbXVBGiKLiJDP6sfb182uwSoShh__RYIJ87MDrDRpcUjRxxo9V00uRO7hu7feOWR5u1UoLzNDpFAP0AmDKibZO1aAvlsf4iUoEAwjzyvSbYefER6U2gy8oNSHnRJD2CidpgcG0hbtYVEa5WejhOQOcqsChdEQa-ZlX_HSP7VV5j_Xp7aFgMRr3PS1uFdONZ9Vqgn-BYf-e0poqk6a8C7ugjDrm6Av9c9019P-ci0WzItQK8N1f_MfO6dSWqg9wJpMQnT0f0XNgQ5DZ2Fqvc2EAfqWaxT2VZgctfYKd-Y-rvlZ9-k8jbdqClysVkNopPwOMQAfM0pRh2BCN1oaZ5nTGmc5dU2EXrSWEy0pZj9WkLAixHewP48h9KWUAjcqewRQ9rKY7yK1M699giUIy5y6__LgqtJUOGv-3B2YZ4RT5zijAOwDom2eJAQRJfB0YMjzyk5msxr0-LRGGw8oBjFUxJr_GMyjzcs_gxiWp0Pn0NJZQZvuiL12ZsOPoOWdDLbrAAxNodfZLwfkLfB2AOAelHFvLqR8HghQalYRisSevVJkr9f9z6C7jjbvpPTuwDWal7UqpzRzM5NPjqBFwunbhQ=w1232-h789-no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4" name="AutoShape 12" descr="https://lh3.googleusercontent.com/LslO7PmjTpU-4hSRXt6tRvssKK_2Z5z8X2qso6v_kGKzPPGKOMTCYTCx-FS5f03mqoyqCNsQBy-dbsYAchR_I_V0ooy3rCEcvlaxOUPpbXVBGiKLiJDP6sfb182uwSoShh__RYIJ87MDrDRpcUjRxxo9V00uRO7hu7feOWR5u1UoLzNDpFAP0AmDKibZO1aAvlsf4iUoEAwjzyvSbYefER6U2gy8oNSHnRJD2CidpgcG0hbtYVEa5WejhOQOcqsChdEQa-ZlX_HSP7VV5j_Xp7aFgMRr3PS1uFdONZ9Vqgn-BYf-e0poqk6a8C7ugjDrm6Av9c9019P-ci0WzItQK8N1f_MfO6dSWqg9wJpMQnT0f0XNgQ5DZ2Fqvc2EAfqWaxT2VZgctfYKd-Y-rvlZ9-k8jbdqClysVkNopPwOMQAfM0pRh2BCN1oaZ5nTGmc5dU2EXrSWEy0pZj9WkLAixHewP48h9KWUAjcqewRQ9rKY7yK1M699giUIy5y6__LgqtJUOGv-3B2YZ4RT5zijAOwDom2eJAQRJfB0YMjzyk5msxr0-LRGGw8oBjFUxJr_GMyjzcs_gxiWp0Pn0NJZQZvuiL12ZsOPoOWdDLbrAAxNodfZLwfkLfB2AOAelHFvLqR8HghQalYRisSevVJkr9f9z6C7jjbvpPTuwDWal7UqpzRzM5NPjqBFwunbhQ=w1232-h789-no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87" name="Picture 15" descr="https://lh3.googleusercontent.com/HIKLVgbGMQ_kJFYh50YZ65RZUI-j99joIM3ypj1Mb8i6XaknHCuyyKhaJBXzufqH2noeD3OEvgSmLexUPaxrP8B3oAbdLkEoRoXuQTdTE26wcd56brufBb5HqnO1r9MaFnf6pY6ZtvGmSDjMN8elW_SpBHoA004sHOB_romeA4vWhxJxHd8pWFKb_fWpUdvPEyxOoG3gy8fFsZl-2Kecg2THUB-0SNPE_dPQNkJNxYk_noPMWkzspkOROJF4K3eHRaoL4b0OT923ignaA8HYk-a-skZURq6SixKTZQ8kZZ-mu7FmpSFg4DNi-YHE5aWRsbT41IinbBB4Yu3EeAYBbRnvQ4FlMox3y2AJ-x-riKjVfrfuAvZgLllNKEqQYhF4zgo7JRycPkdNruMwRvXYV7YCxW9kqXD9CKDFkJD12tFdZCYfXoEKAFT7R4co9Ky4jM1i6rmso7K_m9paxUPCdMFnYWFhMKfes0pyRHRS6DbUYBUyi9jerkGiR6qq7kOwreVUTnqzdbEGr6NeIdmpjrKjJF1-awUnM1X86cXFYB6a-C5sbec8HSIUbA5AM8XIz7Y5MjT-dPgmewHgpfPLf39uma3gxoCezYLSzmepY1UWHU9VLW3dEe1kZQcPfU5vYcMrVmaFc26Hyy9mKV9df1cc868PTw40qkbHw1DKiw3H2jEEoHLN7so5FRmmyg=w1052-h789-no?authuser=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9967" y="2339975"/>
            <a:ext cx="6024033" cy="4518025"/>
          </a:xfrm>
          <a:prstGeom prst="rect">
            <a:avLst/>
          </a:prstGeom>
          <a:noFill/>
        </p:spPr>
      </p:pic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86600" cy="335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3352800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Seasonal Wildlife Bypass; </a:t>
            </a:r>
          </a:p>
          <a:p>
            <a:r>
              <a:rPr lang="en-US" sz="1600" b="1" dirty="0"/>
              <a:t>Creates a 12’ high x100’ </a:t>
            </a:r>
          </a:p>
          <a:p>
            <a:r>
              <a:rPr lang="en-US" sz="1600" b="1" dirty="0"/>
              <a:t>wide opening in the </a:t>
            </a:r>
            <a:r>
              <a:rPr lang="en-US" sz="1600" b="1" dirty="0" err="1"/>
              <a:t>fenceline</a:t>
            </a:r>
            <a:endParaRPr lang="en-US" sz="1600" b="1" dirty="0"/>
          </a:p>
          <a:p>
            <a:r>
              <a:rPr lang="en-US" sz="1600" b="1" dirty="0"/>
              <a:t>Opened up when cattle are not actively grazing allowing deer, elk, and bear to cross</a:t>
            </a:r>
          </a:p>
          <a:p>
            <a:endParaRPr lang="en-US" sz="1600" b="1" dirty="0"/>
          </a:p>
          <a:p>
            <a:r>
              <a:rPr lang="en-US" sz="1600" b="1" dirty="0"/>
              <a:t>Constructed with high tensile wire, and Gallagher insulators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91939" y="0"/>
            <a:ext cx="4324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Check it out on </a:t>
            </a:r>
            <a:r>
              <a:rPr lang="en-US" b="1" dirty="0" err="1"/>
              <a:t>Youtube</a:t>
            </a:r>
            <a:r>
              <a:rPr lang="en-US" b="1" dirty="0"/>
              <a:t> @Tracking Y Ranch</a:t>
            </a:r>
          </a:p>
          <a:p>
            <a:r>
              <a:rPr lang="en-US" b="1" dirty="0"/>
              <a:t>https://youtu.be/uP7X8n9Zd04</a:t>
            </a:r>
          </a:p>
        </p:txBody>
      </p:sp>
      <p:sp>
        <p:nvSpPr>
          <p:cNvPr id="28689" name="AutoShape 17" descr="https://lh3.googleusercontent.com/285fnkuBeoQOjTnQhcNWomVSXoR0QZ1Otent9tnBZE9mKt4ugmNLglZIqcvVP-2mPZFwGBra-kYAccjR2v_IAiTbATSR7QOXsrh8SWs-OU1WONu5rof81avj1em4fbV4v2KfKL8M83S4w6CA5UGX5EQD_kPBu-sIqvnAwU6nCt43FMVOPAZk0cG1e-LOIidUBse9uz_SWqdreeoDG0MLtZ08QoHw6e3fvsiGM790ZFHovGh8LwvO4vRG25ZIzWbtCS9GFXp7I3kPiRDXj4ZM4LerSzmxuflwIisWKlSQYukvPtRt4s85_9Hgfjn8JjnWjp3kkN-K69qdhid7t3ZGq_5nAfJVZBfq29DeHmDvX__t1PP4FVyX9XksEZp9EjcJwn6uSbpl02EMsmXafoMOL0BfKJ4pmzt9ezlFUhielxv6wK4SKjWBezM65XTTzVibGB4zbcqfZgsbEohzrHLHZ7Ht3LMM3QfKfW-x7dW_-Yv6Hv33FNfaXdkex5zVQAfLdIXM2oJ0roPrcHtfhOx5HRqbWAPCgx9DyxWMtDL87fDhciWIhtwsoYbucc5SmMlKhYV_hK4NVzZC5YAel-4EClschLsqy5PU_aqVBvxy0myCy5eRqXdbF0JA_95oqFiYx_iyBQNrbLafLGcMFwcSa-lWevQRw9hmH5FSivobHBHXUgKNBQ3bUUbQId6SvA=w976-h732-no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lh3.googleusercontent.com/ky9sjkwnWsxMsbQlC8NdujIMXUd5GMCULpGHmwbI1QlWDw8NMLzIFLPVdRQB_sEbLbnguBrLar9B9d2sUVpFKrcAo_7jA1l2LCDw_pJrs3Whk0AjIfeZhu-PyME5p35iVyaxgza4EyCvuSe-THRNeHsbd_Xkli-vNUmSUWytNcd4pTbEDkRncTS9DN5JsmZjyhies29A6-0Zmgi1eO1COEbqJXGuf2jBbeqnf3lWvIYFhcv1D9raQX8ZamOUJDheZeUJORPp3Cy1OZ-EC2SCTlN4iqa52MyyE5bmV1ZePTL2TAVJM5GsErn3LJp8poQhPlnI0qZqWW4lSBf_dZxPmbtDXeQEDcI92FGPzpYZ4rgQ98ucKQT94YdJE4K8UvVieiWgNWeGD6H8iHMeVC9C4yH6iWLqJM5kRtDfqh46qKU4KqfsZtulD8jYYFArj-Vj2nESlnXkycXqXJilvZ5XcP03SyTtdTxEHYDWMNR7NN6MGTZD_uADFPiB9fSjy7-mI-GBNoauogmQSxy6y3tte_xbufnpUah0ygpOfNxmB_-kF51zc4_jEQIKBLYB5lGFrth5FZ0m_nwoA_SING82Xi463jcTEUx9fQAeYvqZlm1obGXdlIzEUDjrNm0g9tmbLHi2XMNw287eNSLT_vTr83XNgjOMUTYIS0RnRapycLBGZujRHrbOx33dYYoU5g=w1052-h789-no?authuser=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4876800" cy="3657600"/>
          </a:xfrm>
          <a:prstGeom prst="rect">
            <a:avLst/>
          </a:prstGeom>
          <a:noFill/>
        </p:spPr>
      </p:pic>
      <p:pic>
        <p:nvPicPr>
          <p:cNvPr id="26628" name="Picture 4" descr="https://lh3.googleusercontent.com/q7pm56aY6HQWK8nds6qstpwpitF0WKMdOf6dRAU1t7cDuiLlvMpF3OOXQvjAzjJZHf6QGlkzd9Aa2_2pQPb5KlKs5oK-_tLCoxYZHT3Sx3AGQBqGbgyQsaTD8kiJ-edtZ-D6FUyfBIyjA9qq6pxj2vxBHZ1pv6k1e9VLcdE1mrUujrSB7bBgI9u6QR-25rC9KeFa7Jt0FovFK3Tr-3xd4cfhCWOv3qeUwLlrC3m_udy6p0f5h9FkA87idafY5TcYuIbe1edJPjRDLkbcbxYO3lvmIsuCHf4iKLWoke9nqj7NWLA2XqYBK0v4e4ForbdCOWj9AawXKdBKDtJRPeomiDfi6S7e112pmLMziya1kIrCVx54kYPWuj2IZhssSzcrZsBPUx7TYVZ_ui1OKal_04Tzz29gfjfCvpt0kL7wwEG1n4KpUPv28TBQSe-nZnL7v1XfYE6nn3vJfFI_w_537AXh88nBvCzXXYcUTUlYVOyRxf4FEEZ6FXBMDj2sskkIIPLmzAu0oXsnXDh_VV8vGbvxA89lMwATcrlfc5NxRyCAISzZLpikwxqoNNC0Z6qPeJa9ixfWKopkU_JIoytIw8OOtbYN2I60Cu8Qo0Vykj9zrKoxZYEE1Mzx73t9xPqm7suDaAtZkBndV9L_sdOLmAOybH6RVwX7cMR23yjw3VDU5xtGSoVUYV1aCVY7kA=w1052-h789-no?authuser=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410200" cy="4057650"/>
          </a:xfrm>
          <a:prstGeom prst="rect">
            <a:avLst/>
          </a:prstGeom>
          <a:noFill/>
        </p:spPr>
      </p:pic>
      <p:pic>
        <p:nvPicPr>
          <p:cNvPr id="26630" name="Picture 6" descr="https://lh3.googleusercontent.com/Egpxum4qXMwh93FTCRprqoikksgdBS_WF_AxSUwr2tIZRQgbxFCIKodjj1Ii_A_wv_iYYVXssXXEDuGDSAD1La9j8xJlcsMDf597apbeqgncBpK4ygHAamdG3LVJyUGlrzm0xDRSy4MJHGTFCqOb0D5UAqcg5cbQlBoZ-EsBk6hzYMEqYcabOmRfSTqPPvtNezqMXEgWk10nY6MaQZNytVFHVC26l7SrNr5_wDXEY_D9oOrK8JIN-EXy8rZObusq9TgyiMvh54itOZBvlFd-ruv10FjjQScihOtwuQk-vTOto6Sc96VlYOI7JRevGYetuOUqCYyprYA5CxSPNLi3_-0CtI_f3q3QPjll6ZxjICXSOk3IVPbJ-CE6k4m4e2_Wks4vJlVHMdOBgARhXyAZcfUCKR0AgY2CM_1cAEDtYDWkQ-LPPEVs8rP7deIPusdYhZdzhYvN_1uxqhRE1g6nnOpf5-xCCnp0sJE79nqq7EFo9ierSs9qKJIXmgpQRwJE8ked0jjWmGG69e7eM6EBXNZwYZ81luLu4hBxnoew2u_FLzrXsQe3Gpa6sSupipXLLA35zh97zKtMNsioovzMp1tHcUrRKBETcDFnRy48JXHVJYp3J61RZXcOYUK50pyCvLmSanvZNhSfjwYabCWC3v0SEpQ-4aSmWmc38lTnCL42G0pLASap3ra4xxJFYQ=w987-h789-no?authuser=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5477" cy="3657600"/>
          </a:xfrm>
          <a:prstGeom prst="rect">
            <a:avLst/>
          </a:prstGeom>
          <a:noFill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5059" y="3581400"/>
            <a:ext cx="519893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634" y="2052637"/>
            <a:ext cx="5349366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ttps://lh3.googleusercontent.com/h6uwYbaB4ycxUbS9wZNNL8jwqXHaxsFxkgsnnEqvSuXi6Lur1ZYGMWkYz4Z1YV4MR05T971l5n3PyQeGo1chaQiTZ8gP16Bu4nba66_atuMVoQsODuy-9MOcZ9cOJIamfrsERli0l8DAUz_w-0uQ06lGdClUXpLLSh2g5VsUMpGLrmkltbvZKkJ3N2HG4dh5AqFO0E_lryPLCRvkMtbflrK1vdEhYS6GaUGIO2ihx0zz_fJNNcsaK1rA25bJ3W-tFbt4-lvA7Papp5zA4BOuIjZprHxlqMOknZEQo4-XA71avyUvAe_7GYDkYKxuM_cF0GAsi4gKBAITIqMHS_ro4MTChPi6lXmW1sHYVd6lOBKtjoRRDM8oEkiiYSgu0w6LZbJyO4eZaHwAbF86X37qSYhTwTJt14SjesAofu8aVJwBm3UZEvQAdrJcuUzj5eUSaq7XnN7SKoR-bOWMXucTRE_GRw3ntQNDnVWyGH66i7IBL1UuVW6edUsSkeoU5lbACTMrWHlXUP3ibiCNi_jtqRuSK_Myry3KNlsalRHWagQAUSxl_cdh3uSNJ1vSBewp9dDS6OR1wCo-pbWX6x6U7CyEU0gnpnlIa_Xt1ggyK6tNcIKpw2AAozscOwIt5YeWznfJoQ3U7Q6a6GMfKmkuDeMcXY3CiUVtGc8pLoa03epELPXFEV53iWbOg2vn=w1302-h732-no?authuser=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4878" y="0"/>
            <a:ext cx="6099122" cy="3429000"/>
          </a:xfrm>
          <a:prstGeom prst="rect">
            <a:avLst/>
          </a:prstGeom>
          <a:noFill/>
        </p:spPr>
      </p:pic>
      <p:sp>
        <p:nvSpPr>
          <p:cNvPr id="30724" name="AutoShape 4" descr="https://lh3.google.com/u/0/pgc/AF1QipOH_wS-xLhvoPUtsl6bj_jBp118WP6Liko3SnTi=w1302-h732-no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https://lh3.google.com/u/0/pgc/AF1QipOH_wS-xLhvoPUtsl6bj_jBp118WP6Liko3SnTi=w1302-h732-no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8" name="AutoShape 8" descr="https://lh3.google.com/u/0/pgc/AF1QipOH_wS-xLhvoPUtsl6bj_jBp118WP6Liko3SnTi=w1302-h732-no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895600"/>
            <a:ext cx="45089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685800"/>
            <a:ext cx="304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Grazing and nature working together to combat invasive species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lh3.googleusercontent.com/xYg7mETDAd11e_1AHX3J043ObBuqLQe9bu5BGqCuuv1ZkYGUVc0_mmiyjT0U7WSR59ifDnCg9U3oQAs-2YETuNWULkAWBpxmZP7MsaR2yXWIkHWEtywf_nKx-RgazCwgHEI9xFCp1U-reSR2n6qXdFcLb9wxOxpsqV5nATBIAMIm-QfOAlcPKkkRcIOMZuMAuy4F134qUhg169UaozqWXLX4Q523aOdSy_qlzNNcY7FMwzXul77OfokRtcbON09IQwY_S23jtiIdEvu_1GrQn2VGQaVf_aolTmcGkkbXraGTOcJKvPEMoQomn0sLkX_ccna5Qkzrcyxo8UTsFnnG6wmpxz21w8GSFdBf35dxJQIFxNt8xuSCUgI-UHZLY-tc9vrXKV5aEgKGjnrLGy7rDXSaphiNLfkozBSJGMqXfGcF1kG8Rv0dc6SFIFIjXDAAEOOspO0Hal_WAM2hts1asAGURNcmikE3nX9xVq4XjDHFWN15pNfIKDA0yAFIa32djs4b28AwxWperik-bMSGVWKJMIIohFrdLH_gRy2KAU7VdHBh6FyVDt1v0WKjgZBrifSnxNHgcgX6ZLO_LTitDa-zsRzOICHeHjStFnHODHBoAW-PWSRegpdC0rDhIryfchT-j0UTE4Yl_L0J-WmhkNOcHdVkf-j450-jK-5beLv3zR-AR5b6AffgkwheLA=w1403-h789-no?authuser=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6639444" cy="3733800"/>
          </a:xfrm>
          <a:prstGeom prst="rect">
            <a:avLst/>
          </a:prstGeom>
          <a:noFill/>
        </p:spPr>
      </p:pic>
      <p:pic>
        <p:nvPicPr>
          <p:cNvPr id="27652" name="Picture 4" descr="https://lh3.googleusercontent.com/qWwOFAOSIvtjtShIqqTXCJUvPgV1ENe6b8lPTRAi-mCukV4LEDXmswLgawX8J1m0VgRviosZFRI1Vl7xKqq09ELLFXulS_4-aSCQbpQPntP14m0SwnlqeUjcu8y9RRuWGYF9pY98NHEeXcfIzfGf09KI4uyuk2g6dlgZfgl6RjdI3YOFbIn-YXMxc8BZtarBQVyeTv-dDF23wDjBoWOnD0N8yx29qRY7cJwfmFoLpU0WI0had3r2pbBlTvoa8VluyJsdRkK665f2FzX73qUqKJTGeJVOBMMgKqTYHltTB6ksrrRKx0WTz2BDH9B8UHYsstS75EaoOu0nx358Jnxqjs674PUJ6wUZy0WtyEqMr7IPfRpA-4UW394TzOeHPSEykDoYAGJuktywg77buR3kGCnHUF_l_L6sGOnTaZTjHIixOFYjhrt6oXJ3dHp_-0vnC6NyuxXFCs4WeCfcsv10gMGpWzd7bOhLuiz25CE3MjbjjqzmgrZUr7ZDhFws1Jo7tueQsuMSUj_5GayIphFDId6sjHudcdm_xxyNYCspKxn6bFW9m0-10X15YyM_e4eodVHg_4akV576VRWcB3i0wUuQAGbBf1ehJzzBi6Eb05Lj-7ehBVo8XdNJ4H0EOTBMdrrFJWz3Ps43Ry_ODQ0mg1_LqMcLISgCRdXaDCwsOTH1OCd0t6xlenmDtcfw9w=w1403-h789-no?authuser=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4555" y="0"/>
            <a:ext cx="6639445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https://lh3.googleusercontent.com/riJyIl1Xf6BYwDZCCpctQERnX67YD4sRKn9SMWU905HfR4reQyZRTT3xMyyDNi-b4FrGbQYoOPZbwUyDQK8nKuozVIZl29ZGxHdCUdOZrsVTpQaB3ixpFvP0QDr5vZ-3_lOhVYEwu7_Sr4a78CkqaIqPgZpyqrhnhf6YQy-GlxEv6g2Wrn0nbsEeLS3phbYjxDCE0JFVvMNyZ-ReLLI6dHwZFA1169gggSokXmpTEAfTB4S2eGKEkD8k7NNCDJki0JozBmSaKFLpSrT-W3-6-FcvaayAShNwUf5JGR-baXarjM2XoUZWYuQBtF_7-Zo4Wv5bE4MhUoHd6B2vpZIimylZK1KR7X7hbEMNe6gyrahNtA_ix_T928t2vIYKfq8ABTnfxKevO1gmv-cHY7CYQ2QSTbWP0uN5jQeXkVvjUtOalq4FabXyeLxRbw-1zE8R7eRqvqizDVl1e7-JWiubF-fZNEljTOr7KqoRhLyP1wOM7agTCoTj4vCT8FQ8xFzIurHRNqEhdHvguIUCB4uHxQ8VQjn0yaLc622ajOa8Iz_gj1LYq86Hsf62WCFhiFANnwq7kjOC9ic_mN7v4_kFI8lixGMiDE_v-qogWtkmosMJwbGJbTnMQAkO0w1QdmOg4M6DeFxReebTbW-NsEyhPf5Ow2CUf2Ve91pEIH4UmO3jJtGZKkQkhRpLp_7e_Q=w1302-h732-no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7543800" cy="464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s://lh3.googleusercontent.com/WAbo420l4jh-zl1rpqG7f-blVcAAY4hwvZn9YlR3XeacH70l2TpurLIBzImCfErTAP7Ha1KT8CqDbN0qb2U9yjY3aK7YgA1ww2XNk3KBo97vKtcnSscvRQmBmeDn95xMHsawhjs95UOihl7Sshh3SnAe9U3ZfZFUiTskpGlnywqBmS4UPZJkZNCw2O9NoWBuOwZOK0t7hcGIK_JFq7ox61Hp0LLUC78KZsbOghYNeeJmhcHeU8RsNDfg7fJmQf-mpNfaTUOrLSUrm6loC7Lw2kiq4qif5b12BmvlXyMm4d3fiwglUPJUtW6p4HJdwND1c3FuYCoVD58TKCAYPXnBj2SPbGJ1ItYWXUxlXbZ_f1WC_A0LatsnHdoeL3IHhKpQ0i-NsKF_XdJD_-XnGnQpJTFisE2OtxjhGhnnoYZdsTFsfkoLinqgxpyu2HcgANs_BCCbv27TcdipB3pDKlffTkbpYk9H38BXRaqEWlDsmpxVrvXiTBpR5ZbYwJ1tW2adntm0SfCidmtkfAlNL7k2xaVMeVbPZPdIpm1FHxcN3cSbIcvN49xX4I14rBJITO5HDvoyGYNHjiCFOTB72p7zW9GggK4fDZekslSp1HS0QQVqlNnybwb-C94MPMHdop9tz6woKuPCQNguvs-ulLJHeFu-KBYAJfEPahik1bQt-2BcnoZgg50YwELctGp3=w1302-h732-no?authuser=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1"/>
            <a:ext cx="5421442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8688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120" y="3040380"/>
            <a:ext cx="6786880" cy="381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 rot="10800000" flipV="1">
            <a:off x="0" y="3516868"/>
            <a:ext cx="2362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Blackberry briars and brush removal to improve grass growth, improve grazing ground, while increasing feed to local wildlife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8525" y="104775"/>
            <a:ext cx="570547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AutoShape 2" descr="https://lh3.googleusercontent.com/285fnkuBeoQOjTnQhcNWomVSXoR0QZ1Otent9tnBZE9mKt4ugmNLglZIqcvVP-2mPZFwGBra-kYAccjR2v_IAiTbATSR7QOXsrh8SWs-OU1WONu5rof81avj1em4fbV4v2KfKL8M83S4w6CA5UGX5EQD_kPBu-sIqvnAwU6nCt43FMVOPAZk0cG1e-LOIidUBse9uz_SWqdreeoDG0MLtZ08QoHw6e3fvsiGM790ZFHovGh8LwvO4vRG25ZIzWbtCS9GFXp7I3kPiRDXj4ZM4LerSzmxuflwIisWKlSQYukvPtRt4s85_9Hgfjn8JjnWjp3kkN-K69qdhid7t3ZGq_5nAfJVZBfq29DeHmDvX__t1PP4FVyX9XksEZp9EjcJwn6uSbpl02EMsmXafoMOL0BfKJ4pmzt9ezlFUhielxv6wK4SKjWBezM65XTTzVibGB4zbcqfZgsbEohzrHLHZ7Ht3LMM3QfKfW-x7dW_-Yv6Hv33FNfaXdkex5zVQAfLdIXM2oJ0roPrcHtfhOx5HRqbWAPCgx9DyxWMtDL87fDhciWIhtwsoYbucc5SmMlKhYV_hK4NVzZC5YAel-4EClschLsqy5PU_aqVBvxy0myCy5eRqXdbF0JA_95oqFiYx_iyBQNrbLafLGcMFwcSa-lWevQRw9hmH5FSivobHBHXUgKNBQ3bUUbQId6SvA=w976-h732-no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95712"/>
            <a:ext cx="3567113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https://lh3.googleusercontent.com/O4XqCQAksj5lXsu2NMWU2Y_eP6Ul_dzqNwOnAEDIejvGQnSLmsux60bVObhUr7AYK0EP3vKlTAUqzp__b70nXeif3nChsHhAqWJyl8Qc9XY68v_JVt0ftFDg4uaQqbNaL6B-uSW9VMPpIrv8m0wmcG2oAvL4V9DtEw3eMpX-SwI7XOyq_MuLC43xOTIDT779s9vWYjRZNpMi0GjFplIU6JdoEtaEXflyfGeQHFmPJfgV_yOdQ66atSrn-WU9tmLB7on_PTQpi2muPsB3ddr_hyUqFE7VBVBOk3_a9zRiAJsILFEfH3uT_T7OYGyn1I_jTZ6L4-H2uJj_M9OIF0VUBPy1uWqlPuRvV83Ngf3A1PvrMYyutWR9HZwSBlp4O3FWnvOQwKFeNKqRgSCR72dNeUtz0F_yUbQ20KDwb-U3DzITUVxJ780uQPMT4gHcgEv6K_z4h-tFT0sO5zhRbZwF1pHK1S0Xq_XV8_opmWDvnAFOQdEH1hFfcFplcCjJPQSeVOKjrlzNjGr8aOTfHXly0YzuM2uQuoWNI7xA2KA8cOwfXsR1URb5joBvnFRsujvx2EvpCOu6aPBJrK4-tHFjM7jxLYV7YWLBKLS8niFWOKQr74LJ0GRWhOMe5w9_gR-h4786HmoZrhfqrfrlhGLOv7bRQM4YdEvN_ClPqkUaJxZlZtHoSuArefnFjitKOg=w976-h732-no?authuser=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9999" cy="3810000"/>
          </a:xfrm>
          <a:prstGeom prst="rect">
            <a:avLst/>
          </a:prstGeom>
          <a:noFill/>
        </p:spPr>
      </p:pic>
      <p:sp>
        <p:nvSpPr>
          <p:cNvPr id="32775" name="AutoShape 7" descr="https://lh3.google.com/u/0/pgc/AF1QipN-me85EA02LeY84Pn-vEDb1RnxhA9BPbgM3luh=w976-h732-no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0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8934" y="3581400"/>
            <a:ext cx="582506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" y="3505200"/>
            <a:ext cx="419946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OWNER\Tracking Y\logo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2471525"/>
          </a:xfrm>
          <a:prstGeom prst="rect">
            <a:avLst/>
          </a:prstGeom>
          <a:noFill/>
        </p:spPr>
      </p:pic>
      <p:pic>
        <p:nvPicPr>
          <p:cNvPr id="8" name="Picture 2" descr="C:\Users\OWNER\Tracking Y\brand logo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2514600"/>
            <a:ext cx="1600200" cy="1364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95400" y="685800"/>
            <a:ext cx="6324600" cy="1470025"/>
          </a:xfrm>
        </p:spPr>
        <p:txBody>
          <a:bodyPr>
            <a:normAutofit/>
          </a:bodyPr>
          <a:lstStyle/>
          <a:p>
            <a:endParaRPr lang="en-US" sz="8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101013" cy="445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4400" y="4953000"/>
            <a:ext cx="8077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Youtube</a:t>
            </a:r>
            <a:r>
              <a:rPr lang="en-US" sz="3200" b="1" dirty="0"/>
              <a:t> and </a:t>
            </a:r>
            <a:r>
              <a:rPr lang="en-US" sz="3200" b="1" dirty="0" err="1"/>
              <a:t>Instagram</a:t>
            </a:r>
            <a:r>
              <a:rPr lang="en-US" sz="3200" b="1" dirty="0"/>
              <a:t>@ Tracking Y Ranch</a:t>
            </a:r>
          </a:p>
          <a:p>
            <a:r>
              <a:rPr lang="en-US" sz="1400" b="1" dirty="0"/>
              <a:t>Gallagher products shown available at Gallagher Animal Management</a:t>
            </a:r>
          </a:p>
          <a:p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676400" y="6019800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Your welcome to use our discount code "</a:t>
            </a:r>
            <a:r>
              <a:rPr lang="en-US" sz="1200" dirty="0" err="1"/>
              <a:t>TrackingY</a:t>
            </a:r>
            <a:r>
              <a:rPr lang="en-US" sz="1200" dirty="0"/>
              <a:t>" on Gallagher purchases for a 10% discount. Makes purchasing Gallagher High Tensile Fence, Electric Fence chargers, or any other fence supplies, a little more affordable. Enjoy. </a:t>
            </a:r>
            <a:r>
              <a:rPr lang="en-US" sz="1200" u="sng" dirty="0">
                <a:hlinkClick r:id="rId3"/>
              </a:rPr>
              <a:t>https://bit.ly/3h8j7nH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617220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FF00"/>
                </a:solidFill>
              </a:rPr>
              <a:t>Business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3276600"/>
            <a:ext cx="8229600" cy="2971800"/>
          </a:xfrm>
          <a:ln w="28575">
            <a:noFill/>
          </a:ln>
        </p:spPr>
        <p:txBody>
          <a:bodyPr anchor="ctr" anchorCtr="0"/>
          <a:lstStyle/>
          <a:p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Improve pasture conditions </a:t>
            </a:r>
          </a:p>
          <a:p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Improve wildlife habitat</a:t>
            </a:r>
          </a:p>
          <a:p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Raise great beef for sale</a:t>
            </a:r>
          </a:p>
          <a:p>
            <a:endParaRPr lang="en-US" dirty="0"/>
          </a:p>
        </p:txBody>
      </p:sp>
      <p:pic>
        <p:nvPicPr>
          <p:cNvPr id="4098" name="Picture 2" descr="C:\Users\OWNER\Tracking Y\brand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04800"/>
            <a:ext cx="2859144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304800" y="2362200"/>
            <a:ext cx="54102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Tracking Y Ranch, 2015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0" y="152400"/>
            <a:ext cx="4343400" cy="1524000"/>
          </a:xfrm>
        </p:spPr>
        <p:txBody>
          <a:bodyPr>
            <a:normAutofit/>
          </a:bodyPr>
          <a:lstStyle/>
          <a:p>
            <a:r>
              <a:rPr lang="en-US" sz="3600" dirty="0"/>
              <a:t>Self, Family, and Business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33400" y="3124200"/>
            <a:ext cx="4343400" cy="33528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Married, Two young twin daughters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Live in the Tumwater area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Both work full times jobs on top of kids and Cattle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Active in 4-H and Grays Harbor Mounted Posse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Did not inherit livestock or property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Student WSU/ Walla Walla Community College</a:t>
            </a:r>
          </a:p>
          <a:p>
            <a:r>
              <a:rPr lang="en-US" dirty="0"/>
              <a:t>Grew up raising cattle, sheep and horses</a:t>
            </a:r>
          </a:p>
          <a:p>
            <a:r>
              <a:rPr lang="en-US" dirty="0"/>
              <a:t>Spent 5 years working/managing ranches</a:t>
            </a:r>
          </a:p>
          <a:p>
            <a:r>
              <a:rPr lang="en-US" dirty="0"/>
              <a:t>Last 17 years spent working full time in Public Safety</a:t>
            </a:r>
          </a:p>
        </p:txBody>
      </p:sp>
      <p:pic>
        <p:nvPicPr>
          <p:cNvPr id="3074" name="Picture 2" descr="C:\Users\OWNER\Tracking Y\Tracking Y Sig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2475" cy="2546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lum bright="43000" contrast="-6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7086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2015 Started Tracking Y Ranch with a partner and 6 pairs (Cow and Calf)</a:t>
            </a:r>
          </a:p>
          <a:p>
            <a:r>
              <a:rPr lang="en-US" sz="2400" b="1" dirty="0"/>
              <a:t>-First year acquired approximately 80 acres of leased ground</a:t>
            </a:r>
          </a:p>
          <a:p>
            <a:r>
              <a:rPr lang="en-US" sz="2400" b="1" dirty="0"/>
              <a:t>-Focus on care leases, versus rented/owned pasture</a:t>
            </a:r>
          </a:p>
          <a:p>
            <a:r>
              <a:rPr lang="en-US" sz="2400" b="1" dirty="0"/>
              <a:t>-Retaining heifers and cows that raise live calf to weaning</a:t>
            </a:r>
          </a:p>
          <a:p>
            <a:r>
              <a:rPr lang="en-US" sz="2400" b="1" dirty="0"/>
              <a:t>-Market steers and heifers as Grass Fed Beef with some custom finished stock finished on 30-90 days grain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733800"/>
            <a:ext cx="7924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2021 currently running approximately 80 pairs</a:t>
            </a:r>
          </a:p>
          <a:p>
            <a:r>
              <a:rPr lang="en-US" sz="2400" b="1" dirty="0"/>
              <a:t>-Currently manage about 325 acres of leased ground in a four county area</a:t>
            </a:r>
          </a:p>
          <a:p>
            <a:r>
              <a:rPr lang="en-US" sz="2400" b="1" dirty="0"/>
              <a:t>-Retain heifers and cows that raise a live calf to weaning</a:t>
            </a:r>
          </a:p>
          <a:p>
            <a:r>
              <a:rPr lang="en-US" sz="2400" b="1" dirty="0"/>
              <a:t>-Separate cow/calf and heifer/feeder herds</a:t>
            </a:r>
          </a:p>
          <a:p>
            <a:r>
              <a:rPr lang="en-US" sz="2400" b="1" dirty="0"/>
              <a:t>-Breed to Angus bulls</a:t>
            </a:r>
          </a:p>
          <a:p>
            <a:r>
              <a:rPr lang="en-US" sz="2400" b="1" dirty="0"/>
              <a:t>-Cull for temperament</a:t>
            </a:r>
          </a:p>
          <a:p>
            <a:r>
              <a:rPr lang="en-US" sz="2400" b="1" dirty="0"/>
              <a:t>-Market steers and breeding cull heifers as Grass Fed Beef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327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Improving Pasture Conditions</a:t>
            </a:r>
          </a:p>
        </p:txBody>
      </p:sp>
      <p:pic>
        <p:nvPicPr>
          <p:cNvPr id="1026" name="Picture 2" descr="https://lh3.googleusercontent.com/CFPSV0ZCL0CI5utftHqR00sLvaekKmachAQF9hPz6XegstyKWDx6gPYmHrld6ONJeFdKB_Kd8TDiY_LWwq1TtWvYjIiXeZERmV9f_i_GJ_fqkAiAnT7ELXIya7MZwNDqOkeAKj-XjBLNVweUMeUQ9KdCBWl8-5aYldHt6t9paachfPG44t1rZGxZtpUlolyCz5gTzK9OHr5vH_kMmxdpfLYZ504AVk9SrfsX_vxLZd5d5G5e1oBFlWvTcRRyS6QRhOl4a79RMey1bqt5_ut4D8BHDL4L0pYyw-qhqxNX3_rPDXRfWEQ--7AcDdB4JkoeoW5FOoVG8R_FuEp2AjdiTER3IBbMhHDgmPFqr9RXD2s0wimrgtDT6rT-C_BtLHR9T5aN5ynSfhVUghWSqFDBUQo-FTqQFu_YLt5Ag7kPKDcgg2Z3eGZxjWVdshcpqW_BXNl_XV4uVu08lryePQYKu2AcoGcs8Lo0Bg3AR1Rgr1nUY8D233Wc9qwvdHOe4hyfyas7hMr02DqlTbmdFLYRZ8cXzMTQFEnuNRWQMY3hf3H810j_Y5jSABlQXXv39wIjBTOPM3QYIdAJmkOtd4W3bUgd5JzMvAnh58cVeGIBEboZYqXfnptNLzpiJrieVV2H1hg6GJ6aISYN9jLGJ63L_doNjtle-N1bnN32d4LaS7TC7LLjvBsSdAFEsueYUg=w1403-h789-no?authuser=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8669867" cy="48768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8933" y="0"/>
            <a:ext cx="582506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8613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1601" y="3200400"/>
            <a:ext cx="650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OWNER\Tracking Y\brand 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31479"/>
            <a:ext cx="2514600" cy="2144558"/>
          </a:xfrm>
          <a:prstGeom prst="rect">
            <a:avLst/>
          </a:prstGeom>
          <a:noFill/>
        </p:spPr>
      </p:pic>
      <p:sp>
        <p:nvSpPr>
          <p:cNvPr id="9218" name="AutoShape 2" descr="https://lh3.google.com/u/0/pgc/AF1QipN-LL3INLNs9NBVPOafQdN0Qu2sY7b8-8KMdVTL=w931-h732-no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ws in pasture.jpg"/>
          <p:cNvPicPr>
            <a:picLocks noChangeAspect="1"/>
          </p:cNvPicPr>
          <p:nvPr/>
        </p:nvPicPr>
        <p:blipFill>
          <a:blip r:embed="rId2" cstate="email">
            <a:lum brigh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Secondary value added benefits</a:t>
            </a:r>
            <a:br>
              <a:rPr lang="en-US" b="1" dirty="0"/>
            </a:br>
            <a:r>
              <a:rPr lang="en-US" b="1" dirty="0"/>
              <a:t>of Livestock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799"/>
          </a:xfrm>
        </p:spPr>
        <p:txBody>
          <a:bodyPr>
            <a:normAutofit fontScale="55000" lnSpcReduction="20000"/>
          </a:bodyPr>
          <a:lstStyle/>
          <a:p>
            <a:r>
              <a:rPr lang="en-US" sz="5100" b="1" dirty="0"/>
              <a:t>Return nutrients to soil naturally</a:t>
            </a:r>
          </a:p>
          <a:p>
            <a:r>
              <a:rPr lang="en-US" sz="5100" b="1" dirty="0"/>
              <a:t>Control brush, increasing deer habitat and browse</a:t>
            </a:r>
          </a:p>
          <a:p>
            <a:r>
              <a:rPr lang="en-US" sz="5100" b="1" dirty="0"/>
              <a:t>Decrease fire risk</a:t>
            </a:r>
          </a:p>
          <a:p>
            <a:r>
              <a:rPr lang="en-US" sz="5100" b="1" dirty="0"/>
              <a:t>Supplies purchases for raising livestock are purchased locally, returning money to the local community</a:t>
            </a:r>
          </a:p>
          <a:p>
            <a:r>
              <a:rPr lang="en-US" sz="5100" b="1" dirty="0"/>
              <a:t>Produce Great Beef which is marketed locally</a:t>
            </a:r>
          </a:p>
          <a:p>
            <a:r>
              <a:rPr lang="en-US" sz="5100" b="1" dirty="0"/>
              <a:t>Employ seasonal employees, as needed, to assist with fence construction and livestock rearing</a:t>
            </a:r>
          </a:p>
          <a:p>
            <a:r>
              <a:rPr lang="en-US" sz="5100" b="1" dirty="0"/>
              <a:t>Decrease plant cover to provide habitat for geese and other waterfowl to land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098" name="AutoShape 2" descr="https://lh3.google.com/u/0/pgc/AF1QipO7wgES3vhyRw_XfKInJU9UuQMEyE9gLGjME9R6=w1403-h789-no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https://lh3.google.com/u/0/pgc/AF1QipO7wgES3vhyRw_XfKInJU9UuQMEyE9gLGjME9R6=w1403-h789-no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https://lh3.google.com/u/0/pgc/AF1QipO7wgES3vhyRw_XfKInJU9UuQMEyE9gLGjME9R6=w1403-h789-no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https://lh3.google.com/u/0/pgc/AF1QipO7wgES3vhyRw_XfKInJU9UuQMEyE9gLGjME9R6=w1403-h789-no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https://lh3.google.com/u/0/pgc/AF1QipO7wgES3vhyRw_XfKInJU9UuQMEyE9gLGjME9R6=w1403-h789-no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AutoShape 4" descr="https://lh3.google.com/u/0/pgc/AF1QipO7wgES3vhyRw_XfKInJU9UuQMEyE9gLGjME9R6=w1403-h789-no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AutoShape 6" descr="https://lh3.google.com/u/0/pgc/AF1QipO7wgES3vhyRw_XfKInJU9UuQMEyE9gLGjME9R6=w1403-h789-no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1085850"/>
            <a:ext cx="779145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https://lh3.googleusercontent.com/bv5nAKx7sfFnckCkxMhKU_QznJ9YBb4MZf26_XIFEHH2FepRplsBvQl5Qj8YCwKgIeKOqKPFVsWOPgM0Nzb5095zs-lo5dbBgqsC_myLg4c-f0Ho_VNJ3wx7Ryqizc7USmSYBAuYIFUuV0HPAj5qEOQLLtflh-a5p9Sv5IhXF_vjlHukiq8a9TymYdQcxREGFT4z0sg0_LM671MiixO3mKcKZpWdW7H62l1b8Cax9K-KkHvdORuQq_3tRn78O94Ml_mr5T1skNuhkkUaLLNbU4ZIxViDLW-8Ws-yTvlT4RU13Iv1vYN_nEv7hRwL-oQ0weX7WeiyJgNFbsurpmYVBvxKC0zCimb2qISd1TFhfodYOX4vfvSA60W5VuGWLDp_lwjs6dKUWU7DJDX_Q2J4mQAb0bNSdoK6UAszwPkinJx8B0p28sFFaz5W3yUEzfuikjkNNFJe2gazH-FEkeF7hxZ6IxrCWDoPYT1PuHetp1J08vHAa0XoyIYwT59WTbAGUoLENur97dKTNd8ObuXO1H__-RGY3pzfnIm977n17reP3_llptW089N2uy4cARVA1FRVrBX2oZD3mWwFQ_sPUCBYtIIVgpH0HPYkDSF0KZd2qwOtu3xnfOGaw3on7eyfnOyOoAHTUfUkiwtA8UGswvG2VzlpVdocwqC6XX66_ogOGLaik5F33yiUM3mRnA=w592-h789-no?authuser=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-1"/>
            <a:ext cx="2743200" cy="3656055"/>
          </a:xfrm>
          <a:prstGeom prst="rect">
            <a:avLst/>
          </a:prstGeom>
          <a:noFill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38889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124200" cy="555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555413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OWNER\Tracking Y\mima photos\IMG_20191028_15472355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6553200" cy="4062362"/>
          </a:xfrm>
          <a:prstGeom prst="rect">
            <a:avLst/>
          </a:prstGeom>
          <a:noFill/>
        </p:spPr>
      </p:pic>
      <p:pic>
        <p:nvPicPr>
          <p:cNvPr id="1027" name="Picture 3" descr="C:\Users\OWNER\Tracking Y\mima photos\IMG_20191014_182505611_HDR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0800" y="3886200"/>
            <a:ext cx="5283200" cy="2971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43200" y="3276600"/>
            <a:ext cx="5574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Tilt-up wildlife bypass fence for Elk, Bear, and Deer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0668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Fence line repairs and clearing, to restrict livestock access to fish bearing steams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2864</TotalTime>
  <Words>508</Words>
  <Application>Microsoft Office PowerPoint</Application>
  <PresentationFormat>On-screen Show (4:3)</PresentationFormat>
  <Paragraphs>54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Tracking Y Ranch</vt:lpstr>
      <vt:lpstr>Business Goals</vt:lpstr>
      <vt:lpstr>Tracking Y Ranch, 2015</vt:lpstr>
      <vt:lpstr>PowerPoint Presentation</vt:lpstr>
      <vt:lpstr>PowerPoint Presentation</vt:lpstr>
      <vt:lpstr>PowerPoint Presentation</vt:lpstr>
      <vt:lpstr>Secondary value added benefits of Livestock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Stephen Bramwell</cp:lastModifiedBy>
  <cp:revision>259</cp:revision>
  <dcterms:created xsi:type="dcterms:W3CDTF">2019-08-06T02:19:28Z</dcterms:created>
  <dcterms:modified xsi:type="dcterms:W3CDTF">2021-02-18T18:37:48Z</dcterms:modified>
</cp:coreProperties>
</file>