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04" r:id="rId2"/>
    <p:sldId id="309" r:id="rId3"/>
    <p:sldId id="306" r:id="rId4"/>
    <p:sldId id="350" r:id="rId5"/>
    <p:sldId id="310" r:id="rId6"/>
    <p:sldId id="311" r:id="rId7"/>
    <p:sldId id="316" r:id="rId8"/>
    <p:sldId id="351" r:id="rId9"/>
    <p:sldId id="317" r:id="rId10"/>
    <p:sldId id="335" r:id="rId11"/>
    <p:sldId id="357" r:id="rId12"/>
    <p:sldId id="353" r:id="rId13"/>
    <p:sldId id="336" r:id="rId14"/>
    <p:sldId id="337" r:id="rId15"/>
    <p:sldId id="338" r:id="rId16"/>
    <p:sldId id="334" r:id="rId17"/>
    <p:sldId id="333" r:id="rId18"/>
    <p:sldId id="318" r:id="rId19"/>
    <p:sldId id="319" r:id="rId20"/>
    <p:sldId id="320" r:id="rId21"/>
    <p:sldId id="321" r:id="rId22"/>
    <p:sldId id="322" r:id="rId23"/>
    <p:sldId id="323" r:id="rId24"/>
    <p:sldId id="332" r:id="rId25"/>
    <p:sldId id="366" r:id="rId26"/>
    <p:sldId id="358" r:id="rId27"/>
    <p:sldId id="359" r:id="rId28"/>
    <p:sldId id="352" r:id="rId29"/>
    <p:sldId id="367" r:id="rId30"/>
    <p:sldId id="368" r:id="rId31"/>
    <p:sldId id="360" r:id="rId32"/>
    <p:sldId id="361" r:id="rId33"/>
    <p:sldId id="362" r:id="rId34"/>
    <p:sldId id="363" r:id="rId35"/>
    <p:sldId id="364" r:id="rId36"/>
    <p:sldId id="365" r:id="rId37"/>
    <p:sldId id="329" r:id="rId38"/>
    <p:sldId id="327" r:id="rId39"/>
    <p:sldId id="328" r:id="rId40"/>
    <p:sldId id="324" r:id="rId41"/>
    <p:sldId id="325" r:id="rId42"/>
    <p:sldId id="326" r:id="rId43"/>
    <p:sldId id="330" r:id="rId44"/>
    <p:sldId id="354" r:id="rId45"/>
    <p:sldId id="355" r:id="rId46"/>
    <p:sldId id="356" r:id="rId47"/>
    <p:sldId id="339" r:id="rId48"/>
    <p:sldId id="340" r:id="rId49"/>
    <p:sldId id="341" r:id="rId50"/>
    <p:sldId id="345" r:id="rId51"/>
    <p:sldId id="344" r:id="rId52"/>
    <p:sldId id="348" r:id="rId53"/>
    <p:sldId id="347" r:id="rId54"/>
    <p:sldId id="346" r:id="rId55"/>
    <p:sldId id="349" r:id="rId56"/>
    <p:sldId id="331" r:id="rId57"/>
    <p:sldId id="312" r:id="rId58"/>
    <p:sldId id="313" r:id="rId59"/>
    <p:sldId id="314" r:id="rId60"/>
    <p:sldId id="342" r:id="rId61"/>
    <p:sldId id="343" r:id="rId62"/>
    <p:sldId id="308" r:id="rId63"/>
  </p:sldIdLst>
  <p:sldSz cx="9144000" cy="6858000" type="screen4x3"/>
  <p:notesSz cx="9236075" cy="6950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guide id="5" pos="306">
          <p15:clr>
            <a:srgbClr val="A4A3A4"/>
          </p15:clr>
        </p15:guide>
      </p15:sldGuideLst>
    </p:ext>
    <p:ext uri="{2D200454-40CA-4A62-9FC3-DE9A4176ACB9}">
      <p15:notesGuideLst xmlns:p15="http://schemas.microsoft.com/office/powerpoint/2012/main">
        <p15:guide id="1" orient="horz" pos="2189">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60C30"/>
    <a:srgbClr val="000000"/>
    <a:srgbClr val="EAEAEA"/>
    <a:srgbClr val="DBCEAC"/>
    <a:srgbClr val="3CB6CE"/>
    <a:srgbClr val="B6BF00"/>
    <a:srgbClr val="E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5" autoAdjust="0"/>
    <p:restoredTop sz="97674" autoAdjust="0"/>
  </p:normalViewPr>
  <p:slideViewPr>
    <p:cSldViewPr snapToGrid="0">
      <p:cViewPr varScale="1">
        <p:scale>
          <a:sx n="69" d="100"/>
          <a:sy n="69" d="100"/>
        </p:scale>
        <p:origin x="1662" y="48"/>
      </p:cViewPr>
      <p:guideLst>
        <p:guide orient="horz" pos="1534"/>
        <p:guide orient="horz" pos="660"/>
        <p:guide pos="2015"/>
        <p:guide pos="3907"/>
        <p:guide pos="306"/>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116" d="100"/>
          <a:sy n="116" d="100"/>
        </p:scale>
        <p:origin x="1536" y="90"/>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8A589-7577-4E0F-936A-5C32A13009CE}"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CBF7B678-8E08-4B7B-A03A-C875C95BA2DA}">
      <dgm:prSet phldrT="[Text]"/>
      <dgm:spPr/>
      <dgm:t>
        <a:bodyPr/>
        <a:lstStyle/>
        <a:p>
          <a:r>
            <a:rPr lang="en-US" dirty="0"/>
            <a:t>Cover</a:t>
          </a:r>
        </a:p>
      </dgm:t>
    </dgm:pt>
    <dgm:pt modelId="{287EFE16-39D4-4156-92A1-636334389186}" type="parTrans" cxnId="{716529A5-79ED-4D61-91E6-FC953351556C}">
      <dgm:prSet/>
      <dgm:spPr/>
      <dgm:t>
        <a:bodyPr/>
        <a:lstStyle/>
        <a:p>
          <a:endParaRPr lang="en-US"/>
        </a:p>
      </dgm:t>
    </dgm:pt>
    <dgm:pt modelId="{9A784B4F-76F1-439D-87A2-023A6A3A3C51}" type="sibTrans" cxnId="{716529A5-79ED-4D61-91E6-FC953351556C}">
      <dgm:prSet/>
      <dgm:spPr/>
      <dgm:t>
        <a:bodyPr/>
        <a:lstStyle/>
        <a:p>
          <a:endParaRPr lang="en-US"/>
        </a:p>
      </dgm:t>
    </dgm:pt>
    <dgm:pt modelId="{8542AD41-11FC-4A3F-8711-5DD78B16E6A2}">
      <dgm:prSet phldrT="[Text]"/>
      <dgm:spPr/>
      <dgm:t>
        <a:bodyPr/>
        <a:lstStyle/>
        <a:p>
          <a:r>
            <a:rPr lang="en-US" dirty="0"/>
            <a:t>Planning Calendar </a:t>
          </a:r>
        </a:p>
      </dgm:t>
    </dgm:pt>
    <dgm:pt modelId="{2648255F-03CB-447A-9BF6-6E4913675241}" type="parTrans" cxnId="{D2AE59CB-6BC1-42F1-B0ED-D2D55F51C957}">
      <dgm:prSet/>
      <dgm:spPr/>
      <dgm:t>
        <a:bodyPr/>
        <a:lstStyle/>
        <a:p>
          <a:endParaRPr lang="en-US"/>
        </a:p>
      </dgm:t>
    </dgm:pt>
    <dgm:pt modelId="{F7E1F1F3-7C5B-47D0-B9B5-CE21DE8406E5}" type="sibTrans" cxnId="{D2AE59CB-6BC1-42F1-B0ED-D2D55F51C957}">
      <dgm:prSet/>
      <dgm:spPr/>
      <dgm:t>
        <a:bodyPr/>
        <a:lstStyle/>
        <a:p>
          <a:endParaRPr lang="en-US"/>
        </a:p>
      </dgm:t>
    </dgm:pt>
    <dgm:pt modelId="{FAE65E97-5918-4D4E-A572-F2C62223BA58}">
      <dgm:prSet phldrT="[Text]"/>
      <dgm:spPr/>
      <dgm:t>
        <a:bodyPr/>
        <a:lstStyle/>
        <a:p>
          <a:r>
            <a:rPr lang="en-US" dirty="0"/>
            <a:t>Project TAB #1</a:t>
          </a:r>
        </a:p>
      </dgm:t>
    </dgm:pt>
    <dgm:pt modelId="{E5BCC4D1-15D8-4455-BE94-EA76AEEC4481}" type="parTrans" cxnId="{72BBE8F5-9B80-4982-877F-79BD21E2C5B7}">
      <dgm:prSet/>
      <dgm:spPr/>
      <dgm:t>
        <a:bodyPr/>
        <a:lstStyle/>
        <a:p>
          <a:endParaRPr lang="en-US"/>
        </a:p>
      </dgm:t>
    </dgm:pt>
    <dgm:pt modelId="{1B92CA69-0A55-42CC-86D6-147357209897}" type="sibTrans" cxnId="{72BBE8F5-9B80-4982-877F-79BD21E2C5B7}">
      <dgm:prSet/>
      <dgm:spPr/>
      <dgm:t>
        <a:bodyPr/>
        <a:lstStyle/>
        <a:p>
          <a:endParaRPr lang="en-US"/>
        </a:p>
      </dgm:t>
    </dgm:pt>
    <dgm:pt modelId="{5CCB0E8C-EBC9-403D-867B-32CFA0AD1993}">
      <dgm:prSet phldrT="[Text]"/>
      <dgm:spPr/>
      <dgm:t>
        <a:bodyPr/>
        <a:lstStyle/>
        <a:p>
          <a:r>
            <a:rPr lang="en-US" dirty="0"/>
            <a:t>Project TAB #2</a:t>
          </a:r>
        </a:p>
      </dgm:t>
    </dgm:pt>
    <dgm:pt modelId="{D53480DB-1457-48BB-8460-C414B836CAD7}" type="parTrans" cxnId="{2EE9B645-6BC9-4CBB-911F-9928E41D91CD}">
      <dgm:prSet/>
      <dgm:spPr/>
      <dgm:t>
        <a:bodyPr/>
        <a:lstStyle/>
        <a:p>
          <a:endParaRPr lang="en-US"/>
        </a:p>
      </dgm:t>
    </dgm:pt>
    <dgm:pt modelId="{C1C30302-199E-4825-8C69-D23E3EC25697}" type="sibTrans" cxnId="{2EE9B645-6BC9-4CBB-911F-9928E41D91CD}">
      <dgm:prSet/>
      <dgm:spPr/>
      <dgm:t>
        <a:bodyPr/>
        <a:lstStyle/>
        <a:p>
          <a:endParaRPr lang="en-US"/>
        </a:p>
      </dgm:t>
    </dgm:pt>
    <dgm:pt modelId="{0146271C-7B1C-48B4-A5FB-4855421EB4F9}">
      <dgm:prSet phldrT="[Text]"/>
      <dgm:spPr/>
      <dgm:t>
        <a:bodyPr/>
        <a:lstStyle/>
        <a:p>
          <a:r>
            <a:rPr lang="en-US" dirty="0"/>
            <a:t>Ex. Breeding Beef</a:t>
          </a:r>
        </a:p>
      </dgm:t>
    </dgm:pt>
    <dgm:pt modelId="{0AFC50AE-7AD7-4E53-A617-3721E5D5AF53}" type="parTrans" cxnId="{6E59AA15-3D6A-4D37-AFF0-2E69DD0A079A}">
      <dgm:prSet/>
      <dgm:spPr/>
      <dgm:t>
        <a:bodyPr/>
        <a:lstStyle/>
        <a:p>
          <a:endParaRPr lang="en-US"/>
        </a:p>
      </dgm:t>
    </dgm:pt>
    <dgm:pt modelId="{98C249B4-7A66-4118-BEA3-4F8CB13697BF}" type="sibTrans" cxnId="{6E59AA15-3D6A-4D37-AFF0-2E69DD0A079A}">
      <dgm:prSet/>
      <dgm:spPr/>
      <dgm:t>
        <a:bodyPr/>
        <a:lstStyle/>
        <a:p>
          <a:endParaRPr lang="en-US"/>
        </a:p>
      </dgm:t>
    </dgm:pt>
    <dgm:pt modelId="{3A3CD156-1D42-4767-8B01-10608213CCBA}">
      <dgm:prSet phldrT="[Text]"/>
      <dgm:spPr/>
      <dgm:t>
        <a:bodyPr/>
        <a:lstStyle/>
        <a:p>
          <a:r>
            <a:rPr lang="en-US" dirty="0"/>
            <a:t>Project TAB #4</a:t>
          </a:r>
        </a:p>
      </dgm:t>
    </dgm:pt>
    <dgm:pt modelId="{2AB3C770-4867-4745-B135-7B1584599C58}" type="parTrans" cxnId="{592395DD-D207-4766-8C09-69A9445AB5D7}">
      <dgm:prSet/>
      <dgm:spPr/>
      <dgm:t>
        <a:bodyPr/>
        <a:lstStyle/>
        <a:p>
          <a:endParaRPr lang="en-US"/>
        </a:p>
      </dgm:t>
    </dgm:pt>
    <dgm:pt modelId="{DAE07EE0-4E19-463F-8D2D-76720B1E4622}" type="sibTrans" cxnId="{592395DD-D207-4766-8C09-69A9445AB5D7}">
      <dgm:prSet/>
      <dgm:spPr/>
      <dgm:t>
        <a:bodyPr/>
        <a:lstStyle/>
        <a:p>
          <a:endParaRPr lang="en-US"/>
        </a:p>
      </dgm:t>
    </dgm:pt>
    <dgm:pt modelId="{6A480951-E09A-4508-8ECC-EEE35F607F35}">
      <dgm:prSet phldrT="[Text]"/>
      <dgm:spPr/>
      <dgm:t>
        <a:bodyPr/>
        <a:lstStyle/>
        <a:p>
          <a:r>
            <a:rPr lang="en-US" dirty="0"/>
            <a:t>Permanent Record TAB</a:t>
          </a:r>
        </a:p>
      </dgm:t>
    </dgm:pt>
    <dgm:pt modelId="{43305244-EB4C-45CD-A09E-C0E916FB2BF7}" type="parTrans" cxnId="{52A0D3F4-6ACF-4FE9-B5CC-0BF32A184DEE}">
      <dgm:prSet/>
      <dgm:spPr/>
      <dgm:t>
        <a:bodyPr/>
        <a:lstStyle/>
        <a:p>
          <a:endParaRPr lang="en-US"/>
        </a:p>
      </dgm:t>
    </dgm:pt>
    <dgm:pt modelId="{76ABBA96-F174-430F-B86A-E5D1A1E081F0}" type="sibTrans" cxnId="{52A0D3F4-6ACF-4FE9-B5CC-0BF32A184DEE}">
      <dgm:prSet/>
      <dgm:spPr/>
      <dgm:t>
        <a:bodyPr/>
        <a:lstStyle/>
        <a:p>
          <a:endParaRPr lang="en-US"/>
        </a:p>
      </dgm:t>
    </dgm:pt>
    <dgm:pt modelId="{DFE0FB3D-4ACD-410B-A844-917244BBBE1D}">
      <dgm:prSet phldrT="[Text]"/>
      <dgm:spPr/>
      <dgm:t>
        <a:bodyPr/>
        <a:lstStyle/>
        <a:p>
          <a:r>
            <a:rPr lang="en-US" dirty="0"/>
            <a:t>Permanent Record</a:t>
          </a:r>
        </a:p>
      </dgm:t>
    </dgm:pt>
    <dgm:pt modelId="{1F44243B-CB39-421B-81B4-00956C6777E1}" type="parTrans" cxnId="{161948CC-1061-49F6-AA09-4AA595E1FDB6}">
      <dgm:prSet/>
      <dgm:spPr/>
      <dgm:t>
        <a:bodyPr/>
        <a:lstStyle/>
        <a:p>
          <a:endParaRPr lang="en-US"/>
        </a:p>
      </dgm:t>
    </dgm:pt>
    <dgm:pt modelId="{E68D88A0-D69E-4D4B-95C8-991EF593748C}" type="sibTrans" cxnId="{161948CC-1061-49F6-AA09-4AA595E1FDB6}">
      <dgm:prSet/>
      <dgm:spPr/>
      <dgm:t>
        <a:bodyPr/>
        <a:lstStyle/>
        <a:p>
          <a:endParaRPr lang="en-US"/>
        </a:p>
      </dgm:t>
    </dgm:pt>
    <dgm:pt modelId="{155B22B4-2629-4E78-853A-98203E39C26B}">
      <dgm:prSet phldrT="[Text]"/>
      <dgm:spPr/>
      <dgm:t>
        <a:bodyPr/>
        <a:lstStyle/>
        <a:p>
          <a:r>
            <a:rPr lang="en-US" dirty="0"/>
            <a:t>4-H Story TAB</a:t>
          </a:r>
        </a:p>
      </dgm:t>
    </dgm:pt>
    <dgm:pt modelId="{CC377316-0C85-415A-93A4-C13F460245EB}" type="parTrans" cxnId="{9C61B537-2601-430A-BBC7-78A801F5E363}">
      <dgm:prSet/>
      <dgm:spPr/>
      <dgm:t>
        <a:bodyPr/>
        <a:lstStyle/>
        <a:p>
          <a:endParaRPr lang="en-US"/>
        </a:p>
      </dgm:t>
    </dgm:pt>
    <dgm:pt modelId="{2EA0BD6B-88EF-4991-B4E4-806823B42075}" type="sibTrans" cxnId="{9C61B537-2601-430A-BBC7-78A801F5E363}">
      <dgm:prSet/>
      <dgm:spPr/>
      <dgm:t>
        <a:bodyPr/>
        <a:lstStyle/>
        <a:p>
          <a:endParaRPr lang="en-US"/>
        </a:p>
      </dgm:t>
    </dgm:pt>
    <dgm:pt modelId="{48E22B42-962E-4CC9-972A-DCB926FE2E88}">
      <dgm:prSet phldrT="[Text]"/>
      <dgm:spPr/>
      <dgm:t>
        <a:bodyPr/>
        <a:lstStyle/>
        <a:p>
          <a:r>
            <a:rPr lang="en-US" dirty="0"/>
            <a:t>Planning Calendar TAB</a:t>
          </a:r>
        </a:p>
      </dgm:t>
    </dgm:pt>
    <dgm:pt modelId="{4611100A-FBE0-4BFA-A26B-C63056E94AC2}" type="parTrans" cxnId="{B0B4EDD4-001E-4191-9882-16A365C72659}">
      <dgm:prSet/>
      <dgm:spPr/>
      <dgm:t>
        <a:bodyPr/>
        <a:lstStyle/>
        <a:p>
          <a:endParaRPr lang="en-US"/>
        </a:p>
      </dgm:t>
    </dgm:pt>
    <dgm:pt modelId="{E7DDF31F-2F04-4A18-8F4F-7550594A4DD9}" type="sibTrans" cxnId="{B0B4EDD4-001E-4191-9882-16A365C72659}">
      <dgm:prSet/>
      <dgm:spPr/>
      <dgm:t>
        <a:bodyPr/>
        <a:lstStyle/>
        <a:p>
          <a:endParaRPr lang="en-US"/>
        </a:p>
      </dgm:t>
    </dgm:pt>
    <dgm:pt modelId="{341EC4A2-1393-4500-B868-6709B0FACD22}">
      <dgm:prSet phldrT="[Text]"/>
      <dgm:spPr/>
      <dgm:t>
        <a:bodyPr/>
        <a:lstStyle/>
        <a:p>
          <a:r>
            <a:rPr lang="en-US" dirty="0"/>
            <a:t>Instructions</a:t>
          </a:r>
        </a:p>
      </dgm:t>
    </dgm:pt>
    <dgm:pt modelId="{48FB7A93-3D08-4528-B026-A8436FB2AB94}" type="parTrans" cxnId="{210A88A3-F7A3-429C-B2FC-22ABC685DB80}">
      <dgm:prSet/>
      <dgm:spPr/>
      <dgm:t>
        <a:bodyPr/>
        <a:lstStyle/>
        <a:p>
          <a:endParaRPr lang="en-US"/>
        </a:p>
      </dgm:t>
    </dgm:pt>
    <dgm:pt modelId="{00298297-CEA4-4951-A980-86EDCA6DB490}" type="sibTrans" cxnId="{210A88A3-F7A3-429C-B2FC-22ABC685DB80}">
      <dgm:prSet/>
      <dgm:spPr/>
      <dgm:t>
        <a:bodyPr/>
        <a:lstStyle/>
        <a:p>
          <a:endParaRPr lang="en-US"/>
        </a:p>
      </dgm:t>
    </dgm:pt>
    <dgm:pt modelId="{81C81954-926F-4409-8FC0-20DEA85C9A1B}">
      <dgm:prSet phldrT="[Text]"/>
      <dgm:spPr/>
      <dgm:t>
        <a:bodyPr/>
        <a:lstStyle/>
        <a:p>
          <a:r>
            <a:rPr lang="en-US" dirty="0"/>
            <a:t>Ex. Market Rabbit</a:t>
          </a:r>
        </a:p>
      </dgm:t>
    </dgm:pt>
    <dgm:pt modelId="{81E6210A-4B55-47F1-8798-16B365F05D4E}" type="parTrans" cxnId="{8BBD2ABF-B4C6-45B7-8F6F-3C2F5C10AD03}">
      <dgm:prSet/>
      <dgm:spPr/>
      <dgm:t>
        <a:bodyPr/>
        <a:lstStyle/>
        <a:p>
          <a:endParaRPr lang="en-US"/>
        </a:p>
      </dgm:t>
    </dgm:pt>
    <dgm:pt modelId="{49005B1C-5108-4766-94FC-5645F076D32D}" type="sibTrans" cxnId="{8BBD2ABF-B4C6-45B7-8F6F-3C2F5C10AD03}">
      <dgm:prSet/>
      <dgm:spPr/>
      <dgm:t>
        <a:bodyPr/>
        <a:lstStyle/>
        <a:p>
          <a:endParaRPr lang="en-US"/>
        </a:p>
      </dgm:t>
    </dgm:pt>
    <dgm:pt modelId="{53BA5A56-0C01-484C-8768-B710241879E0}">
      <dgm:prSet phldrT="[Text]"/>
      <dgm:spPr/>
      <dgm:t>
        <a:bodyPr/>
        <a:lstStyle/>
        <a:p>
          <a:r>
            <a:rPr lang="en-US" dirty="0"/>
            <a:t>Ex. Photography</a:t>
          </a:r>
        </a:p>
      </dgm:t>
    </dgm:pt>
    <dgm:pt modelId="{8B40DAD8-6DF7-432A-B222-E3FADA624473}" type="parTrans" cxnId="{BADB7CAD-EE55-4FE4-A4D5-19D906E04902}">
      <dgm:prSet/>
      <dgm:spPr/>
      <dgm:t>
        <a:bodyPr/>
        <a:lstStyle/>
        <a:p>
          <a:endParaRPr lang="en-US"/>
        </a:p>
      </dgm:t>
    </dgm:pt>
    <dgm:pt modelId="{627A9B3B-E74A-41EB-AC33-2C5AF116AD0C}" type="sibTrans" cxnId="{BADB7CAD-EE55-4FE4-A4D5-19D906E04902}">
      <dgm:prSet/>
      <dgm:spPr/>
      <dgm:t>
        <a:bodyPr/>
        <a:lstStyle/>
        <a:p>
          <a:endParaRPr lang="en-US"/>
        </a:p>
      </dgm:t>
    </dgm:pt>
    <dgm:pt modelId="{9EED28C5-B996-4E4C-87D1-67D757AF61E1}">
      <dgm:prSet phldrT="[Text]"/>
      <dgm:spPr/>
      <dgm:t>
        <a:bodyPr/>
        <a:lstStyle/>
        <a:p>
          <a:r>
            <a:rPr lang="en-US" dirty="0"/>
            <a:t>4-H Story</a:t>
          </a:r>
        </a:p>
      </dgm:t>
    </dgm:pt>
    <dgm:pt modelId="{92A5567A-E1F8-499E-AA1A-081EC3F4E47C}" type="parTrans" cxnId="{EBB3AB4E-B8AB-460E-893F-C4BAC10E9951}">
      <dgm:prSet/>
      <dgm:spPr/>
      <dgm:t>
        <a:bodyPr/>
        <a:lstStyle/>
        <a:p>
          <a:endParaRPr lang="en-US"/>
        </a:p>
      </dgm:t>
    </dgm:pt>
    <dgm:pt modelId="{36FB9548-6518-47D1-99F1-04B8783AA1D4}" type="sibTrans" cxnId="{EBB3AB4E-B8AB-460E-893F-C4BAC10E9951}">
      <dgm:prSet/>
      <dgm:spPr/>
      <dgm:t>
        <a:bodyPr/>
        <a:lstStyle/>
        <a:p>
          <a:endParaRPr lang="en-US"/>
        </a:p>
      </dgm:t>
    </dgm:pt>
    <dgm:pt modelId="{7EE83308-9595-4F94-B24A-42A91BDD8AA6}">
      <dgm:prSet phldrT="[Text]"/>
      <dgm:spPr/>
      <dgm:t>
        <a:bodyPr/>
        <a:lstStyle/>
        <a:p>
          <a:r>
            <a:rPr lang="en-US" dirty="0"/>
            <a:t>Supplemental Pages</a:t>
          </a:r>
        </a:p>
      </dgm:t>
    </dgm:pt>
    <dgm:pt modelId="{7ECA27EC-04ED-4F99-8AE5-2CAA8003AA9F}" type="parTrans" cxnId="{2CE203D8-1F22-4487-9D6A-57EAB0574992}">
      <dgm:prSet/>
      <dgm:spPr/>
      <dgm:t>
        <a:bodyPr/>
        <a:lstStyle/>
        <a:p>
          <a:endParaRPr lang="en-US"/>
        </a:p>
      </dgm:t>
    </dgm:pt>
    <dgm:pt modelId="{98723738-1C9C-46DD-BB3B-B3F1666B4FB3}" type="sibTrans" cxnId="{2CE203D8-1F22-4487-9D6A-57EAB0574992}">
      <dgm:prSet/>
      <dgm:spPr/>
      <dgm:t>
        <a:bodyPr/>
        <a:lstStyle/>
        <a:p>
          <a:endParaRPr lang="en-US"/>
        </a:p>
      </dgm:t>
    </dgm:pt>
    <dgm:pt modelId="{26CB8FA2-5101-4EDB-AF2A-DD93A72DB714}">
      <dgm:prSet phldrT="[Text]"/>
      <dgm:spPr/>
      <dgm:t>
        <a:bodyPr/>
        <a:lstStyle/>
        <a:p>
          <a:r>
            <a:rPr lang="en-US" dirty="0"/>
            <a:t>Final Page</a:t>
          </a:r>
        </a:p>
      </dgm:t>
    </dgm:pt>
    <dgm:pt modelId="{CCFE9347-5F45-4FBB-889C-A1AC3B4454C8}" type="parTrans" cxnId="{DD76F1D7-5303-4371-8BED-B16D515987BB}">
      <dgm:prSet/>
      <dgm:spPr/>
      <dgm:t>
        <a:bodyPr/>
        <a:lstStyle/>
        <a:p>
          <a:endParaRPr lang="en-US"/>
        </a:p>
      </dgm:t>
    </dgm:pt>
    <dgm:pt modelId="{0DC49585-B059-4463-BBBA-F043549C2E38}" type="sibTrans" cxnId="{DD76F1D7-5303-4371-8BED-B16D515987BB}">
      <dgm:prSet/>
      <dgm:spPr/>
      <dgm:t>
        <a:bodyPr/>
        <a:lstStyle/>
        <a:p>
          <a:endParaRPr lang="en-US"/>
        </a:p>
      </dgm:t>
    </dgm:pt>
    <dgm:pt modelId="{5F4288A0-FCD7-4C90-AAAB-479FA50B58F6}">
      <dgm:prSet phldrT="[Text]"/>
      <dgm:spPr/>
      <dgm:t>
        <a:bodyPr/>
        <a:lstStyle/>
        <a:p>
          <a:r>
            <a:rPr lang="en-US" dirty="0"/>
            <a:t>Club Agreements Page</a:t>
          </a:r>
        </a:p>
      </dgm:t>
    </dgm:pt>
    <dgm:pt modelId="{5CB132EA-DCCF-4254-A044-C0F51845D312}" type="parTrans" cxnId="{5417D24E-80B9-4CC5-84C3-654C54C8D87C}">
      <dgm:prSet/>
      <dgm:spPr/>
      <dgm:t>
        <a:bodyPr/>
        <a:lstStyle/>
        <a:p>
          <a:endParaRPr lang="en-US"/>
        </a:p>
      </dgm:t>
    </dgm:pt>
    <dgm:pt modelId="{952EDDA6-58D5-4D59-8E7C-F63D5B7AD51B}" type="sibTrans" cxnId="{5417D24E-80B9-4CC5-84C3-654C54C8D87C}">
      <dgm:prSet/>
      <dgm:spPr/>
      <dgm:t>
        <a:bodyPr/>
        <a:lstStyle/>
        <a:p>
          <a:endParaRPr lang="en-US"/>
        </a:p>
      </dgm:t>
    </dgm:pt>
    <dgm:pt modelId="{7F965108-1D38-4FA4-8BD1-1E0BB3A2B146}">
      <dgm:prSet phldrT="[Text]"/>
      <dgm:spPr/>
      <dgm:t>
        <a:bodyPr/>
        <a:lstStyle/>
        <a:p>
          <a:r>
            <a:rPr lang="en-US" dirty="0"/>
            <a:t>Project TAB #3</a:t>
          </a:r>
        </a:p>
      </dgm:t>
    </dgm:pt>
    <dgm:pt modelId="{0B4B6701-864A-41BF-BB9C-C69D0E72ADD9}" type="parTrans" cxnId="{4DA9AA07-45A7-45E5-9C02-774EE6B51DBA}">
      <dgm:prSet/>
      <dgm:spPr/>
      <dgm:t>
        <a:bodyPr/>
        <a:lstStyle/>
        <a:p>
          <a:endParaRPr lang="en-US"/>
        </a:p>
      </dgm:t>
    </dgm:pt>
    <dgm:pt modelId="{CCA38DDC-1A4B-4709-876D-76C70CA04D4E}" type="sibTrans" cxnId="{4DA9AA07-45A7-45E5-9C02-774EE6B51DBA}">
      <dgm:prSet/>
      <dgm:spPr/>
      <dgm:t>
        <a:bodyPr/>
        <a:lstStyle/>
        <a:p>
          <a:endParaRPr lang="en-US"/>
        </a:p>
      </dgm:t>
    </dgm:pt>
    <dgm:pt modelId="{EA6EE0C3-1A60-444D-A50A-2C9CBB6F6F8C}">
      <dgm:prSet phldrT="[Text]"/>
      <dgm:spPr/>
      <dgm:t>
        <a:bodyPr/>
        <a:lstStyle/>
        <a:p>
          <a:r>
            <a:rPr lang="en-US" dirty="0" err="1"/>
            <a:t>Hosemanship</a:t>
          </a:r>
          <a:endParaRPr lang="en-US" dirty="0"/>
        </a:p>
      </dgm:t>
    </dgm:pt>
    <dgm:pt modelId="{D8B0C401-531E-47B5-9A14-0E0AF330B997}" type="parTrans" cxnId="{88B8086B-BB36-46A5-8FB7-52D21E688461}">
      <dgm:prSet/>
      <dgm:spPr/>
      <dgm:t>
        <a:bodyPr/>
        <a:lstStyle/>
        <a:p>
          <a:endParaRPr lang="en-US"/>
        </a:p>
      </dgm:t>
    </dgm:pt>
    <dgm:pt modelId="{FA366BF7-489F-4CC5-BD18-D79B0DF92115}" type="sibTrans" cxnId="{88B8086B-BB36-46A5-8FB7-52D21E688461}">
      <dgm:prSet/>
      <dgm:spPr/>
      <dgm:t>
        <a:bodyPr/>
        <a:lstStyle/>
        <a:p>
          <a:endParaRPr lang="en-US"/>
        </a:p>
      </dgm:t>
    </dgm:pt>
    <dgm:pt modelId="{668B8443-5C45-402F-BAF1-806B5208D6E6}" type="pres">
      <dgm:prSet presAssocID="{2EF8A589-7577-4E0F-936A-5C32A13009CE}" presName="Name0" presStyleCnt="0">
        <dgm:presLayoutVars>
          <dgm:dir/>
          <dgm:animLvl val="lvl"/>
          <dgm:resizeHandles val="exact"/>
        </dgm:presLayoutVars>
      </dgm:prSet>
      <dgm:spPr/>
    </dgm:pt>
    <dgm:pt modelId="{968670BC-4914-4B5D-BA46-3DF192081623}" type="pres">
      <dgm:prSet presAssocID="{CBF7B678-8E08-4B7B-A03A-C875C95BA2DA}" presName="linNode" presStyleCnt="0"/>
      <dgm:spPr/>
    </dgm:pt>
    <dgm:pt modelId="{AC56DC1E-67FA-4915-A92A-0F5CAB21F028}" type="pres">
      <dgm:prSet presAssocID="{CBF7B678-8E08-4B7B-A03A-C875C95BA2DA}" presName="parentText" presStyleLbl="node1" presStyleIdx="0" presStyleCnt="9" custScaleX="99991">
        <dgm:presLayoutVars>
          <dgm:chMax val="1"/>
          <dgm:bulletEnabled val="1"/>
        </dgm:presLayoutVars>
      </dgm:prSet>
      <dgm:spPr/>
    </dgm:pt>
    <dgm:pt modelId="{E1389101-F55D-4611-9E68-D18142AB7169}" type="pres">
      <dgm:prSet presAssocID="{CBF7B678-8E08-4B7B-A03A-C875C95BA2DA}" presName="descendantText" presStyleLbl="alignAccFollowNode1" presStyleIdx="0" presStyleCnt="9">
        <dgm:presLayoutVars>
          <dgm:bulletEnabled val="1"/>
        </dgm:presLayoutVars>
      </dgm:prSet>
      <dgm:spPr/>
    </dgm:pt>
    <dgm:pt modelId="{44D9E858-C0AC-4708-AAD4-803FACC4E858}" type="pres">
      <dgm:prSet presAssocID="{9A784B4F-76F1-439D-87A2-023A6A3A3C51}" presName="sp" presStyleCnt="0"/>
      <dgm:spPr/>
    </dgm:pt>
    <dgm:pt modelId="{FAA213B4-E549-4C5D-955E-2F4F8B8BEAEE}" type="pres">
      <dgm:prSet presAssocID="{48E22B42-962E-4CC9-972A-DCB926FE2E88}" presName="linNode" presStyleCnt="0"/>
      <dgm:spPr/>
    </dgm:pt>
    <dgm:pt modelId="{3C84988E-293A-4E02-B3BA-DD72834E237A}" type="pres">
      <dgm:prSet presAssocID="{48E22B42-962E-4CC9-972A-DCB926FE2E88}" presName="parentText" presStyleLbl="node1" presStyleIdx="1" presStyleCnt="9">
        <dgm:presLayoutVars>
          <dgm:chMax val="1"/>
          <dgm:bulletEnabled val="1"/>
        </dgm:presLayoutVars>
      </dgm:prSet>
      <dgm:spPr/>
    </dgm:pt>
    <dgm:pt modelId="{C1493965-BCBB-4C21-8A57-73F39D409AE5}" type="pres">
      <dgm:prSet presAssocID="{48E22B42-962E-4CC9-972A-DCB926FE2E88}" presName="descendantText" presStyleLbl="alignAccFollowNode1" presStyleIdx="1" presStyleCnt="9">
        <dgm:presLayoutVars>
          <dgm:bulletEnabled val="1"/>
        </dgm:presLayoutVars>
      </dgm:prSet>
      <dgm:spPr/>
    </dgm:pt>
    <dgm:pt modelId="{2D55F873-E18F-4D43-BBCE-E529B9C38186}" type="pres">
      <dgm:prSet presAssocID="{E7DDF31F-2F04-4A18-8F4F-7550594A4DD9}" presName="sp" presStyleCnt="0"/>
      <dgm:spPr/>
    </dgm:pt>
    <dgm:pt modelId="{E8D17B3F-9A45-4D21-81F4-3F94441A62A5}" type="pres">
      <dgm:prSet presAssocID="{FAE65E97-5918-4D4E-A572-F2C62223BA58}" presName="linNode" presStyleCnt="0"/>
      <dgm:spPr/>
    </dgm:pt>
    <dgm:pt modelId="{1B68EF70-9551-4C1D-9302-27445309380E}" type="pres">
      <dgm:prSet presAssocID="{FAE65E97-5918-4D4E-A572-F2C62223BA58}" presName="parentText" presStyleLbl="node1" presStyleIdx="2" presStyleCnt="9">
        <dgm:presLayoutVars>
          <dgm:chMax val="1"/>
          <dgm:bulletEnabled val="1"/>
        </dgm:presLayoutVars>
      </dgm:prSet>
      <dgm:spPr/>
    </dgm:pt>
    <dgm:pt modelId="{16A7D208-EEAD-439F-B199-8F3EC4016247}" type="pres">
      <dgm:prSet presAssocID="{FAE65E97-5918-4D4E-A572-F2C62223BA58}" presName="descendantText" presStyleLbl="alignAccFollowNode1" presStyleIdx="2" presStyleCnt="9" custLinFactNeighborX="611" custLinFactNeighborY="3775">
        <dgm:presLayoutVars>
          <dgm:bulletEnabled val="1"/>
        </dgm:presLayoutVars>
      </dgm:prSet>
      <dgm:spPr/>
    </dgm:pt>
    <dgm:pt modelId="{4C2E46E4-E661-4FF2-85A5-36CAE2ADC9AC}" type="pres">
      <dgm:prSet presAssocID="{1B92CA69-0A55-42CC-86D6-147357209897}" presName="sp" presStyleCnt="0"/>
      <dgm:spPr/>
    </dgm:pt>
    <dgm:pt modelId="{5A9FCB6A-4B97-4C05-82CC-356A634B8CD1}" type="pres">
      <dgm:prSet presAssocID="{5CCB0E8C-EBC9-403D-867B-32CFA0AD1993}" presName="linNode" presStyleCnt="0"/>
      <dgm:spPr/>
    </dgm:pt>
    <dgm:pt modelId="{9EC16EE6-3E10-425D-A7E1-872D8DC6465E}" type="pres">
      <dgm:prSet presAssocID="{5CCB0E8C-EBC9-403D-867B-32CFA0AD1993}" presName="parentText" presStyleLbl="node1" presStyleIdx="3" presStyleCnt="9">
        <dgm:presLayoutVars>
          <dgm:chMax val="1"/>
          <dgm:bulletEnabled val="1"/>
        </dgm:presLayoutVars>
      </dgm:prSet>
      <dgm:spPr/>
    </dgm:pt>
    <dgm:pt modelId="{2EA7E7B3-142B-4639-8F95-FF99C4F62ED7}" type="pres">
      <dgm:prSet presAssocID="{5CCB0E8C-EBC9-403D-867B-32CFA0AD1993}" presName="descendantText" presStyleLbl="alignAccFollowNode1" presStyleIdx="3" presStyleCnt="9">
        <dgm:presLayoutVars>
          <dgm:bulletEnabled val="1"/>
        </dgm:presLayoutVars>
      </dgm:prSet>
      <dgm:spPr/>
    </dgm:pt>
    <dgm:pt modelId="{8CB14BC6-81DE-47E6-A9DE-1660F2F196D4}" type="pres">
      <dgm:prSet presAssocID="{C1C30302-199E-4825-8C69-D23E3EC25697}" presName="sp" presStyleCnt="0"/>
      <dgm:spPr/>
    </dgm:pt>
    <dgm:pt modelId="{DAED3F5E-7151-43E8-9588-F095600AEF98}" type="pres">
      <dgm:prSet presAssocID="{7F965108-1D38-4FA4-8BD1-1E0BB3A2B146}" presName="linNode" presStyleCnt="0"/>
      <dgm:spPr/>
    </dgm:pt>
    <dgm:pt modelId="{0740FD9E-46CD-451C-83BE-409077695284}" type="pres">
      <dgm:prSet presAssocID="{7F965108-1D38-4FA4-8BD1-1E0BB3A2B146}" presName="parentText" presStyleLbl="node1" presStyleIdx="4" presStyleCnt="9">
        <dgm:presLayoutVars>
          <dgm:chMax val="1"/>
          <dgm:bulletEnabled val="1"/>
        </dgm:presLayoutVars>
      </dgm:prSet>
      <dgm:spPr/>
    </dgm:pt>
    <dgm:pt modelId="{B76BF7BA-76F7-453A-BD5E-BEA6627A28D2}" type="pres">
      <dgm:prSet presAssocID="{7F965108-1D38-4FA4-8BD1-1E0BB3A2B146}" presName="descendantText" presStyleLbl="alignAccFollowNode1" presStyleIdx="4" presStyleCnt="9">
        <dgm:presLayoutVars>
          <dgm:bulletEnabled val="1"/>
        </dgm:presLayoutVars>
      </dgm:prSet>
      <dgm:spPr/>
    </dgm:pt>
    <dgm:pt modelId="{4D44ED2C-F5B2-4DC4-ABCF-73EBA24A0633}" type="pres">
      <dgm:prSet presAssocID="{CCA38DDC-1A4B-4709-876D-76C70CA04D4E}" presName="sp" presStyleCnt="0"/>
      <dgm:spPr/>
    </dgm:pt>
    <dgm:pt modelId="{6B0F2748-9791-44FD-9339-4B83DE7D654F}" type="pres">
      <dgm:prSet presAssocID="{3A3CD156-1D42-4767-8B01-10608213CCBA}" presName="linNode" presStyleCnt="0"/>
      <dgm:spPr/>
    </dgm:pt>
    <dgm:pt modelId="{7FE17BF7-C747-4B7D-B291-15CC7FF53562}" type="pres">
      <dgm:prSet presAssocID="{3A3CD156-1D42-4767-8B01-10608213CCBA}" presName="parentText" presStyleLbl="node1" presStyleIdx="5" presStyleCnt="9">
        <dgm:presLayoutVars>
          <dgm:chMax val="1"/>
          <dgm:bulletEnabled val="1"/>
        </dgm:presLayoutVars>
      </dgm:prSet>
      <dgm:spPr/>
    </dgm:pt>
    <dgm:pt modelId="{6A0070A3-07E8-4184-B17A-E0657C382F3E}" type="pres">
      <dgm:prSet presAssocID="{3A3CD156-1D42-4767-8B01-10608213CCBA}" presName="descendantText" presStyleLbl="alignAccFollowNode1" presStyleIdx="5" presStyleCnt="9">
        <dgm:presLayoutVars>
          <dgm:bulletEnabled val="1"/>
        </dgm:presLayoutVars>
      </dgm:prSet>
      <dgm:spPr/>
    </dgm:pt>
    <dgm:pt modelId="{331AD0F9-443B-494A-B8B6-66531DAA9156}" type="pres">
      <dgm:prSet presAssocID="{DAE07EE0-4E19-463F-8D2D-76720B1E4622}" presName="sp" presStyleCnt="0"/>
      <dgm:spPr/>
    </dgm:pt>
    <dgm:pt modelId="{EF0ABD16-5B60-48D2-A0A0-98AEAA3AEF32}" type="pres">
      <dgm:prSet presAssocID="{6A480951-E09A-4508-8ECC-EEE35F607F35}" presName="linNode" presStyleCnt="0"/>
      <dgm:spPr/>
    </dgm:pt>
    <dgm:pt modelId="{D2E97EA4-8814-4FDA-B3E9-3B578CDB876D}" type="pres">
      <dgm:prSet presAssocID="{6A480951-E09A-4508-8ECC-EEE35F607F35}" presName="parentText" presStyleLbl="node1" presStyleIdx="6" presStyleCnt="9">
        <dgm:presLayoutVars>
          <dgm:chMax val="1"/>
          <dgm:bulletEnabled val="1"/>
        </dgm:presLayoutVars>
      </dgm:prSet>
      <dgm:spPr/>
    </dgm:pt>
    <dgm:pt modelId="{21F202A5-655C-49DE-B822-474C82E79E65}" type="pres">
      <dgm:prSet presAssocID="{6A480951-E09A-4508-8ECC-EEE35F607F35}" presName="descendantText" presStyleLbl="alignAccFollowNode1" presStyleIdx="6" presStyleCnt="9">
        <dgm:presLayoutVars>
          <dgm:bulletEnabled val="1"/>
        </dgm:presLayoutVars>
      </dgm:prSet>
      <dgm:spPr/>
    </dgm:pt>
    <dgm:pt modelId="{25A9ACE8-FC37-462B-950D-080A8D0C52A0}" type="pres">
      <dgm:prSet presAssocID="{76ABBA96-F174-430F-B86A-E5D1A1E081F0}" presName="sp" presStyleCnt="0"/>
      <dgm:spPr/>
    </dgm:pt>
    <dgm:pt modelId="{BDEE828D-3799-4F80-B0DE-0315CC00A577}" type="pres">
      <dgm:prSet presAssocID="{155B22B4-2629-4E78-853A-98203E39C26B}" presName="linNode" presStyleCnt="0"/>
      <dgm:spPr/>
    </dgm:pt>
    <dgm:pt modelId="{78B75F38-54AC-4073-8A48-D722D5DAF886}" type="pres">
      <dgm:prSet presAssocID="{155B22B4-2629-4E78-853A-98203E39C26B}" presName="parentText" presStyleLbl="node1" presStyleIdx="7" presStyleCnt="9">
        <dgm:presLayoutVars>
          <dgm:chMax val="1"/>
          <dgm:bulletEnabled val="1"/>
        </dgm:presLayoutVars>
      </dgm:prSet>
      <dgm:spPr/>
    </dgm:pt>
    <dgm:pt modelId="{5B1B4AB9-C422-4A4F-A38A-550ADCEEAE7D}" type="pres">
      <dgm:prSet presAssocID="{155B22B4-2629-4E78-853A-98203E39C26B}" presName="descendantText" presStyleLbl="alignAccFollowNode1" presStyleIdx="7" presStyleCnt="9">
        <dgm:presLayoutVars>
          <dgm:bulletEnabled val="1"/>
        </dgm:presLayoutVars>
      </dgm:prSet>
      <dgm:spPr/>
    </dgm:pt>
    <dgm:pt modelId="{322849DD-E772-4363-9687-4272F4F2BAE2}" type="pres">
      <dgm:prSet presAssocID="{2EA0BD6B-88EF-4991-B4E4-806823B42075}" presName="sp" presStyleCnt="0"/>
      <dgm:spPr/>
    </dgm:pt>
    <dgm:pt modelId="{C8DEE471-992E-4FAC-B86E-9D8C4DB5DC2A}" type="pres">
      <dgm:prSet presAssocID="{26CB8FA2-5101-4EDB-AF2A-DD93A72DB714}" presName="linNode" presStyleCnt="0"/>
      <dgm:spPr/>
    </dgm:pt>
    <dgm:pt modelId="{E51CC845-9FF6-4FA5-A89A-6C09B95837E3}" type="pres">
      <dgm:prSet presAssocID="{26CB8FA2-5101-4EDB-AF2A-DD93A72DB714}" presName="parentText" presStyleLbl="node1" presStyleIdx="8" presStyleCnt="9">
        <dgm:presLayoutVars>
          <dgm:chMax val="1"/>
          <dgm:bulletEnabled val="1"/>
        </dgm:presLayoutVars>
      </dgm:prSet>
      <dgm:spPr/>
    </dgm:pt>
    <dgm:pt modelId="{FA01192E-33E5-49E4-ADC0-48C2A0F8D00E}" type="pres">
      <dgm:prSet presAssocID="{26CB8FA2-5101-4EDB-AF2A-DD93A72DB714}" presName="descendantText" presStyleLbl="alignAccFollowNode1" presStyleIdx="8" presStyleCnt="9">
        <dgm:presLayoutVars>
          <dgm:bulletEnabled val="1"/>
        </dgm:presLayoutVars>
      </dgm:prSet>
      <dgm:spPr/>
    </dgm:pt>
  </dgm:ptLst>
  <dgm:cxnLst>
    <dgm:cxn modelId="{F3A93C00-6186-49D1-8A6F-A6CB40CA7C74}" type="presOf" srcId="{CBF7B678-8E08-4B7B-A03A-C875C95BA2DA}" destId="{AC56DC1E-67FA-4915-A92A-0F5CAB21F028}" srcOrd="0" destOrd="0" presId="urn:microsoft.com/office/officeart/2005/8/layout/vList5"/>
    <dgm:cxn modelId="{57C87707-49ED-4B34-B775-8BF7FE9A2E6E}" type="presOf" srcId="{9EED28C5-B996-4E4C-87D1-67D757AF61E1}" destId="{5B1B4AB9-C422-4A4F-A38A-550ADCEEAE7D}" srcOrd="0" destOrd="0" presId="urn:microsoft.com/office/officeart/2005/8/layout/vList5"/>
    <dgm:cxn modelId="{4DA9AA07-45A7-45E5-9C02-774EE6B51DBA}" srcId="{2EF8A589-7577-4E0F-936A-5C32A13009CE}" destId="{7F965108-1D38-4FA4-8BD1-1E0BB3A2B146}" srcOrd="4" destOrd="0" parTransId="{0B4B6701-864A-41BF-BB9C-C69D0E72ADD9}" sibTransId="{CCA38DDC-1A4B-4709-876D-76C70CA04D4E}"/>
    <dgm:cxn modelId="{6E59AA15-3D6A-4D37-AFF0-2E69DD0A079A}" srcId="{5CCB0E8C-EBC9-403D-867B-32CFA0AD1993}" destId="{0146271C-7B1C-48B4-A5FB-4855421EB4F9}" srcOrd="0" destOrd="0" parTransId="{0AFC50AE-7AD7-4E53-A617-3721E5D5AF53}" sibTransId="{98C249B4-7A66-4118-BEA3-4F8CB13697BF}"/>
    <dgm:cxn modelId="{FA9FAD1D-0183-4D31-9810-862E929F121F}" type="presOf" srcId="{155B22B4-2629-4E78-853A-98203E39C26B}" destId="{78B75F38-54AC-4073-8A48-D722D5DAF886}" srcOrd="0" destOrd="0" presId="urn:microsoft.com/office/officeart/2005/8/layout/vList5"/>
    <dgm:cxn modelId="{4495C732-B9F7-41A3-BFC2-2E6E0BB335F3}" type="presOf" srcId="{53BA5A56-0C01-484C-8768-B710241879E0}" destId="{6A0070A3-07E8-4184-B17A-E0657C382F3E}" srcOrd="0" destOrd="0" presId="urn:microsoft.com/office/officeart/2005/8/layout/vList5"/>
    <dgm:cxn modelId="{FACBFF33-5916-4867-9DD5-88660FDC2917}" type="presOf" srcId="{81C81954-926F-4409-8FC0-20DEA85C9A1B}" destId="{16A7D208-EEAD-439F-B199-8F3EC4016247}" srcOrd="0" destOrd="0" presId="urn:microsoft.com/office/officeart/2005/8/layout/vList5"/>
    <dgm:cxn modelId="{9C61B537-2601-430A-BBC7-78A801F5E363}" srcId="{2EF8A589-7577-4E0F-936A-5C32A13009CE}" destId="{155B22B4-2629-4E78-853A-98203E39C26B}" srcOrd="7" destOrd="0" parTransId="{CC377316-0C85-415A-93A4-C13F460245EB}" sibTransId="{2EA0BD6B-88EF-4991-B4E4-806823B42075}"/>
    <dgm:cxn modelId="{BFF1DB3A-6219-43B5-953F-E6659A6D142D}" type="presOf" srcId="{2EF8A589-7577-4E0F-936A-5C32A13009CE}" destId="{668B8443-5C45-402F-BAF1-806B5208D6E6}" srcOrd="0" destOrd="0" presId="urn:microsoft.com/office/officeart/2005/8/layout/vList5"/>
    <dgm:cxn modelId="{9D71483B-522E-48BF-B14D-003278B6C705}" type="presOf" srcId="{341EC4A2-1393-4500-B868-6709B0FACD22}" destId="{E1389101-F55D-4611-9E68-D18142AB7169}" srcOrd="0" destOrd="0" presId="urn:microsoft.com/office/officeart/2005/8/layout/vList5"/>
    <dgm:cxn modelId="{2EE9B645-6BC9-4CBB-911F-9928E41D91CD}" srcId="{2EF8A589-7577-4E0F-936A-5C32A13009CE}" destId="{5CCB0E8C-EBC9-403D-867B-32CFA0AD1993}" srcOrd="3" destOrd="0" parTransId="{D53480DB-1457-48BB-8460-C414B836CAD7}" sibTransId="{C1C30302-199E-4825-8C69-D23E3EC25697}"/>
    <dgm:cxn modelId="{B2313A46-9549-4310-BC0A-89F55D4A8A3F}" type="presOf" srcId="{7EE83308-9595-4F94-B24A-42A91BDD8AA6}" destId="{5B1B4AB9-C422-4A4F-A38A-550ADCEEAE7D}" srcOrd="0" destOrd="1" presId="urn:microsoft.com/office/officeart/2005/8/layout/vList5"/>
    <dgm:cxn modelId="{88B8086B-BB36-46A5-8FB7-52D21E688461}" srcId="{7F965108-1D38-4FA4-8BD1-1E0BB3A2B146}" destId="{EA6EE0C3-1A60-444D-A50A-2C9CBB6F6F8C}" srcOrd="0" destOrd="0" parTransId="{D8B0C401-531E-47B5-9A14-0E0AF330B997}" sibTransId="{FA366BF7-489F-4CC5-BD18-D79B0DF92115}"/>
    <dgm:cxn modelId="{8589974B-9E98-43C2-8E7F-2E36A23C2477}" type="presOf" srcId="{0146271C-7B1C-48B4-A5FB-4855421EB4F9}" destId="{2EA7E7B3-142B-4639-8F95-FF99C4F62ED7}" srcOrd="0" destOrd="0" presId="urn:microsoft.com/office/officeart/2005/8/layout/vList5"/>
    <dgm:cxn modelId="{EBB3AB4E-B8AB-460E-893F-C4BAC10E9951}" srcId="{155B22B4-2629-4E78-853A-98203E39C26B}" destId="{9EED28C5-B996-4E4C-87D1-67D757AF61E1}" srcOrd="0" destOrd="0" parTransId="{92A5567A-E1F8-499E-AA1A-081EC3F4E47C}" sibTransId="{36FB9548-6518-47D1-99F1-04B8783AA1D4}"/>
    <dgm:cxn modelId="{5417D24E-80B9-4CC5-84C3-654C54C8D87C}" srcId="{26CB8FA2-5101-4EDB-AF2A-DD93A72DB714}" destId="{5F4288A0-FCD7-4C90-AAAB-479FA50B58F6}" srcOrd="0" destOrd="0" parTransId="{5CB132EA-DCCF-4254-A044-C0F51845D312}" sibTransId="{952EDDA6-58D5-4D59-8E7C-F63D5B7AD51B}"/>
    <dgm:cxn modelId="{F1F9F87C-7C76-45D0-B5E9-60A584AB9233}" type="presOf" srcId="{48E22B42-962E-4CC9-972A-DCB926FE2E88}" destId="{3C84988E-293A-4E02-B3BA-DD72834E237A}" srcOrd="0" destOrd="0" presId="urn:microsoft.com/office/officeart/2005/8/layout/vList5"/>
    <dgm:cxn modelId="{210A88A3-F7A3-429C-B2FC-22ABC685DB80}" srcId="{CBF7B678-8E08-4B7B-A03A-C875C95BA2DA}" destId="{341EC4A2-1393-4500-B868-6709B0FACD22}" srcOrd="0" destOrd="0" parTransId="{48FB7A93-3D08-4528-B026-A8436FB2AB94}" sibTransId="{00298297-CEA4-4951-A980-86EDCA6DB490}"/>
    <dgm:cxn modelId="{716529A5-79ED-4D61-91E6-FC953351556C}" srcId="{2EF8A589-7577-4E0F-936A-5C32A13009CE}" destId="{CBF7B678-8E08-4B7B-A03A-C875C95BA2DA}" srcOrd="0" destOrd="0" parTransId="{287EFE16-39D4-4156-92A1-636334389186}" sibTransId="{9A784B4F-76F1-439D-87A2-023A6A3A3C51}"/>
    <dgm:cxn modelId="{76E3B6A5-E6A8-4598-8635-549107A84D46}" type="presOf" srcId="{3A3CD156-1D42-4767-8B01-10608213CCBA}" destId="{7FE17BF7-C747-4B7D-B291-15CC7FF53562}" srcOrd="0" destOrd="0" presId="urn:microsoft.com/office/officeart/2005/8/layout/vList5"/>
    <dgm:cxn modelId="{BADB7CAD-EE55-4FE4-A4D5-19D906E04902}" srcId="{3A3CD156-1D42-4767-8B01-10608213CCBA}" destId="{53BA5A56-0C01-484C-8768-B710241879E0}" srcOrd="0" destOrd="0" parTransId="{8B40DAD8-6DF7-432A-B222-E3FADA624473}" sibTransId="{627A9B3B-E74A-41EB-AC33-2C5AF116AD0C}"/>
    <dgm:cxn modelId="{35D1DCB6-537C-496A-BAFE-9524225E782D}" type="presOf" srcId="{5F4288A0-FCD7-4C90-AAAB-479FA50B58F6}" destId="{FA01192E-33E5-49E4-ADC0-48C2A0F8D00E}" srcOrd="0" destOrd="0" presId="urn:microsoft.com/office/officeart/2005/8/layout/vList5"/>
    <dgm:cxn modelId="{A57E52BB-7FD7-458A-B043-C5E012FD1487}" type="presOf" srcId="{FAE65E97-5918-4D4E-A572-F2C62223BA58}" destId="{1B68EF70-9551-4C1D-9302-27445309380E}" srcOrd="0" destOrd="0" presId="urn:microsoft.com/office/officeart/2005/8/layout/vList5"/>
    <dgm:cxn modelId="{8BBD2ABF-B4C6-45B7-8F6F-3C2F5C10AD03}" srcId="{FAE65E97-5918-4D4E-A572-F2C62223BA58}" destId="{81C81954-926F-4409-8FC0-20DEA85C9A1B}" srcOrd="0" destOrd="0" parTransId="{81E6210A-4B55-47F1-8798-16B365F05D4E}" sibTransId="{49005B1C-5108-4766-94FC-5645F076D32D}"/>
    <dgm:cxn modelId="{D2AE59CB-6BC1-42F1-B0ED-D2D55F51C957}" srcId="{48E22B42-962E-4CC9-972A-DCB926FE2E88}" destId="{8542AD41-11FC-4A3F-8711-5DD78B16E6A2}" srcOrd="0" destOrd="0" parTransId="{2648255F-03CB-447A-9BF6-6E4913675241}" sibTransId="{F7E1F1F3-7C5B-47D0-B9B5-CE21DE8406E5}"/>
    <dgm:cxn modelId="{161948CC-1061-49F6-AA09-4AA595E1FDB6}" srcId="{6A480951-E09A-4508-8ECC-EEE35F607F35}" destId="{DFE0FB3D-4ACD-410B-A844-917244BBBE1D}" srcOrd="0" destOrd="0" parTransId="{1F44243B-CB39-421B-81B4-00956C6777E1}" sibTransId="{E68D88A0-D69E-4D4B-95C8-991EF593748C}"/>
    <dgm:cxn modelId="{9AC5FFD2-A12B-4CA5-A133-A7B7F56569E1}" type="presOf" srcId="{5CCB0E8C-EBC9-403D-867B-32CFA0AD1993}" destId="{9EC16EE6-3E10-425D-A7E1-872D8DC6465E}" srcOrd="0" destOrd="0" presId="urn:microsoft.com/office/officeart/2005/8/layout/vList5"/>
    <dgm:cxn modelId="{B0B4EDD4-001E-4191-9882-16A365C72659}" srcId="{2EF8A589-7577-4E0F-936A-5C32A13009CE}" destId="{48E22B42-962E-4CC9-972A-DCB926FE2E88}" srcOrd="1" destOrd="0" parTransId="{4611100A-FBE0-4BFA-A26B-C63056E94AC2}" sibTransId="{E7DDF31F-2F04-4A18-8F4F-7550594A4DD9}"/>
    <dgm:cxn modelId="{A44092D6-FA41-411C-93A8-35D7EDEC8B72}" type="presOf" srcId="{6A480951-E09A-4508-8ECC-EEE35F607F35}" destId="{D2E97EA4-8814-4FDA-B3E9-3B578CDB876D}" srcOrd="0" destOrd="0" presId="urn:microsoft.com/office/officeart/2005/8/layout/vList5"/>
    <dgm:cxn modelId="{DD76F1D7-5303-4371-8BED-B16D515987BB}" srcId="{2EF8A589-7577-4E0F-936A-5C32A13009CE}" destId="{26CB8FA2-5101-4EDB-AF2A-DD93A72DB714}" srcOrd="8" destOrd="0" parTransId="{CCFE9347-5F45-4FBB-889C-A1AC3B4454C8}" sibTransId="{0DC49585-B059-4463-BBBA-F043549C2E38}"/>
    <dgm:cxn modelId="{2CE203D8-1F22-4487-9D6A-57EAB0574992}" srcId="{155B22B4-2629-4E78-853A-98203E39C26B}" destId="{7EE83308-9595-4F94-B24A-42A91BDD8AA6}" srcOrd="1" destOrd="0" parTransId="{7ECA27EC-04ED-4F99-8AE5-2CAA8003AA9F}" sibTransId="{98723738-1C9C-46DD-BB3B-B3F1666B4FB3}"/>
    <dgm:cxn modelId="{592395DD-D207-4766-8C09-69A9445AB5D7}" srcId="{2EF8A589-7577-4E0F-936A-5C32A13009CE}" destId="{3A3CD156-1D42-4767-8B01-10608213CCBA}" srcOrd="5" destOrd="0" parTransId="{2AB3C770-4867-4745-B135-7B1584599C58}" sibTransId="{DAE07EE0-4E19-463F-8D2D-76720B1E4622}"/>
    <dgm:cxn modelId="{0C59FDE6-9AE4-432A-9B8F-58C5AE8AB9A8}" type="presOf" srcId="{7F965108-1D38-4FA4-8BD1-1E0BB3A2B146}" destId="{0740FD9E-46CD-451C-83BE-409077695284}" srcOrd="0" destOrd="0" presId="urn:microsoft.com/office/officeart/2005/8/layout/vList5"/>
    <dgm:cxn modelId="{E1F21FEC-EB73-419A-9DEC-910A0ACCB3B8}" type="presOf" srcId="{8542AD41-11FC-4A3F-8711-5DD78B16E6A2}" destId="{C1493965-BCBB-4C21-8A57-73F39D409AE5}" srcOrd="0" destOrd="0" presId="urn:microsoft.com/office/officeart/2005/8/layout/vList5"/>
    <dgm:cxn modelId="{BF7B91EF-3EB4-4B94-BD9B-7527E0DFA472}" type="presOf" srcId="{DFE0FB3D-4ACD-410B-A844-917244BBBE1D}" destId="{21F202A5-655C-49DE-B822-474C82E79E65}" srcOrd="0" destOrd="0" presId="urn:microsoft.com/office/officeart/2005/8/layout/vList5"/>
    <dgm:cxn modelId="{C3899FEF-BC43-4AFF-AABC-677D4A792929}" type="presOf" srcId="{26CB8FA2-5101-4EDB-AF2A-DD93A72DB714}" destId="{E51CC845-9FF6-4FA5-A89A-6C09B95837E3}" srcOrd="0" destOrd="0" presId="urn:microsoft.com/office/officeart/2005/8/layout/vList5"/>
    <dgm:cxn modelId="{52A0D3F4-6ACF-4FE9-B5CC-0BF32A184DEE}" srcId="{2EF8A589-7577-4E0F-936A-5C32A13009CE}" destId="{6A480951-E09A-4508-8ECC-EEE35F607F35}" srcOrd="6" destOrd="0" parTransId="{43305244-EB4C-45CD-A09E-C0E916FB2BF7}" sibTransId="{76ABBA96-F174-430F-B86A-E5D1A1E081F0}"/>
    <dgm:cxn modelId="{72BBE8F5-9B80-4982-877F-79BD21E2C5B7}" srcId="{2EF8A589-7577-4E0F-936A-5C32A13009CE}" destId="{FAE65E97-5918-4D4E-A572-F2C62223BA58}" srcOrd="2" destOrd="0" parTransId="{E5BCC4D1-15D8-4455-BE94-EA76AEEC4481}" sibTransId="{1B92CA69-0A55-42CC-86D6-147357209897}"/>
    <dgm:cxn modelId="{8A940DFB-4C4F-4429-8D8F-52B56DE1982A}" type="presOf" srcId="{EA6EE0C3-1A60-444D-A50A-2C9CBB6F6F8C}" destId="{B76BF7BA-76F7-453A-BD5E-BEA6627A28D2}" srcOrd="0" destOrd="0" presId="urn:microsoft.com/office/officeart/2005/8/layout/vList5"/>
    <dgm:cxn modelId="{F49B7105-E011-4FD3-8983-A2FEAB0BFCC3}" type="presParOf" srcId="{668B8443-5C45-402F-BAF1-806B5208D6E6}" destId="{968670BC-4914-4B5D-BA46-3DF192081623}" srcOrd="0" destOrd="0" presId="urn:microsoft.com/office/officeart/2005/8/layout/vList5"/>
    <dgm:cxn modelId="{125C15ED-E001-41B8-913B-1727A6CD061C}" type="presParOf" srcId="{968670BC-4914-4B5D-BA46-3DF192081623}" destId="{AC56DC1E-67FA-4915-A92A-0F5CAB21F028}" srcOrd="0" destOrd="0" presId="urn:microsoft.com/office/officeart/2005/8/layout/vList5"/>
    <dgm:cxn modelId="{F1C317DC-1D4C-48B1-8F63-BDCA278FE8B6}" type="presParOf" srcId="{968670BC-4914-4B5D-BA46-3DF192081623}" destId="{E1389101-F55D-4611-9E68-D18142AB7169}" srcOrd="1" destOrd="0" presId="urn:microsoft.com/office/officeart/2005/8/layout/vList5"/>
    <dgm:cxn modelId="{941238E7-A90A-42DA-BFD9-038D2F2F97A2}" type="presParOf" srcId="{668B8443-5C45-402F-BAF1-806B5208D6E6}" destId="{44D9E858-C0AC-4708-AAD4-803FACC4E858}" srcOrd="1" destOrd="0" presId="urn:microsoft.com/office/officeart/2005/8/layout/vList5"/>
    <dgm:cxn modelId="{EDDE54DA-E77A-4C6F-B96B-6A4C2387195C}" type="presParOf" srcId="{668B8443-5C45-402F-BAF1-806B5208D6E6}" destId="{FAA213B4-E549-4C5D-955E-2F4F8B8BEAEE}" srcOrd="2" destOrd="0" presId="urn:microsoft.com/office/officeart/2005/8/layout/vList5"/>
    <dgm:cxn modelId="{1531C6BA-47D9-4464-9535-30990D82C053}" type="presParOf" srcId="{FAA213B4-E549-4C5D-955E-2F4F8B8BEAEE}" destId="{3C84988E-293A-4E02-B3BA-DD72834E237A}" srcOrd="0" destOrd="0" presId="urn:microsoft.com/office/officeart/2005/8/layout/vList5"/>
    <dgm:cxn modelId="{0CDFC684-9031-4B66-BE12-D84414C347EB}" type="presParOf" srcId="{FAA213B4-E549-4C5D-955E-2F4F8B8BEAEE}" destId="{C1493965-BCBB-4C21-8A57-73F39D409AE5}" srcOrd="1" destOrd="0" presId="urn:microsoft.com/office/officeart/2005/8/layout/vList5"/>
    <dgm:cxn modelId="{2DAA8CB7-1D89-4176-A75E-D3112CBB37D3}" type="presParOf" srcId="{668B8443-5C45-402F-BAF1-806B5208D6E6}" destId="{2D55F873-E18F-4D43-BBCE-E529B9C38186}" srcOrd="3" destOrd="0" presId="urn:microsoft.com/office/officeart/2005/8/layout/vList5"/>
    <dgm:cxn modelId="{FC7850F2-0809-42A1-BFCC-FF598F0F2E10}" type="presParOf" srcId="{668B8443-5C45-402F-BAF1-806B5208D6E6}" destId="{E8D17B3F-9A45-4D21-81F4-3F94441A62A5}" srcOrd="4" destOrd="0" presId="urn:microsoft.com/office/officeart/2005/8/layout/vList5"/>
    <dgm:cxn modelId="{6E34FB01-97EF-4419-9B05-C394DB1ECD8E}" type="presParOf" srcId="{E8D17B3F-9A45-4D21-81F4-3F94441A62A5}" destId="{1B68EF70-9551-4C1D-9302-27445309380E}" srcOrd="0" destOrd="0" presId="urn:microsoft.com/office/officeart/2005/8/layout/vList5"/>
    <dgm:cxn modelId="{2A89AF8B-E6E7-4555-8871-67C862739AF9}" type="presParOf" srcId="{E8D17B3F-9A45-4D21-81F4-3F94441A62A5}" destId="{16A7D208-EEAD-439F-B199-8F3EC4016247}" srcOrd="1" destOrd="0" presId="urn:microsoft.com/office/officeart/2005/8/layout/vList5"/>
    <dgm:cxn modelId="{7AE7CCB1-7FE0-44FD-89F2-29D99B0333AF}" type="presParOf" srcId="{668B8443-5C45-402F-BAF1-806B5208D6E6}" destId="{4C2E46E4-E661-4FF2-85A5-36CAE2ADC9AC}" srcOrd="5" destOrd="0" presId="urn:microsoft.com/office/officeart/2005/8/layout/vList5"/>
    <dgm:cxn modelId="{08477FAA-2DAA-47A5-A923-947001ACAD5B}" type="presParOf" srcId="{668B8443-5C45-402F-BAF1-806B5208D6E6}" destId="{5A9FCB6A-4B97-4C05-82CC-356A634B8CD1}" srcOrd="6" destOrd="0" presId="urn:microsoft.com/office/officeart/2005/8/layout/vList5"/>
    <dgm:cxn modelId="{84A9D863-4A93-45CE-BDEC-736D48BCEFD1}" type="presParOf" srcId="{5A9FCB6A-4B97-4C05-82CC-356A634B8CD1}" destId="{9EC16EE6-3E10-425D-A7E1-872D8DC6465E}" srcOrd="0" destOrd="0" presId="urn:microsoft.com/office/officeart/2005/8/layout/vList5"/>
    <dgm:cxn modelId="{D6F17AF1-60A9-4C91-B5C5-16EA65A9608E}" type="presParOf" srcId="{5A9FCB6A-4B97-4C05-82CC-356A634B8CD1}" destId="{2EA7E7B3-142B-4639-8F95-FF99C4F62ED7}" srcOrd="1" destOrd="0" presId="urn:microsoft.com/office/officeart/2005/8/layout/vList5"/>
    <dgm:cxn modelId="{F07DA10B-49BD-4306-B18E-04DE080B5303}" type="presParOf" srcId="{668B8443-5C45-402F-BAF1-806B5208D6E6}" destId="{8CB14BC6-81DE-47E6-A9DE-1660F2F196D4}" srcOrd="7" destOrd="0" presId="urn:microsoft.com/office/officeart/2005/8/layout/vList5"/>
    <dgm:cxn modelId="{1E89B982-A940-4B6B-8803-B282AF40EB7B}" type="presParOf" srcId="{668B8443-5C45-402F-BAF1-806B5208D6E6}" destId="{DAED3F5E-7151-43E8-9588-F095600AEF98}" srcOrd="8" destOrd="0" presId="urn:microsoft.com/office/officeart/2005/8/layout/vList5"/>
    <dgm:cxn modelId="{CC7F42D5-DE41-494C-9EB0-B38886B22897}" type="presParOf" srcId="{DAED3F5E-7151-43E8-9588-F095600AEF98}" destId="{0740FD9E-46CD-451C-83BE-409077695284}" srcOrd="0" destOrd="0" presId="urn:microsoft.com/office/officeart/2005/8/layout/vList5"/>
    <dgm:cxn modelId="{7A10CE6D-8064-4254-83CF-6EFDD09E724E}" type="presParOf" srcId="{DAED3F5E-7151-43E8-9588-F095600AEF98}" destId="{B76BF7BA-76F7-453A-BD5E-BEA6627A28D2}" srcOrd="1" destOrd="0" presId="urn:microsoft.com/office/officeart/2005/8/layout/vList5"/>
    <dgm:cxn modelId="{CF42B897-A91A-46A4-8C4E-CD630C3D8B17}" type="presParOf" srcId="{668B8443-5C45-402F-BAF1-806B5208D6E6}" destId="{4D44ED2C-F5B2-4DC4-ABCF-73EBA24A0633}" srcOrd="9" destOrd="0" presId="urn:microsoft.com/office/officeart/2005/8/layout/vList5"/>
    <dgm:cxn modelId="{299AD0FA-E140-47B0-A35E-80F42701BEB4}" type="presParOf" srcId="{668B8443-5C45-402F-BAF1-806B5208D6E6}" destId="{6B0F2748-9791-44FD-9339-4B83DE7D654F}" srcOrd="10" destOrd="0" presId="urn:microsoft.com/office/officeart/2005/8/layout/vList5"/>
    <dgm:cxn modelId="{235D7399-6674-4C30-AF34-7CA07EB4E430}" type="presParOf" srcId="{6B0F2748-9791-44FD-9339-4B83DE7D654F}" destId="{7FE17BF7-C747-4B7D-B291-15CC7FF53562}" srcOrd="0" destOrd="0" presId="urn:microsoft.com/office/officeart/2005/8/layout/vList5"/>
    <dgm:cxn modelId="{5735F687-9B73-4177-BB34-2DDA5C4E4C1C}" type="presParOf" srcId="{6B0F2748-9791-44FD-9339-4B83DE7D654F}" destId="{6A0070A3-07E8-4184-B17A-E0657C382F3E}" srcOrd="1" destOrd="0" presId="urn:microsoft.com/office/officeart/2005/8/layout/vList5"/>
    <dgm:cxn modelId="{FB0F7F71-B4B1-4F61-82B8-D8E5B2EE53BB}" type="presParOf" srcId="{668B8443-5C45-402F-BAF1-806B5208D6E6}" destId="{331AD0F9-443B-494A-B8B6-66531DAA9156}" srcOrd="11" destOrd="0" presId="urn:microsoft.com/office/officeart/2005/8/layout/vList5"/>
    <dgm:cxn modelId="{2AD337D6-10FB-42D1-991C-A7CEF5A0711F}" type="presParOf" srcId="{668B8443-5C45-402F-BAF1-806B5208D6E6}" destId="{EF0ABD16-5B60-48D2-A0A0-98AEAA3AEF32}" srcOrd="12" destOrd="0" presId="urn:microsoft.com/office/officeart/2005/8/layout/vList5"/>
    <dgm:cxn modelId="{DC2B121C-B959-4442-A83E-6D3DA11BD25F}" type="presParOf" srcId="{EF0ABD16-5B60-48D2-A0A0-98AEAA3AEF32}" destId="{D2E97EA4-8814-4FDA-B3E9-3B578CDB876D}" srcOrd="0" destOrd="0" presId="urn:microsoft.com/office/officeart/2005/8/layout/vList5"/>
    <dgm:cxn modelId="{C3FE3FBE-2B0A-4DA1-BB34-701ED22264AF}" type="presParOf" srcId="{EF0ABD16-5B60-48D2-A0A0-98AEAA3AEF32}" destId="{21F202A5-655C-49DE-B822-474C82E79E65}" srcOrd="1" destOrd="0" presId="urn:microsoft.com/office/officeart/2005/8/layout/vList5"/>
    <dgm:cxn modelId="{DA610E5C-831C-4856-9A77-BB7D55319E96}" type="presParOf" srcId="{668B8443-5C45-402F-BAF1-806B5208D6E6}" destId="{25A9ACE8-FC37-462B-950D-080A8D0C52A0}" srcOrd="13" destOrd="0" presId="urn:microsoft.com/office/officeart/2005/8/layout/vList5"/>
    <dgm:cxn modelId="{217EF3B2-BA27-403C-93C8-A9A108748098}" type="presParOf" srcId="{668B8443-5C45-402F-BAF1-806B5208D6E6}" destId="{BDEE828D-3799-4F80-B0DE-0315CC00A577}" srcOrd="14" destOrd="0" presId="urn:microsoft.com/office/officeart/2005/8/layout/vList5"/>
    <dgm:cxn modelId="{4D0C839B-A9B9-4883-9B6A-9BCF117B6D0A}" type="presParOf" srcId="{BDEE828D-3799-4F80-B0DE-0315CC00A577}" destId="{78B75F38-54AC-4073-8A48-D722D5DAF886}" srcOrd="0" destOrd="0" presId="urn:microsoft.com/office/officeart/2005/8/layout/vList5"/>
    <dgm:cxn modelId="{0CF049BD-2421-415B-9A98-AE4822A0ACF2}" type="presParOf" srcId="{BDEE828D-3799-4F80-B0DE-0315CC00A577}" destId="{5B1B4AB9-C422-4A4F-A38A-550ADCEEAE7D}" srcOrd="1" destOrd="0" presId="urn:microsoft.com/office/officeart/2005/8/layout/vList5"/>
    <dgm:cxn modelId="{9EB5DBED-6B7C-4DB0-9BA3-1F77941B26F9}" type="presParOf" srcId="{668B8443-5C45-402F-BAF1-806B5208D6E6}" destId="{322849DD-E772-4363-9687-4272F4F2BAE2}" srcOrd="15" destOrd="0" presId="urn:microsoft.com/office/officeart/2005/8/layout/vList5"/>
    <dgm:cxn modelId="{E41A6CC3-67A0-47FE-BDD7-887BD21CC522}" type="presParOf" srcId="{668B8443-5C45-402F-BAF1-806B5208D6E6}" destId="{C8DEE471-992E-4FAC-B86E-9D8C4DB5DC2A}" srcOrd="16" destOrd="0" presId="urn:microsoft.com/office/officeart/2005/8/layout/vList5"/>
    <dgm:cxn modelId="{CE974E3C-48F0-4523-8600-6B8CA9BB016A}" type="presParOf" srcId="{C8DEE471-992E-4FAC-B86E-9D8C4DB5DC2A}" destId="{E51CC845-9FF6-4FA5-A89A-6C09B95837E3}" srcOrd="0" destOrd="0" presId="urn:microsoft.com/office/officeart/2005/8/layout/vList5"/>
    <dgm:cxn modelId="{98F3CD5F-8449-4C68-9222-BFEA3497C86A}" type="presParOf" srcId="{C8DEE471-992E-4FAC-B86E-9D8C4DB5DC2A}" destId="{FA01192E-33E5-49E4-ADC0-48C2A0F8D0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89101-F55D-4611-9E68-D18142AB7169}">
      <dsp:nvSpPr>
        <dsp:cNvPr id="0" name=""/>
        <dsp:cNvSpPr/>
      </dsp:nvSpPr>
      <dsp:spPr>
        <a:xfrm rot="5400000">
          <a:off x="5216978" y="-2271807"/>
          <a:ext cx="466565" cy="512990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Instructions</a:t>
          </a:r>
        </a:p>
      </dsp:txBody>
      <dsp:txXfrm rot="-5400000">
        <a:off x="2885310" y="82637"/>
        <a:ext cx="5107126" cy="421013"/>
      </dsp:txXfrm>
    </dsp:sp>
    <dsp:sp modelId="{AC56DC1E-67FA-4915-A92A-0F5CAB21F028}">
      <dsp:nvSpPr>
        <dsp:cNvPr id="0" name=""/>
        <dsp:cNvSpPr/>
      </dsp:nvSpPr>
      <dsp:spPr>
        <a:xfrm>
          <a:off x="0" y="1540"/>
          <a:ext cx="2885310" cy="5832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Cover</a:t>
          </a:r>
        </a:p>
      </dsp:txBody>
      <dsp:txXfrm>
        <a:off x="28470" y="30010"/>
        <a:ext cx="2828370" cy="526267"/>
      </dsp:txXfrm>
    </dsp:sp>
    <dsp:sp modelId="{C1493965-BCBB-4C21-8A57-73F39D409AE5}">
      <dsp:nvSpPr>
        <dsp:cNvPr id="0" name=""/>
        <dsp:cNvSpPr/>
      </dsp:nvSpPr>
      <dsp:spPr>
        <a:xfrm rot="5400000">
          <a:off x="5217238" y="-1659439"/>
          <a:ext cx="466565" cy="512990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Planning Calendar </a:t>
          </a:r>
        </a:p>
      </dsp:txBody>
      <dsp:txXfrm rot="-5400000">
        <a:off x="2885570" y="695005"/>
        <a:ext cx="5107126" cy="421013"/>
      </dsp:txXfrm>
    </dsp:sp>
    <dsp:sp modelId="{3C84988E-293A-4E02-B3BA-DD72834E237A}">
      <dsp:nvSpPr>
        <dsp:cNvPr id="0" name=""/>
        <dsp:cNvSpPr/>
      </dsp:nvSpPr>
      <dsp:spPr>
        <a:xfrm>
          <a:off x="0" y="613907"/>
          <a:ext cx="2885569" cy="5832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Planning Calendar TAB</a:t>
          </a:r>
        </a:p>
      </dsp:txBody>
      <dsp:txXfrm>
        <a:off x="28470" y="642377"/>
        <a:ext cx="2828629" cy="526267"/>
      </dsp:txXfrm>
    </dsp:sp>
    <dsp:sp modelId="{16A7D208-EEAD-439F-B199-8F3EC4016247}">
      <dsp:nvSpPr>
        <dsp:cNvPr id="0" name=""/>
        <dsp:cNvSpPr/>
      </dsp:nvSpPr>
      <dsp:spPr>
        <a:xfrm rot="5400000">
          <a:off x="5217238" y="-1029459"/>
          <a:ext cx="466565" cy="512990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Ex. Market Rabbit</a:t>
          </a:r>
        </a:p>
      </dsp:txBody>
      <dsp:txXfrm rot="-5400000">
        <a:off x="2885570" y="1324985"/>
        <a:ext cx="5107126" cy="421013"/>
      </dsp:txXfrm>
    </dsp:sp>
    <dsp:sp modelId="{1B68EF70-9551-4C1D-9302-27445309380E}">
      <dsp:nvSpPr>
        <dsp:cNvPr id="0" name=""/>
        <dsp:cNvSpPr/>
      </dsp:nvSpPr>
      <dsp:spPr>
        <a:xfrm>
          <a:off x="0" y="1226274"/>
          <a:ext cx="2885569" cy="5832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Project TAB #1</a:t>
          </a:r>
        </a:p>
      </dsp:txBody>
      <dsp:txXfrm>
        <a:off x="28470" y="1254744"/>
        <a:ext cx="2828629" cy="526267"/>
      </dsp:txXfrm>
    </dsp:sp>
    <dsp:sp modelId="{2EA7E7B3-142B-4639-8F95-FF99C4F62ED7}">
      <dsp:nvSpPr>
        <dsp:cNvPr id="0" name=""/>
        <dsp:cNvSpPr/>
      </dsp:nvSpPr>
      <dsp:spPr>
        <a:xfrm rot="5400000">
          <a:off x="5217238" y="-434705"/>
          <a:ext cx="466565" cy="512990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Ex. Breeding Beef</a:t>
          </a:r>
        </a:p>
      </dsp:txBody>
      <dsp:txXfrm rot="-5400000">
        <a:off x="2885570" y="1919739"/>
        <a:ext cx="5107126" cy="421013"/>
      </dsp:txXfrm>
    </dsp:sp>
    <dsp:sp modelId="{9EC16EE6-3E10-425D-A7E1-872D8DC6465E}">
      <dsp:nvSpPr>
        <dsp:cNvPr id="0" name=""/>
        <dsp:cNvSpPr/>
      </dsp:nvSpPr>
      <dsp:spPr>
        <a:xfrm>
          <a:off x="0" y="1838642"/>
          <a:ext cx="2885569" cy="5832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Project TAB #2</a:t>
          </a:r>
        </a:p>
      </dsp:txBody>
      <dsp:txXfrm>
        <a:off x="28470" y="1867112"/>
        <a:ext cx="2828629" cy="526267"/>
      </dsp:txXfrm>
    </dsp:sp>
    <dsp:sp modelId="{B76BF7BA-76F7-453A-BD5E-BEA6627A28D2}">
      <dsp:nvSpPr>
        <dsp:cNvPr id="0" name=""/>
        <dsp:cNvSpPr/>
      </dsp:nvSpPr>
      <dsp:spPr>
        <a:xfrm rot="5400000">
          <a:off x="5217238" y="177662"/>
          <a:ext cx="466565" cy="512990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err="1"/>
            <a:t>Hosemanship</a:t>
          </a:r>
          <a:endParaRPr lang="en-US" sz="1300" kern="1200" dirty="0"/>
        </a:p>
      </dsp:txBody>
      <dsp:txXfrm rot="-5400000">
        <a:off x="2885570" y="2532106"/>
        <a:ext cx="5107126" cy="421013"/>
      </dsp:txXfrm>
    </dsp:sp>
    <dsp:sp modelId="{0740FD9E-46CD-451C-83BE-409077695284}">
      <dsp:nvSpPr>
        <dsp:cNvPr id="0" name=""/>
        <dsp:cNvSpPr/>
      </dsp:nvSpPr>
      <dsp:spPr>
        <a:xfrm>
          <a:off x="0" y="2451009"/>
          <a:ext cx="2885569" cy="5832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Project TAB #3</a:t>
          </a:r>
        </a:p>
      </dsp:txBody>
      <dsp:txXfrm>
        <a:off x="28470" y="2479479"/>
        <a:ext cx="2828629" cy="526267"/>
      </dsp:txXfrm>
    </dsp:sp>
    <dsp:sp modelId="{6A0070A3-07E8-4184-B17A-E0657C382F3E}">
      <dsp:nvSpPr>
        <dsp:cNvPr id="0" name=""/>
        <dsp:cNvSpPr/>
      </dsp:nvSpPr>
      <dsp:spPr>
        <a:xfrm rot="5400000">
          <a:off x="5217238" y="790029"/>
          <a:ext cx="466565" cy="512990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Ex. Photography</a:t>
          </a:r>
        </a:p>
      </dsp:txBody>
      <dsp:txXfrm rot="-5400000">
        <a:off x="2885570" y="3144473"/>
        <a:ext cx="5107126" cy="421013"/>
      </dsp:txXfrm>
    </dsp:sp>
    <dsp:sp modelId="{7FE17BF7-C747-4B7D-B291-15CC7FF53562}">
      <dsp:nvSpPr>
        <dsp:cNvPr id="0" name=""/>
        <dsp:cNvSpPr/>
      </dsp:nvSpPr>
      <dsp:spPr>
        <a:xfrm>
          <a:off x="0" y="3063377"/>
          <a:ext cx="2885569" cy="5832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Project TAB #4</a:t>
          </a:r>
        </a:p>
      </dsp:txBody>
      <dsp:txXfrm>
        <a:off x="28470" y="3091847"/>
        <a:ext cx="2828629" cy="526267"/>
      </dsp:txXfrm>
    </dsp:sp>
    <dsp:sp modelId="{21F202A5-655C-49DE-B822-474C82E79E65}">
      <dsp:nvSpPr>
        <dsp:cNvPr id="0" name=""/>
        <dsp:cNvSpPr/>
      </dsp:nvSpPr>
      <dsp:spPr>
        <a:xfrm rot="5400000">
          <a:off x="5217238" y="1402397"/>
          <a:ext cx="466565" cy="512990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Permanent Record</a:t>
          </a:r>
        </a:p>
      </dsp:txBody>
      <dsp:txXfrm rot="-5400000">
        <a:off x="2885570" y="3756841"/>
        <a:ext cx="5107126" cy="421013"/>
      </dsp:txXfrm>
    </dsp:sp>
    <dsp:sp modelId="{D2E97EA4-8814-4FDA-B3E9-3B578CDB876D}">
      <dsp:nvSpPr>
        <dsp:cNvPr id="0" name=""/>
        <dsp:cNvSpPr/>
      </dsp:nvSpPr>
      <dsp:spPr>
        <a:xfrm>
          <a:off x="0" y="3675744"/>
          <a:ext cx="2885569" cy="5832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Permanent Record TAB</a:t>
          </a:r>
        </a:p>
      </dsp:txBody>
      <dsp:txXfrm>
        <a:off x="28470" y="3704214"/>
        <a:ext cx="2828629" cy="526267"/>
      </dsp:txXfrm>
    </dsp:sp>
    <dsp:sp modelId="{5B1B4AB9-C422-4A4F-A38A-550ADCEEAE7D}">
      <dsp:nvSpPr>
        <dsp:cNvPr id="0" name=""/>
        <dsp:cNvSpPr/>
      </dsp:nvSpPr>
      <dsp:spPr>
        <a:xfrm rot="5400000">
          <a:off x="5217238" y="2014764"/>
          <a:ext cx="466565" cy="512990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4-H Story</a:t>
          </a:r>
        </a:p>
        <a:p>
          <a:pPr marL="114300" lvl="1" indent="-114300" algn="l" defTabSz="577850">
            <a:lnSpc>
              <a:spcPct val="90000"/>
            </a:lnSpc>
            <a:spcBef>
              <a:spcPct val="0"/>
            </a:spcBef>
            <a:spcAft>
              <a:spcPct val="15000"/>
            </a:spcAft>
            <a:buChar char="•"/>
          </a:pPr>
          <a:r>
            <a:rPr lang="en-US" sz="1300" kern="1200" dirty="0"/>
            <a:t>Supplemental Pages</a:t>
          </a:r>
        </a:p>
      </dsp:txBody>
      <dsp:txXfrm rot="-5400000">
        <a:off x="2885570" y="4369208"/>
        <a:ext cx="5107126" cy="421013"/>
      </dsp:txXfrm>
    </dsp:sp>
    <dsp:sp modelId="{78B75F38-54AC-4073-8A48-D722D5DAF886}">
      <dsp:nvSpPr>
        <dsp:cNvPr id="0" name=""/>
        <dsp:cNvSpPr/>
      </dsp:nvSpPr>
      <dsp:spPr>
        <a:xfrm>
          <a:off x="0" y="4288112"/>
          <a:ext cx="2885569" cy="5832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4-H Story TAB</a:t>
          </a:r>
        </a:p>
      </dsp:txBody>
      <dsp:txXfrm>
        <a:off x="28470" y="4316582"/>
        <a:ext cx="2828629" cy="526267"/>
      </dsp:txXfrm>
    </dsp:sp>
    <dsp:sp modelId="{FA01192E-33E5-49E4-ADC0-48C2A0F8D00E}">
      <dsp:nvSpPr>
        <dsp:cNvPr id="0" name=""/>
        <dsp:cNvSpPr/>
      </dsp:nvSpPr>
      <dsp:spPr>
        <a:xfrm rot="5400000">
          <a:off x="5217238" y="2627132"/>
          <a:ext cx="466565" cy="512990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Club Agreements Page</a:t>
          </a:r>
        </a:p>
      </dsp:txBody>
      <dsp:txXfrm rot="-5400000">
        <a:off x="2885570" y="4981576"/>
        <a:ext cx="5107126" cy="421013"/>
      </dsp:txXfrm>
    </dsp:sp>
    <dsp:sp modelId="{E51CC845-9FF6-4FA5-A89A-6C09B95837E3}">
      <dsp:nvSpPr>
        <dsp:cNvPr id="0" name=""/>
        <dsp:cNvSpPr/>
      </dsp:nvSpPr>
      <dsp:spPr>
        <a:xfrm>
          <a:off x="0" y="4900479"/>
          <a:ext cx="2885569" cy="5832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Final Page</a:t>
          </a:r>
        </a:p>
      </dsp:txBody>
      <dsp:txXfrm>
        <a:off x="28470" y="4928949"/>
        <a:ext cx="2828629" cy="5262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209CB48-651B-417F-8938-EC6988928668}"/>
              </a:ext>
            </a:extLst>
          </p:cNvPr>
          <p:cNvSpPr>
            <a:spLocks noGrp="1" noChangeArrowheads="1"/>
          </p:cNvSpPr>
          <p:nvPr>
            <p:ph type="hdr" sz="quarter"/>
          </p:nvPr>
        </p:nvSpPr>
        <p:spPr bwMode="auto">
          <a:xfrm>
            <a:off x="3860800" y="0"/>
            <a:ext cx="4348163" cy="346075"/>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defTabSz="916992" eaLnBrk="1" hangingPunct="1">
              <a:defRPr sz="1200">
                <a:latin typeface="Arial" charset="0"/>
              </a:defRPr>
            </a:lvl1pPr>
          </a:lstStyle>
          <a:p>
            <a:pPr>
              <a:defRPr/>
            </a:pPr>
            <a:endParaRPr lang="en-US"/>
          </a:p>
        </p:txBody>
      </p:sp>
      <p:sp>
        <p:nvSpPr>
          <p:cNvPr id="55299" name="Rectangle 3">
            <a:extLst>
              <a:ext uri="{FF2B5EF4-FFF2-40B4-BE49-F238E27FC236}">
                <a16:creationId xmlns:a16="http://schemas.microsoft.com/office/drawing/2014/main" id="{F39B02DC-28BF-4B4D-B13B-2478BC45F7B6}"/>
              </a:ext>
            </a:extLst>
          </p:cNvPr>
          <p:cNvSpPr>
            <a:spLocks noGrp="1" noChangeArrowheads="1"/>
          </p:cNvSpPr>
          <p:nvPr>
            <p:ph type="dt" sz="quarter" idx="1"/>
          </p:nvPr>
        </p:nvSpPr>
        <p:spPr bwMode="auto">
          <a:xfrm>
            <a:off x="8223250" y="0"/>
            <a:ext cx="1011238" cy="346075"/>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algn="r" defTabSz="916992" eaLnBrk="1" hangingPunct="1">
              <a:defRPr sz="1200">
                <a:latin typeface="Arial" charset="0"/>
              </a:defRPr>
            </a:lvl1pPr>
          </a:lstStyle>
          <a:p>
            <a:pPr>
              <a:defRPr/>
            </a:pPr>
            <a:fld id="{71C3124E-A28B-47E2-BF18-254EC4BE690C}" type="datetime1">
              <a:rPr lang="en-US" smtClean="0"/>
              <a:t>3/30/2020</a:t>
            </a:fld>
            <a:endParaRPr lang="en-US" dirty="0"/>
          </a:p>
        </p:txBody>
      </p:sp>
      <p:sp>
        <p:nvSpPr>
          <p:cNvPr id="55300" name="Rectangle 4">
            <a:extLst>
              <a:ext uri="{FF2B5EF4-FFF2-40B4-BE49-F238E27FC236}">
                <a16:creationId xmlns:a16="http://schemas.microsoft.com/office/drawing/2014/main" id="{85166AE9-7E8F-4943-ADDE-1CA3A69B2560}"/>
              </a:ext>
            </a:extLst>
          </p:cNvPr>
          <p:cNvSpPr>
            <a:spLocks noGrp="1" noChangeArrowheads="1"/>
          </p:cNvSpPr>
          <p:nvPr>
            <p:ph type="ftr" sz="quarter" idx="2"/>
          </p:nvPr>
        </p:nvSpPr>
        <p:spPr bwMode="auto">
          <a:xfrm>
            <a:off x="0" y="6600825"/>
            <a:ext cx="4002088" cy="347663"/>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defTabSz="916992" eaLnBrk="1" hangingPunct="1">
              <a:defRPr sz="1200">
                <a:latin typeface="Arial" charset="0"/>
              </a:defRPr>
            </a:lvl1pPr>
          </a:lstStyle>
          <a:p>
            <a:pPr>
              <a:defRPr/>
            </a:pPr>
            <a:r>
              <a:rPr lang="en-US"/>
              <a:t>Template-WSU Hrz 201.ppt</a:t>
            </a:r>
          </a:p>
        </p:txBody>
      </p:sp>
      <p:sp>
        <p:nvSpPr>
          <p:cNvPr id="55301" name="Rectangle 5">
            <a:extLst>
              <a:ext uri="{FF2B5EF4-FFF2-40B4-BE49-F238E27FC236}">
                <a16:creationId xmlns:a16="http://schemas.microsoft.com/office/drawing/2014/main" id="{B4A0B4FC-7E25-40F6-B973-714D0655F18E}"/>
              </a:ext>
            </a:extLst>
          </p:cNvPr>
          <p:cNvSpPr>
            <a:spLocks noGrp="1" noChangeArrowheads="1"/>
          </p:cNvSpPr>
          <p:nvPr>
            <p:ph type="sldNum" sz="quarter" idx="3"/>
          </p:nvPr>
        </p:nvSpPr>
        <p:spPr bwMode="auto">
          <a:xfrm>
            <a:off x="5230813" y="6600825"/>
            <a:ext cx="4003675" cy="347663"/>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algn="r" defTabSz="915513" eaLnBrk="1" hangingPunct="1">
              <a:defRPr sz="1200"/>
            </a:lvl1pPr>
          </a:lstStyle>
          <a:p>
            <a:pPr>
              <a:defRPr/>
            </a:pPr>
            <a:fld id="{31E083EB-8086-4E6C-9999-5B6325C15622}" type="slidenum">
              <a:rPr lang="en-US" altLang="en-US"/>
              <a:pPr>
                <a:defRPr/>
              </a:pPr>
              <a:t>‹#›</a:t>
            </a:fld>
            <a:endParaRPr lang="en-US" altLang="en-US" dirty="0"/>
          </a:p>
        </p:txBody>
      </p:sp>
      <p:sp>
        <p:nvSpPr>
          <p:cNvPr id="2" name="TextBox 1">
            <a:extLst>
              <a:ext uri="{FF2B5EF4-FFF2-40B4-BE49-F238E27FC236}">
                <a16:creationId xmlns:a16="http://schemas.microsoft.com/office/drawing/2014/main" id="{A1F1D3AF-C172-4A31-A588-8C8E64A8FC2D}"/>
              </a:ext>
            </a:extLst>
          </p:cNvPr>
          <p:cNvSpPr txBox="1"/>
          <p:nvPr/>
        </p:nvSpPr>
        <p:spPr>
          <a:xfrm>
            <a:off x="0" y="7938"/>
            <a:ext cx="3733800" cy="274637"/>
          </a:xfrm>
          <a:prstGeom prst="rect">
            <a:avLst/>
          </a:prstGeom>
          <a:noFill/>
        </p:spPr>
        <p:txBody>
          <a:bodyPr lIns="90972" tIns="45486" rIns="90972" bIns="45486">
            <a:spAutoFit/>
          </a:bodyPr>
          <a:lstStyle/>
          <a:p>
            <a:pPr eaLnBrk="1" hangingPunct="1">
              <a:defRPr/>
            </a:pPr>
            <a:r>
              <a:rPr lang="en-US" sz="1200" spc="299" dirty="0">
                <a:latin typeface="Times New Roman" panose="02020603050405020304" pitchFamily="18" charset="0"/>
                <a:cs typeface="Times New Roman" panose="02020603050405020304" pitchFamily="18" charset="0"/>
              </a:rPr>
              <a:t>WASHINGTON STATE UNIVERSITY</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E7E082F-FFE5-46CB-97B6-5B29F0FB985D}"/>
              </a:ext>
            </a:extLst>
          </p:cNvPr>
          <p:cNvSpPr>
            <a:spLocks noGrp="1" noChangeArrowheads="1"/>
          </p:cNvSpPr>
          <p:nvPr>
            <p:ph type="hdr" sz="quarter"/>
          </p:nvPr>
        </p:nvSpPr>
        <p:spPr bwMode="auto">
          <a:xfrm>
            <a:off x="0" y="0"/>
            <a:ext cx="4002088" cy="346075"/>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defTabSz="916992" eaLnBrk="1" hangingPunct="1">
              <a:defRPr sz="1200">
                <a:latin typeface="Arial" charset="0"/>
              </a:defRPr>
            </a:lvl1pPr>
          </a:lstStyle>
          <a:p>
            <a:pPr>
              <a:defRPr/>
            </a:pPr>
            <a:endParaRPr lang="en-US"/>
          </a:p>
        </p:txBody>
      </p:sp>
      <p:sp>
        <p:nvSpPr>
          <p:cNvPr id="12291" name="Rectangle 3">
            <a:extLst>
              <a:ext uri="{FF2B5EF4-FFF2-40B4-BE49-F238E27FC236}">
                <a16:creationId xmlns:a16="http://schemas.microsoft.com/office/drawing/2014/main" id="{A7642303-1570-492D-909B-4A5EA0F1E3BF}"/>
              </a:ext>
            </a:extLst>
          </p:cNvPr>
          <p:cNvSpPr>
            <a:spLocks noGrp="1" noChangeArrowheads="1"/>
          </p:cNvSpPr>
          <p:nvPr>
            <p:ph type="dt" idx="1"/>
          </p:nvPr>
        </p:nvSpPr>
        <p:spPr bwMode="auto">
          <a:xfrm>
            <a:off x="5230813" y="0"/>
            <a:ext cx="4003675" cy="346075"/>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algn="r" defTabSz="916992" eaLnBrk="1" hangingPunct="1">
              <a:defRPr sz="1200">
                <a:latin typeface="Arial" charset="0"/>
              </a:defRPr>
            </a:lvl1pPr>
          </a:lstStyle>
          <a:p>
            <a:pPr>
              <a:defRPr/>
            </a:pPr>
            <a:fld id="{78648DF2-7360-49A5-B843-4F4E6E3A424B}" type="datetime1">
              <a:rPr lang="en-US" smtClean="0"/>
              <a:t>3/30/2020</a:t>
            </a:fld>
            <a:endParaRPr lang="en-US" dirty="0"/>
          </a:p>
        </p:txBody>
      </p:sp>
      <p:sp>
        <p:nvSpPr>
          <p:cNvPr id="3076" name="Rectangle 4">
            <a:extLst>
              <a:ext uri="{FF2B5EF4-FFF2-40B4-BE49-F238E27FC236}">
                <a16:creationId xmlns:a16="http://schemas.microsoft.com/office/drawing/2014/main" id="{4E5A9EC3-B7A7-4DA7-9FB1-666E367A915B}"/>
              </a:ext>
            </a:extLst>
          </p:cNvPr>
          <p:cNvSpPr>
            <a:spLocks noGrp="1" noRot="1" noChangeAspect="1" noChangeArrowheads="1" noTextEdit="1"/>
          </p:cNvSpPr>
          <p:nvPr>
            <p:ph type="sldImg" idx="2"/>
          </p:nvPr>
        </p:nvSpPr>
        <p:spPr bwMode="auto">
          <a:xfrm>
            <a:off x="2882900" y="522288"/>
            <a:ext cx="3476625" cy="2606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F9ECA5A7-60DB-4B9E-9632-C35B1E985791}"/>
              </a:ext>
            </a:extLst>
          </p:cNvPr>
          <p:cNvSpPr>
            <a:spLocks noGrp="1" noChangeArrowheads="1"/>
          </p:cNvSpPr>
          <p:nvPr>
            <p:ph type="body" sz="quarter" idx="3"/>
          </p:nvPr>
        </p:nvSpPr>
        <p:spPr bwMode="auto">
          <a:xfrm>
            <a:off x="923925" y="3302000"/>
            <a:ext cx="7388225" cy="3125788"/>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59E56790-41D9-42ED-B598-FEE134D267A1}"/>
              </a:ext>
            </a:extLst>
          </p:cNvPr>
          <p:cNvSpPr>
            <a:spLocks noGrp="1" noChangeArrowheads="1"/>
          </p:cNvSpPr>
          <p:nvPr>
            <p:ph type="ftr" sz="quarter" idx="4"/>
          </p:nvPr>
        </p:nvSpPr>
        <p:spPr bwMode="auto">
          <a:xfrm>
            <a:off x="0" y="6600825"/>
            <a:ext cx="4002088" cy="347663"/>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defTabSz="916992" eaLnBrk="1" hangingPunct="1">
              <a:defRPr sz="1200">
                <a:latin typeface="Arial" charset="0"/>
              </a:defRPr>
            </a:lvl1pPr>
          </a:lstStyle>
          <a:p>
            <a:pPr>
              <a:defRPr/>
            </a:pPr>
            <a:r>
              <a:rPr lang="en-US"/>
              <a:t>Template-WSU Hrz 201.ppt</a:t>
            </a:r>
          </a:p>
        </p:txBody>
      </p:sp>
      <p:sp>
        <p:nvSpPr>
          <p:cNvPr id="12295" name="Rectangle 7">
            <a:extLst>
              <a:ext uri="{FF2B5EF4-FFF2-40B4-BE49-F238E27FC236}">
                <a16:creationId xmlns:a16="http://schemas.microsoft.com/office/drawing/2014/main" id="{C53EC3CA-3F50-4D33-8941-A8FFADC62B7A}"/>
              </a:ext>
            </a:extLst>
          </p:cNvPr>
          <p:cNvSpPr>
            <a:spLocks noGrp="1" noChangeArrowheads="1"/>
          </p:cNvSpPr>
          <p:nvPr>
            <p:ph type="sldNum" sz="quarter" idx="5"/>
          </p:nvPr>
        </p:nvSpPr>
        <p:spPr bwMode="auto">
          <a:xfrm>
            <a:off x="5230813" y="6600825"/>
            <a:ext cx="4003675" cy="347663"/>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algn="r" defTabSz="915513" eaLnBrk="1" hangingPunct="1">
              <a:defRPr sz="1200"/>
            </a:lvl1pPr>
          </a:lstStyle>
          <a:p>
            <a:pPr>
              <a:defRPr/>
            </a:pPr>
            <a:fld id="{D5AD9D9C-99CD-4FF2-8735-EB1023A37F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DAE203A7-B6CD-47FF-BB02-7E256439677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2575">
              <a:spcBef>
                <a:spcPct val="30000"/>
              </a:spcBef>
              <a:defRPr sz="1200">
                <a:solidFill>
                  <a:schemeClr val="tx1"/>
                </a:solidFill>
                <a:latin typeface="Arial" panose="020B0604020202020204" pitchFamily="34" charset="0"/>
              </a:defRPr>
            </a:lvl2pPr>
            <a:lvl3pPr marL="1135063" indent="-225425">
              <a:spcBef>
                <a:spcPct val="30000"/>
              </a:spcBef>
              <a:defRPr sz="1200">
                <a:solidFill>
                  <a:schemeClr val="tx1"/>
                </a:solidFill>
                <a:latin typeface="Arial" panose="020B0604020202020204" pitchFamily="34" charset="0"/>
              </a:defRPr>
            </a:lvl3pPr>
            <a:lvl4pPr marL="1590675" indent="-225425">
              <a:spcBef>
                <a:spcPct val="30000"/>
              </a:spcBef>
              <a:defRPr sz="1200">
                <a:solidFill>
                  <a:schemeClr val="tx1"/>
                </a:solidFill>
                <a:latin typeface="Arial" panose="020B0604020202020204" pitchFamily="34" charset="0"/>
              </a:defRPr>
            </a:lvl4pPr>
            <a:lvl5pPr marL="2044700" indent="-225425">
              <a:spcBef>
                <a:spcPct val="30000"/>
              </a:spcBef>
              <a:defRPr sz="1200">
                <a:solidFill>
                  <a:schemeClr val="tx1"/>
                </a:solidFill>
                <a:latin typeface="Arial" panose="020B0604020202020204" pitchFamily="34" charset="0"/>
              </a:defRPr>
            </a:lvl5pPr>
            <a:lvl6pPr marL="2501900" indent="-225425" eaLnBrk="0" fontAlgn="base" hangingPunct="0">
              <a:spcBef>
                <a:spcPct val="30000"/>
              </a:spcBef>
              <a:spcAft>
                <a:spcPct val="0"/>
              </a:spcAft>
              <a:defRPr sz="1200">
                <a:solidFill>
                  <a:schemeClr val="tx1"/>
                </a:solidFill>
                <a:latin typeface="Arial" panose="020B0604020202020204" pitchFamily="34" charset="0"/>
              </a:defRPr>
            </a:lvl6pPr>
            <a:lvl7pPr marL="2959100" indent="-225425" eaLnBrk="0" fontAlgn="base" hangingPunct="0">
              <a:spcBef>
                <a:spcPct val="30000"/>
              </a:spcBef>
              <a:spcAft>
                <a:spcPct val="0"/>
              </a:spcAft>
              <a:defRPr sz="1200">
                <a:solidFill>
                  <a:schemeClr val="tx1"/>
                </a:solidFill>
                <a:latin typeface="Arial" panose="020B0604020202020204" pitchFamily="34" charset="0"/>
              </a:defRPr>
            </a:lvl7pPr>
            <a:lvl8pPr marL="3416300" indent="-225425" eaLnBrk="0" fontAlgn="base" hangingPunct="0">
              <a:spcBef>
                <a:spcPct val="30000"/>
              </a:spcBef>
              <a:spcAft>
                <a:spcPct val="0"/>
              </a:spcAft>
              <a:defRPr sz="1200">
                <a:solidFill>
                  <a:schemeClr val="tx1"/>
                </a:solidFill>
                <a:latin typeface="Arial" panose="020B0604020202020204" pitchFamily="34" charset="0"/>
              </a:defRPr>
            </a:lvl8pPr>
            <a:lvl9pPr marL="3873500" indent="-22542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40B7BF75-3C98-4827-9BDF-70DA73F7AD7E}" type="datetime1">
              <a:rPr lang="en-US" altLang="en-US" smtClean="0"/>
              <a:t>3/30/2020</a:t>
            </a:fld>
            <a:endParaRPr lang="en-US" altLang="en-US"/>
          </a:p>
        </p:txBody>
      </p:sp>
      <p:sp>
        <p:nvSpPr>
          <p:cNvPr id="6147" name="Rectangle 6">
            <a:extLst>
              <a:ext uri="{FF2B5EF4-FFF2-40B4-BE49-F238E27FC236}">
                <a16:creationId xmlns:a16="http://schemas.microsoft.com/office/drawing/2014/main" id="{C875340A-E878-4E25-B6FC-569DCA710D1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2575">
              <a:spcBef>
                <a:spcPct val="30000"/>
              </a:spcBef>
              <a:defRPr sz="1200">
                <a:solidFill>
                  <a:schemeClr val="tx1"/>
                </a:solidFill>
                <a:latin typeface="Arial" panose="020B0604020202020204" pitchFamily="34" charset="0"/>
              </a:defRPr>
            </a:lvl2pPr>
            <a:lvl3pPr marL="1135063" indent="-225425">
              <a:spcBef>
                <a:spcPct val="30000"/>
              </a:spcBef>
              <a:defRPr sz="1200">
                <a:solidFill>
                  <a:schemeClr val="tx1"/>
                </a:solidFill>
                <a:latin typeface="Arial" panose="020B0604020202020204" pitchFamily="34" charset="0"/>
              </a:defRPr>
            </a:lvl3pPr>
            <a:lvl4pPr marL="1590675" indent="-225425">
              <a:spcBef>
                <a:spcPct val="30000"/>
              </a:spcBef>
              <a:defRPr sz="1200">
                <a:solidFill>
                  <a:schemeClr val="tx1"/>
                </a:solidFill>
                <a:latin typeface="Arial" panose="020B0604020202020204" pitchFamily="34" charset="0"/>
              </a:defRPr>
            </a:lvl4pPr>
            <a:lvl5pPr marL="2044700" indent="-225425">
              <a:spcBef>
                <a:spcPct val="30000"/>
              </a:spcBef>
              <a:defRPr sz="1200">
                <a:solidFill>
                  <a:schemeClr val="tx1"/>
                </a:solidFill>
                <a:latin typeface="Arial" panose="020B0604020202020204" pitchFamily="34" charset="0"/>
              </a:defRPr>
            </a:lvl5pPr>
            <a:lvl6pPr marL="2501900" indent="-225425" eaLnBrk="0" fontAlgn="base" hangingPunct="0">
              <a:spcBef>
                <a:spcPct val="30000"/>
              </a:spcBef>
              <a:spcAft>
                <a:spcPct val="0"/>
              </a:spcAft>
              <a:defRPr sz="1200">
                <a:solidFill>
                  <a:schemeClr val="tx1"/>
                </a:solidFill>
                <a:latin typeface="Arial" panose="020B0604020202020204" pitchFamily="34" charset="0"/>
              </a:defRPr>
            </a:lvl6pPr>
            <a:lvl7pPr marL="2959100" indent="-225425" eaLnBrk="0" fontAlgn="base" hangingPunct="0">
              <a:spcBef>
                <a:spcPct val="30000"/>
              </a:spcBef>
              <a:spcAft>
                <a:spcPct val="0"/>
              </a:spcAft>
              <a:defRPr sz="1200">
                <a:solidFill>
                  <a:schemeClr val="tx1"/>
                </a:solidFill>
                <a:latin typeface="Arial" panose="020B0604020202020204" pitchFamily="34" charset="0"/>
              </a:defRPr>
            </a:lvl7pPr>
            <a:lvl8pPr marL="3416300" indent="-225425" eaLnBrk="0" fontAlgn="base" hangingPunct="0">
              <a:spcBef>
                <a:spcPct val="30000"/>
              </a:spcBef>
              <a:spcAft>
                <a:spcPct val="0"/>
              </a:spcAft>
              <a:defRPr sz="1200">
                <a:solidFill>
                  <a:schemeClr val="tx1"/>
                </a:solidFill>
                <a:latin typeface="Arial" panose="020B0604020202020204" pitchFamily="34" charset="0"/>
              </a:defRPr>
            </a:lvl8pPr>
            <a:lvl9pPr marL="3873500" indent="-22542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r>
              <a:rPr lang="en-US" altLang="en-US"/>
              <a:t>Template-WSU Hrz 201.ppt</a:t>
            </a:r>
          </a:p>
        </p:txBody>
      </p:sp>
      <p:sp>
        <p:nvSpPr>
          <p:cNvPr id="6148" name="Rectangle 7">
            <a:extLst>
              <a:ext uri="{FF2B5EF4-FFF2-40B4-BE49-F238E27FC236}">
                <a16:creationId xmlns:a16="http://schemas.microsoft.com/office/drawing/2014/main" id="{5C5E3D6A-77B3-442C-AB67-A71BC795FD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2575">
              <a:spcBef>
                <a:spcPct val="30000"/>
              </a:spcBef>
              <a:defRPr sz="1200">
                <a:solidFill>
                  <a:schemeClr val="tx1"/>
                </a:solidFill>
                <a:latin typeface="Arial" panose="020B0604020202020204" pitchFamily="34" charset="0"/>
              </a:defRPr>
            </a:lvl2pPr>
            <a:lvl3pPr marL="1135063" indent="-225425">
              <a:spcBef>
                <a:spcPct val="30000"/>
              </a:spcBef>
              <a:defRPr sz="1200">
                <a:solidFill>
                  <a:schemeClr val="tx1"/>
                </a:solidFill>
                <a:latin typeface="Arial" panose="020B0604020202020204" pitchFamily="34" charset="0"/>
              </a:defRPr>
            </a:lvl3pPr>
            <a:lvl4pPr marL="1590675" indent="-225425">
              <a:spcBef>
                <a:spcPct val="30000"/>
              </a:spcBef>
              <a:defRPr sz="1200">
                <a:solidFill>
                  <a:schemeClr val="tx1"/>
                </a:solidFill>
                <a:latin typeface="Arial" panose="020B0604020202020204" pitchFamily="34" charset="0"/>
              </a:defRPr>
            </a:lvl4pPr>
            <a:lvl5pPr marL="2044700" indent="-225425">
              <a:spcBef>
                <a:spcPct val="30000"/>
              </a:spcBef>
              <a:defRPr sz="1200">
                <a:solidFill>
                  <a:schemeClr val="tx1"/>
                </a:solidFill>
                <a:latin typeface="Arial" panose="020B0604020202020204" pitchFamily="34" charset="0"/>
              </a:defRPr>
            </a:lvl5pPr>
            <a:lvl6pPr marL="2501900" indent="-225425" eaLnBrk="0" fontAlgn="base" hangingPunct="0">
              <a:spcBef>
                <a:spcPct val="30000"/>
              </a:spcBef>
              <a:spcAft>
                <a:spcPct val="0"/>
              </a:spcAft>
              <a:defRPr sz="1200">
                <a:solidFill>
                  <a:schemeClr val="tx1"/>
                </a:solidFill>
                <a:latin typeface="Arial" panose="020B0604020202020204" pitchFamily="34" charset="0"/>
              </a:defRPr>
            </a:lvl6pPr>
            <a:lvl7pPr marL="2959100" indent="-225425" eaLnBrk="0" fontAlgn="base" hangingPunct="0">
              <a:spcBef>
                <a:spcPct val="30000"/>
              </a:spcBef>
              <a:spcAft>
                <a:spcPct val="0"/>
              </a:spcAft>
              <a:defRPr sz="1200">
                <a:solidFill>
                  <a:schemeClr val="tx1"/>
                </a:solidFill>
                <a:latin typeface="Arial" panose="020B0604020202020204" pitchFamily="34" charset="0"/>
              </a:defRPr>
            </a:lvl7pPr>
            <a:lvl8pPr marL="3416300" indent="-225425" eaLnBrk="0" fontAlgn="base" hangingPunct="0">
              <a:spcBef>
                <a:spcPct val="30000"/>
              </a:spcBef>
              <a:spcAft>
                <a:spcPct val="0"/>
              </a:spcAft>
              <a:defRPr sz="1200">
                <a:solidFill>
                  <a:schemeClr val="tx1"/>
                </a:solidFill>
                <a:latin typeface="Arial" panose="020B0604020202020204" pitchFamily="34" charset="0"/>
              </a:defRPr>
            </a:lvl8pPr>
            <a:lvl9pPr marL="3873500" indent="-22542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813E3B9F-90E8-4EC8-A2D4-DEF7F21C91D9}" type="slidenum">
              <a:rPr lang="en-US" altLang="en-US" smtClean="0"/>
              <a:pPr defTabSz="914400">
                <a:spcBef>
                  <a:spcPct val="0"/>
                </a:spcBef>
              </a:pPr>
              <a:t>1</a:t>
            </a:fld>
            <a:endParaRPr lang="en-US" altLang="en-US"/>
          </a:p>
        </p:txBody>
      </p:sp>
      <p:sp>
        <p:nvSpPr>
          <p:cNvPr id="6149" name="Rectangle 2">
            <a:extLst>
              <a:ext uri="{FF2B5EF4-FFF2-40B4-BE49-F238E27FC236}">
                <a16:creationId xmlns:a16="http://schemas.microsoft.com/office/drawing/2014/main" id="{7DA09194-5B87-44B4-AD79-D289830B68CA}"/>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4092287D-948F-41D0-AF6E-A843C3E5F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4DF87B36-0EA0-42F0-94AD-2B64125E42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2575">
              <a:spcBef>
                <a:spcPct val="30000"/>
              </a:spcBef>
              <a:defRPr sz="1200">
                <a:solidFill>
                  <a:schemeClr val="tx1"/>
                </a:solidFill>
                <a:latin typeface="Arial" panose="020B0604020202020204" pitchFamily="34" charset="0"/>
              </a:defRPr>
            </a:lvl2pPr>
            <a:lvl3pPr marL="1135063" indent="-225425">
              <a:spcBef>
                <a:spcPct val="30000"/>
              </a:spcBef>
              <a:defRPr sz="1200">
                <a:solidFill>
                  <a:schemeClr val="tx1"/>
                </a:solidFill>
                <a:latin typeface="Arial" panose="020B0604020202020204" pitchFamily="34" charset="0"/>
              </a:defRPr>
            </a:lvl3pPr>
            <a:lvl4pPr marL="1590675" indent="-225425">
              <a:spcBef>
                <a:spcPct val="30000"/>
              </a:spcBef>
              <a:defRPr sz="1200">
                <a:solidFill>
                  <a:schemeClr val="tx1"/>
                </a:solidFill>
                <a:latin typeface="Arial" panose="020B0604020202020204" pitchFamily="34" charset="0"/>
              </a:defRPr>
            </a:lvl4pPr>
            <a:lvl5pPr marL="2044700" indent="-225425">
              <a:spcBef>
                <a:spcPct val="30000"/>
              </a:spcBef>
              <a:defRPr sz="1200">
                <a:solidFill>
                  <a:schemeClr val="tx1"/>
                </a:solidFill>
                <a:latin typeface="Arial" panose="020B0604020202020204" pitchFamily="34" charset="0"/>
              </a:defRPr>
            </a:lvl5pPr>
            <a:lvl6pPr marL="2501900" indent="-225425" eaLnBrk="0" fontAlgn="base" hangingPunct="0">
              <a:spcBef>
                <a:spcPct val="30000"/>
              </a:spcBef>
              <a:spcAft>
                <a:spcPct val="0"/>
              </a:spcAft>
              <a:defRPr sz="1200">
                <a:solidFill>
                  <a:schemeClr val="tx1"/>
                </a:solidFill>
                <a:latin typeface="Arial" panose="020B0604020202020204" pitchFamily="34" charset="0"/>
              </a:defRPr>
            </a:lvl6pPr>
            <a:lvl7pPr marL="2959100" indent="-225425" eaLnBrk="0" fontAlgn="base" hangingPunct="0">
              <a:spcBef>
                <a:spcPct val="30000"/>
              </a:spcBef>
              <a:spcAft>
                <a:spcPct val="0"/>
              </a:spcAft>
              <a:defRPr sz="1200">
                <a:solidFill>
                  <a:schemeClr val="tx1"/>
                </a:solidFill>
                <a:latin typeface="Arial" panose="020B0604020202020204" pitchFamily="34" charset="0"/>
              </a:defRPr>
            </a:lvl7pPr>
            <a:lvl8pPr marL="3416300" indent="-225425" eaLnBrk="0" fontAlgn="base" hangingPunct="0">
              <a:spcBef>
                <a:spcPct val="30000"/>
              </a:spcBef>
              <a:spcAft>
                <a:spcPct val="0"/>
              </a:spcAft>
              <a:defRPr sz="1200">
                <a:solidFill>
                  <a:schemeClr val="tx1"/>
                </a:solidFill>
                <a:latin typeface="Arial" panose="020B0604020202020204" pitchFamily="34" charset="0"/>
              </a:defRPr>
            </a:lvl8pPr>
            <a:lvl9pPr marL="3873500" indent="-22542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F3B41F43-003E-496A-9B3E-AE8A1B9F9618}" type="datetime1">
              <a:rPr lang="en-US" altLang="en-US" smtClean="0"/>
              <a:t>3/30/2020</a:t>
            </a:fld>
            <a:endParaRPr lang="en-US" altLang="en-US"/>
          </a:p>
        </p:txBody>
      </p:sp>
      <p:sp>
        <p:nvSpPr>
          <p:cNvPr id="8195" name="Rectangle 6">
            <a:extLst>
              <a:ext uri="{FF2B5EF4-FFF2-40B4-BE49-F238E27FC236}">
                <a16:creationId xmlns:a16="http://schemas.microsoft.com/office/drawing/2014/main" id="{D6C3FE0C-A7E9-4E32-8175-3F86B177D93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2575">
              <a:spcBef>
                <a:spcPct val="30000"/>
              </a:spcBef>
              <a:defRPr sz="1200">
                <a:solidFill>
                  <a:schemeClr val="tx1"/>
                </a:solidFill>
                <a:latin typeface="Arial" panose="020B0604020202020204" pitchFamily="34" charset="0"/>
              </a:defRPr>
            </a:lvl2pPr>
            <a:lvl3pPr marL="1135063" indent="-225425">
              <a:spcBef>
                <a:spcPct val="30000"/>
              </a:spcBef>
              <a:defRPr sz="1200">
                <a:solidFill>
                  <a:schemeClr val="tx1"/>
                </a:solidFill>
                <a:latin typeface="Arial" panose="020B0604020202020204" pitchFamily="34" charset="0"/>
              </a:defRPr>
            </a:lvl3pPr>
            <a:lvl4pPr marL="1590675" indent="-225425">
              <a:spcBef>
                <a:spcPct val="30000"/>
              </a:spcBef>
              <a:defRPr sz="1200">
                <a:solidFill>
                  <a:schemeClr val="tx1"/>
                </a:solidFill>
                <a:latin typeface="Arial" panose="020B0604020202020204" pitchFamily="34" charset="0"/>
              </a:defRPr>
            </a:lvl4pPr>
            <a:lvl5pPr marL="2044700" indent="-225425">
              <a:spcBef>
                <a:spcPct val="30000"/>
              </a:spcBef>
              <a:defRPr sz="1200">
                <a:solidFill>
                  <a:schemeClr val="tx1"/>
                </a:solidFill>
                <a:latin typeface="Arial" panose="020B0604020202020204" pitchFamily="34" charset="0"/>
              </a:defRPr>
            </a:lvl5pPr>
            <a:lvl6pPr marL="2501900" indent="-225425" eaLnBrk="0" fontAlgn="base" hangingPunct="0">
              <a:spcBef>
                <a:spcPct val="30000"/>
              </a:spcBef>
              <a:spcAft>
                <a:spcPct val="0"/>
              </a:spcAft>
              <a:defRPr sz="1200">
                <a:solidFill>
                  <a:schemeClr val="tx1"/>
                </a:solidFill>
                <a:latin typeface="Arial" panose="020B0604020202020204" pitchFamily="34" charset="0"/>
              </a:defRPr>
            </a:lvl6pPr>
            <a:lvl7pPr marL="2959100" indent="-225425" eaLnBrk="0" fontAlgn="base" hangingPunct="0">
              <a:spcBef>
                <a:spcPct val="30000"/>
              </a:spcBef>
              <a:spcAft>
                <a:spcPct val="0"/>
              </a:spcAft>
              <a:defRPr sz="1200">
                <a:solidFill>
                  <a:schemeClr val="tx1"/>
                </a:solidFill>
                <a:latin typeface="Arial" panose="020B0604020202020204" pitchFamily="34" charset="0"/>
              </a:defRPr>
            </a:lvl7pPr>
            <a:lvl8pPr marL="3416300" indent="-225425" eaLnBrk="0" fontAlgn="base" hangingPunct="0">
              <a:spcBef>
                <a:spcPct val="30000"/>
              </a:spcBef>
              <a:spcAft>
                <a:spcPct val="0"/>
              </a:spcAft>
              <a:defRPr sz="1200">
                <a:solidFill>
                  <a:schemeClr val="tx1"/>
                </a:solidFill>
                <a:latin typeface="Arial" panose="020B0604020202020204" pitchFamily="34" charset="0"/>
              </a:defRPr>
            </a:lvl8pPr>
            <a:lvl9pPr marL="3873500" indent="-22542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r>
              <a:rPr lang="en-US" altLang="en-US"/>
              <a:t>Template-WSU Hrz 201.ppt</a:t>
            </a:r>
          </a:p>
        </p:txBody>
      </p:sp>
      <p:sp>
        <p:nvSpPr>
          <p:cNvPr id="8196" name="Rectangle 7">
            <a:extLst>
              <a:ext uri="{FF2B5EF4-FFF2-40B4-BE49-F238E27FC236}">
                <a16:creationId xmlns:a16="http://schemas.microsoft.com/office/drawing/2014/main" id="{FBA6A2E0-39D7-4206-BDE7-800CA14DDE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2575">
              <a:spcBef>
                <a:spcPct val="30000"/>
              </a:spcBef>
              <a:defRPr sz="1200">
                <a:solidFill>
                  <a:schemeClr val="tx1"/>
                </a:solidFill>
                <a:latin typeface="Arial" panose="020B0604020202020204" pitchFamily="34" charset="0"/>
              </a:defRPr>
            </a:lvl2pPr>
            <a:lvl3pPr marL="1135063" indent="-225425">
              <a:spcBef>
                <a:spcPct val="30000"/>
              </a:spcBef>
              <a:defRPr sz="1200">
                <a:solidFill>
                  <a:schemeClr val="tx1"/>
                </a:solidFill>
                <a:latin typeface="Arial" panose="020B0604020202020204" pitchFamily="34" charset="0"/>
              </a:defRPr>
            </a:lvl3pPr>
            <a:lvl4pPr marL="1590675" indent="-225425">
              <a:spcBef>
                <a:spcPct val="30000"/>
              </a:spcBef>
              <a:defRPr sz="1200">
                <a:solidFill>
                  <a:schemeClr val="tx1"/>
                </a:solidFill>
                <a:latin typeface="Arial" panose="020B0604020202020204" pitchFamily="34" charset="0"/>
              </a:defRPr>
            </a:lvl4pPr>
            <a:lvl5pPr marL="2044700" indent="-225425">
              <a:spcBef>
                <a:spcPct val="30000"/>
              </a:spcBef>
              <a:defRPr sz="1200">
                <a:solidFill>
                  <a:schemeClr val="tx1"/>
                </a:solidFill>
                <a:latin typeface="Arial" panose="020B0604020202020204" pitchFamily="34" charset="0"/>
              </a:defRPr>
            </a:lvl5pPr>
            <a:lvl6pPr marL="2501900" indent="-225425" eaLnBrk="0" fontAlgn="base" hangingPunct="0">
              <a:spcBef>
                <a:spcPct val="30000"/>
              </a:spcBef>
              <a:spcAft>
                <a:spcPct val="0"/>
              </a:spcAft>
              <a:defRPr sz="1200">
                <a:solidFill>
                  <a:schemeClr val="tx1"/>
                </a:solidFill>
                <a:latin typeface="Arial" panose="020B0604020202020204" pitchFamily="34" charset="0"/>
              </a:defRPr>
            </a:lvl6pPr>
            <a:lvl7pPr marL="2959100" indent="-225425" eaLnBrk="0" fontAlgn="base" hangingPunct="0">
              <a:spcBef>
                <a:spcPct val="30000"/>
              </a:spcBef>
              <a:spcAft>
                <a:spcPct val="0"/>
              </a:spcAft>
              <a:defRPr sz="1200">
                <a:solidFill>
                  <a:schemeClr val="tx1"/>
                </a:solidFill>
                <a:latin typeface="Arial" panose="020B0604020202020204" pitchFamily="34" charset="0"/>
              </a:defRPr>
            </a:lvl7pPr>
            <a:lvl8pPr marL="3416300" indent="-225425" eaLnBrk="0" fontAlgn="base" hangingPunct="0">
              <a:spcBef>
                <a:spcPct val="30000"/>
              </a:spcBef>
              <a:spcAft>
                <a:spcPct val="0"/>
              </a:spcAft>
              <a:defRPr sz="1200">
                <a:solidFill>
                  <a:schemeClr val="tx1"/>
                </a:solidFill>
                <a:latin typeface="Arial" panose="020B0604020202020204" pitchFamily="34" charset="0"/>
              </a:defRPr>
            </a:lvl8pPr>
            <a:lvl9pPr marL="3873500" indent="-22542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7921E866-F8F4-4DD1-A51D-599ACC35F12A}" type="slidenum">
              <a:rPr lang="en-US" altLang="en-US" smtClean="0"/>
              <a:pPr defTabSz="914400">
                <a:spcBef>
                  <a:spcPct val="0"/>
                </a:spcBef>
              </a:pPr>
              <a:t>2</a:t>
            </a:fld>
            <a:endParaRPr lang="en-US" altLang="en-US"/>
          </a:p>
        </p:txBody>
      </p:sp>
      <p:sp>
        <p:nvSpPr>
          <p:cNvPr id="8197" name="Rectangle 2">
            <a:extLst>
              <a:ext uri="{FF2B5EF4-FFF2-40B4-BE49-F238E27FC236}">
                <a16:creationId xmlns:a16="http://schemas.microsoft.com/office/drawing/2014/main" id="{D0DE04DD-2873-49BE-9822-4C5F1BCA11A5}"/>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D24F7C0E-2C45-4FCE-8C02-122C24660D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C333A6B7-99EA-49B7-A46E-7CD7F213B9CA}"/>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02E48AC8-94FD-4517-908A-F83116FBFC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Date Placeholder 3">
            <a:extLst>
              <a:ext uri="{FF2B5EF4-FFF2-40B4-BE49-F238E27FC236}">
                <a16:creationId xmlns:a16="http://schemas.microsoft.com/office/drawing/2014/main" id="{FCA649AF-7264-431E-A426-F6D487DDBF4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2575">
              <a:spcBef>
                <a:spcPct val="30000"/>
              </a:spcBef>
              <a:defRPr sz="1200">
                <a:solidFill>
                  <a:schemeClr val="tx1"/>
                </a:solidFill>
                <a:latin typeface="Arial" panose="020B0604020202020204" pitchFamily="34" charset="0"/>
              </a:defRPr>
            </a:lvl2pPr>
            <a:lvl3pPr marL="1135063" indent="-225425">
              <a:spcBef>
                <a:spcPct val="30000"/>
              </a:spcBef>
              <a:defRPr sz="1200">
                <a:solidFill>
                  <a:schemeClr val="tx1"/>
                </a:solidFill>
                <a:latin typeface="Arial" panose="020B0604020202020204" pitchFamily="34" charset="0"/>
              </a:defRPr>
            </a:lvl3pPr>
            <a:lvl4pPr marL="1590675" indent="-225425">
              <a:spcBef>
                <a:spcPct val="30000"/>
              </a:spcBef>
              <a:defRPr sz="1200">
                <a:solidFill>
                  <a:schemeClr val="tx1"/>
                </a:solidFill>
                <a:latin typeface="Arial" panose="020B0604020202020204" pitchFamily="34" charset="0"/>
              </a:defRPr>
            </a:lvl4pPr>
            <a:lvl5pPr marL="2044700" indent="-225425">
              <a:spcBef>
                <a:spcPct val="30000"/>
              </a:spcBef>
              <a:defRPr sz="1200">
                <a:solidFill>
                  <a:schemeClr val="tx1"/>
                </a:solidFill>
                <a:latin typeface="Arial" panose="020B0604020202020204" pitchFamily="34" charset="0"/>
              </a:defRPr>
            </a:lvl5pPr>
            <a:lvl6pPr marL="2501900" indent="-225425" eaLnBrk="0" fontAlgn="base" hangingPunct="0">
              <a:spcBef>
                <a:spcPct val="30000"/>
              </a:spcBef>
              <a:spcAft>
                <a:spcPct val="0"/>
              </a:spcAft>
              <a:defRPr sz="1200">
                <a:solidFill>
                  <a:schemeClr val="tx1"/>
                </a:solidFill>
                <a:latin typeface="Arial" panose="020B0604020202020204" pitchFamily="34" charset="0"/>
              </a:defRPr>
            </a:lvl6pPr>
            <a:lvl7pPr marL="2959100" indent="-225425" eaLnBrk="0" fontAlgn="base" hangingPunct="0">
              <a:spcBef>
                <a:spcPct val="30000"/>
              </a:spcBef>
              <a:spcAft>
                <a:spcPct val="0"/>
              </a:spcAft>
              <a:defRPr sz="1200">
                <a:solidFill>
                  <a:schemeClr val="tx1"/>
                </a:solidFill>
                <a:latin typeface="Arial" panose="020B0604020202020204" pitchFamily="34" charset="0"/>
              </a:defRPr>
            </a:lvl7pPr>
            <a:lvl8pPr marL="3416300" indent="-225425" eaLnBrk="0" fontAlgn="base" hangingPunct="0">
              <a:spcBef>
                <a:spcPct val="30000"/>
              </a:spcBef>
              <a:spcAft>
                <a:spcPct val="0"/>
              </a:spcAft>
              <a:defRPr sz="1200">
                <a:solidFill>
                  <a:schemeClr val="tx1"/>
                </a:solidFill>
                <a:latin typeface="Arial" panose="020B0604020202020204" pitchFamily="34" charset="0"/>
              </a:defRPr>
            </a:lvl8pPr>
            <a:lvl9pPr marL="3873500" indent="-22542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708518C5-5D65-4FFA-81C0-0158F69058CF}" type="datetime1">
              <a:rPr lang="en-US" altLang="en-US" smtClean="0"/>
              <a:t>3/30/2020</a:t>
            </a:fld>
            <a:endParaRPr lang="en-US" altLang="en-US"/>
          </a:p>
        </p:txBody>
      </p:sp>
      <p:sp>
        <p:nvSpPr>
          <p:cNvPr id="59397" name="Footer Placeholder 4">
            <a:extLst>
              <a:ext uri="{FF2B5EF4-FFF2-40B4-BE49-F238E27FC236}">
                <a16:creationId xmlns:a16="http://schemas.microsoft.com/office/drawing/2014/main" id="{F442828A-2C51-4048-BC00-9B00B5B72D0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2575">
              <a:spcBef>
                <a:spcPct val="30000"/>
              </a:spcBef>
              <a:defRPr sz="1200">
                <a:solidFill>
                  <a:schemeClr val="tx1"/>
                </a:solidFill>
                <a:latin typeface="Arial" panose="020B0604020202020204" pitchFamily="34" charset="0"/>
              </a:defRPr>
            </a:lvl2pPr>
            <a:lvl3pPr marL="1135063" indent="-225425">
              <a:spcBef>
                <a:spcPct val="30000"/>
              </a:spcBef>
              <a:defRPr sz="1200">
                <a:solidFill>
                  <a:schemeClr val="tx1"/>
                </a:solidFill>
                <a:latin typeface="Arial" panose="020B0604020202020204" pitchFamily="34" charset="0"/>
              </a:defRPr>
            </a:lvl3pPr>
            <a:lvl4pPr marL="1590675" indent="-225425">
              <a:spcBef>
                <a:spcPct val="30000"/>
              </a:spcBef>
              <a:defRPr sz="1200">
                <a:solidFill>
                  <a:schemeClr val="tx1"/>
                </a:solidFill>
                <a:latin typeface="Arial" panose="020B0604020202020204" pitchFamily="34" charset="0"/>
              </a:defRPr>
            </a:lvl4pPr>
            <a:lvl5pPr marL="2044700" indent="-225425">
              <a:spcBef>
                <a:spcPct val="30000"/>
              </a:spcBef>
              <a:defRPr sz="1200">
                <a:solidFill>
                  <a:schemeClr val="tx1"/>
                </a:solidFill>
                <a:latin typeface="Arial" panose="020B0604020202020204" pitchFamily="34" charset="0"/>
              </a:defRPr>
            </a:lvl5pPr>
            <a:lvl6pPr marL="2501900" indent="-225425" eaLnBrk="0" fontAlgn="base" hangingPunct="0">
              <a:spcBef>
                <a:spcPct val="30000"/>
              </a:spcBef>
              <a:spcAft>
                <a:spcPct val="0"/>
              </a:spcAft>
              <a:defRPr sz="1200">
                <a:solidFill>
                  <a:schemeClr val="tx1"/>
                </a:solidFill>
                <a:latin typeface="Arial" panose="020B0604020202020204" pitchFamily="34" charset="0"/>
              </a:defRPr>
            </a:lvl6pPr>
            <a:lvl7pPr marL="2959100" indent="-225425" eaLnBrk="0" fontAlgn="base" hangingPunct="0">
              <a:spcBef>
                <a:spcPct val="30000"/>
              </a:spcBef>
              <a:spcAft>
                <a:spcPct val="0"/>
              </a:spcAft>
              <a:defRPr sz="1200">
                <a:solidFill>
                  <a:schemeClr val="tx1"/>
                </a:solidFill>
                <a:latin typeface="Arial" panose="020B0604020202020204" pitchFamily="34" charset="0"/>
              </a:defRPr>
            </a:lvl7pPr>
            <a:lvl8pPr marL="3416300" indent="-225425" eaLnBrk="0" fontAlgn="base" hangingPunct="0">
              <a:spcBef>
                <a:spcPct val="30000"/>
              </a:spcBef>
              <a:spcAft>
                <a:spcPct val="0"/>
              </a:spcAft>
              <a:defRPr sz="1200">
                <a:solidFill>
                  <a:schemeClr val="tx1"/>
                </a:solidFill>
                <a:latin typeface="Arial" panose="020B0604020202020204" pitchFamily="34" charset="0"/>
              </a:defRPr>
            </a:lvl8pPr>
            <a:lvl9pPr marL="3873500" indent="-22542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r>
              <a:rPr lang="en-US" altLang="en-US"/>
              <a:t>Template-WSU Hrz 201.ppt</a:t>
            </a:r>
          </a:p>
        </p:txBody>
      </p:sp>
      <p:sp>
        <p:nvSpPr>
          <p:cNvPr id="59398" name="Slide Number Placeholder 5">
            <a:extLst>
              <a:ext uri="{FF2B5EF4-FFF2-40B4-BE49-F238E27FC236}">
                <a16:creationId xmlns:a16="http://schemas.microsoft.com/office/drawing/2014/main" id="{35F947E7-1393-43E6-942E-6C702536EF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2575">
              <a:spcBef>
                <a:spcPct val="30000"/>
              </a:spcBef>
              <a:defRPr sz="1200">
                <a:solidFill>
                  <a:schemeClr val="tx1"/>
                </a:solidFill>
                <a:latin typeface="Arial" panose="020B0604020202020204" pitchFamily="34" charset="0"/>
              </a:defRPr>
            </a:lvl2pPr>
            <a:lvl3pPr marL="1135063" indent="-225425">
              <a:spcBef>
                <a:spcPct val="30000"/>
              </a:spcBef>
              <a:defRPr sz="1200">
                <a:solidFill>
                  <a:schemeClr val="tx1"/>
                </a:solidFill>
                <a:latin typeface="Arial" panose="020B0604020202020204" pitchFamily="34" charset="0"/>
              </a:defRPr>
            </a:lvl3pPr>
            <a:lvl4pPr marL="1590675" indent="-225425">
              <a:spcBef>
                <a:spcPct val="30000"/>
              </a:spcBef>
              <a:defRPr sz="1200">
                <a:solidFill>
                  <a:schemeClr val="tx1"/>
                </a:solidFill>
                <a:latin typeface="Arial" panose="020B0604020202020204" pitchFamily="34" charset="0"/>
              </a:defRPr>
            </a:lvl4pPr>
            <a:lvl5pPr marL="2044700" indent="-225425">
              <a:spcBef>
                <a:spcPct val="30000"/>
              </a:spcBef>
              <a:defRPr sz="1200">
                <a:solidFill>
                  <a:schemeClr val="tx1"/>
                </a:solidFill>
                <a:latin typeface="Arial" panose="020B0604020202020204" pitchFamily="34" charset="0"/>
              </a:defRPr>
            </a:lvl5pPr>
            <a:lvl6pPr marL="2501900" indent="-225425" eaLnBrk="0" fontAlgn="base" hangingPunct="0">
              <a:spcBef>
                <a:spcPct val="30000"/>
              </a:spcBef>
              <a:spcAft>
                <a:spcPct val="0"/>
              </a:spcAft>
              <a:defRPr sz="1200">
                <a:solidFill>
                  <a:schemeClr val="tx1"/>
                </a:solidFill>
                <a:latin typeface="Arial" panose="020B0604020202020204" pitchFamily="34" charset="0"/>
              </a:defRPr>
            </a:lvl6pPr>
            <a:lvl7pPr marL="2959100" indent="-225425" eaLnBrk="0" fontAlgn="base" hangingPunct="0">
              <a:spcBef>
                <a:spcPct val="30000"/>
              </a:spcBef>
              <a:spcAft>
                <a:spcPct val="0"/>
              </a:spcAft>
              <a:defRPr sz="1200">
                <a:solidFill>
                  <a:schemeClr val="tx1"/>
                </a:solidFill>
                <a:latin typeface="Arial" panose="020B0604020202020204" pitchFamily="34" charset="0"/>
              </a:defRPr>
            </a:lvl7pPr>
            <a:lvl8pPr marL="3416300" indent="-225425" eaLnBrk="0" fontAlgn="base" hangingPunct="0">
              <a:spcBef>
                <a:spcPct val="30000"/>
              </a:spcBef>
              <a:spcAft>
                <a:spcPct val="0"/>
              </a:spcAft>
              <a:defRPr sz="1200">
                <a:solidFill>
                  <a:schemeClr val="tx1"/>
                </a:solidFill>
                <a:latin typeface="Arial" panose="020B0604020202020204" pitchFamily="34" charset="0"/>
              </a:defRPr>
            </a:lvl8pPr>
            <a:lvl9pPr marL="3873500" indent="-22542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53792165-4AC9-410E-A96C-0E2FC3144B3F}" type="slidenum">
              <a:rPr lang="en-US" altLang="en-US" smtClean="0"/>
              <a:pPr defTabSz="914400">
                <a:spcBef>
                  <a:spcPct val="0"/>
                </a:spcBef>
              </a:pPr>
              <a:t>62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6A40CA-51A3-48F9-9895-A95CF66BFC1A}"/>
              </a:ext>
            </a:extLst>
          </p:cNvPr>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5" name="Picture 11">
            <a:extLst>
              <a:ext uri="{FF2B5EF4-FFF2-40B4-BE49-F238E27FC236}">
                <a16:creationId xmlns:a16="http://schemas.microsoft.com/office/drawing/2014/main" id="{45899022-83DF-4C4C-BE4C-5B1E8DD6AE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151E7BB-D75C-42FF-8FC1-9FD383A740F4}"/>
              </a:ext>
            </a:extLst>
          </p:cNvPr>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375B956C-46D8-42A1-8115-BCC3F3A05D21}"/>
              </a:ext>
            </a:extLst>
          </p:cNvPr>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a:extLst>
              <a:ext uri="{FF2B5EF4-FFF2-40B4-BE49-F238E27FC236}">
                <a16:creationId xmlns:a16="http://schemas.microsoft.com/office/drawing/2014/main" id="{29062F60-841E-472F-A5F0-2458B05BC88C}"/>
              </a:ext>
            </a:extLst>
          </p:cNvPr>
          <p:cNvSpPr>
            <a:spLocks noGrp="1" noChangeArrowheads="1"/>
          </p:cNvSpPr>
          <p:nvPr>
            <p:ph type="dt" sz="half" idx="10"/>
          </p:nvPr>
        </p:nvSpPr>
        <p:spPr>
          <a:xfrm>
            <a:off x="484188" y="6381750"/>
            <a:ext cx="1550987" cy="476250"/>
          </a:xfrm>
        </p:spPr>
        <p:txBody>
          <a:bodyPr/>
          <a:lstStyle>
            <a:lvl1pPr>
              <a:defRPr sz="1000"/>
            </a:lvl1pPr>
          </a:lstStyle>
          <a:p>
            <a:pPr>
              <a:defRPr/>
            </a:pPr>
            <a:endParaRPr lang="en-US"/>
          </a:p>
        </p:txBody>
      </p:sp>
      <p:sp>
        <p:nvSpPr>
          <p:cNvPr id="9" name="Rectangle 7">
            <a:extLst>
              <a:ext uri="{FF2B5EF4-FFF2-40B4-BE49-F238E27FC236}">
                <a16:creationId xmlns:a16="http://schemas.microsoft.com/office/drawing/2014/main" id="{CE05758C-D197-41E4-A3D3-18C342586208}"/>
              </a:ext>
            </a:extLst>
          </p:cNvPr>
          <p:cNvSpPr>
            <a:spLocks noGrp="1" noChangeArrowheads="1"/>
          </p:cNvSpPr>
          <p:nvPr>
            <p:ph type="ftr" sz="quarter" idx="11"/>
          </p:nvPr>
        </p:nvSpPr>
        <p:spPr>
          <a:xfrm>
            <a:off x="2066925" y="6381750"/>
            <a:ext cx="6100763" cy="476250"/>
          </a:xfrm>
        </p:spPr>
        <p:txBody>
          <a:bodyPr anchorCtr="1"/>
          <a:lstStyle>
            <a:lvl1pPr>
              <a:defRPr sz="1000"/>
            </a:lvl1pPr>
          </a:lstStyle>
          <a:p>
            <a:pPr>
              <a:defRPr/>
            </a:pPr>
            <a:endParaRPr lang="en-US"/>
          </a:p>
        </p:txBody>
      </p:sp>
      <p:sp>
        <p:nvSpPr>
          <p:cNvPr id="10" name="Rectangle 8">
            <a:extLst>
              <a:ext uri="{FF2B5EF4-FFF2-40B4-BE49-F238E27FC236}">
                <a16:creationId xmlns:a16="http://schemas.microsoft.com/office/drawing/2014/main" id="{2FA98FF9-E354-4C48-ADFC-6810D6167E3B}"/>
              </a:ext>
            </a:extLst>
          </p:cNvPr>
          <p:cNvSpPr>
            <a:spLocks noGrp="1" noChangeArrowheads="1"/>
          </p:cNvSpPr>
          <p:nvPr>
            <p:ph type="sldNum" sz="quarter" idx="12"/>
          </p:nvPr>
        </p:nvSpPr>
        <p:spPr>
          <a:xfrm>
            <a:off x="8169275" y="6381750"/>
            <a:ext cx="974725" cy="476250"/>
          </a:xfrm>
        </p:spPr>
        <p:txBody>
          <a:bodyPr/>
          <a:lstStyle>
            <a:lvl1pPr>
              <a:defRPr/>
            </a:lvl1pPr>
          </a:lstStyle>
          <a:p>
            <a:pPr>
              <a:defRPr/>
            </a:pPr>
            <a:fld id="{249D34FA-9AA0-4144-92A4-B3C58213852E}" type="slidenum">
              <a:rPr lang="en-US" altLang="en-US"/>
              <a:pPr>
                <a:defRPr/>
              </a:pPr>
              <a:t>‹#›</a:t>
            </a:fld>
            <a:endParaRPr lang="en-US" altLang="en-US" dirty="0"/>
          </a:p>
        </p:txBody>
      </p:sp>
    </p:spTree>
    <p:extLst>
      <p:ext uri="{BB962C8B-B14F-4D97-AF65-F5344CB8AC3E}">
        <p14:creationId xmlns:p14="http://schemas.microsoft.com/office/powerpoint/2010/main" val="10825323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5ACDED92-DC6F-48D0-8CB8-BF06D1D2489D}"/>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5D76E9-4D3A-402A-8127-0E36853197BF}"/>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495EA2-B96B-413E-B07C-37FDB49CC9BA}"/>
              </a:ext>
            </a:extLst>
          </p:cNvPr>
          <p:cNvSpPr>
            <a:spLocks noGrp="1" noChangeArrowheads="1"/>
          </p:cNvSpPr>
          <p:nvPr userDrawn="1">
            <p:ph type="sldNum" sz="quarter" idx="12"/>
          </p:nvPr>
        </p:nvSpPr>
        <p:spPr>
          <a:ln/>
        </p:spPr>
        <p:txBody>
          <a:bodyPr/>
          <a:lstStyle>
            <a:lvl1pPr>
              <a:defRPr/>
            </a:lvl1pPr>
          </a:lstStyle>
          <a:p>
            <a:pPr>
              <a:defRPr/>
            </a:pPr>
            <a:fld id="{C8CE8403-9126-48C2-AA55-E47B8EBB3A34}" type="slidenum">
              <a:rPr lang="en-US" altLang="en-US"/>
              <a:pPr>
                <a:defRPr/>
              </a:pPr>
              <a:t>‹#›</a:t>
            </a:fld>
            <a:endParaRPr lang="en-US" altLang="en-US" dirty="0"/>
          </a:p>
        </p:txBody>
      </p:sp>
    </p:spTree>
    <p:extLst>
      <p:ext uri="{BB962C8B-B14F-4D97-AF65-F5344CB8AC3E}">
        <p14:creationId xmlns:p14="http://schemas.microsoft.com/office/powerpoint/2010/main" val="19693717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a:extLst>
              <a:ext uri="{FF2B5EF4-FFF2-40B4-BE49-F238E27FC236}">
                <a16:creationId xmlns:a16="http://schemas.microsoft.com/office/drawing/2014/main" id="{D3EC1E7F-91DE-44BE-B6FE-9D0E7ECFAA3B}"/>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0F24BF-3D0A-49EF-AF57-D02371EC30D8}"/>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5CBCF7-5DE7-4DD2-A21B-4EE61E7E0EA8}"/>
              </a:ext>
            </a:extLst>
          </p:cNvPr>
          <p:cNvSpPr>
            <a:spLocks noGrp="1" noChangeArrowheads="1"/>
          </p:cNvSpPr>
          <p:nvPr userDrawn="1">
            <p:ph type="sldNum" sz="quarter" idx="12"/>
          </p:nvPr>
        </p:nvSpPr>
        <p:spPr>
          <a:ln/>
        </p:spPr>
        <p:txBody>
          <a:bodyPr/>
          <a:lstStyle>
            <a:lvl1pPr>
              <a:defRPr/>
            </a:lvl1pPr>
          </a:lstStyle>
          <a:p>
            <a:pPr>
              <a:defRPr/>
            </a:pPr>
            <a:fld id="{73DADF1B-4930-4FB8-B86E-315723540D14}" type="slidenum">
              <a:rPr lang="en-US" altLang="en-US"/>
              <a:pPr>
                <a:defRPr/>
              </a:pPr>
              <a:t>‹#›</a:t>
            </a:fld>
            <a:endParaRPr lang="en-US" altLang="en-US" dirty="0"/>
          </a:p>
        </p:txBody>
      </p:sp>
    </p:spTree>
    <p:extLst>
      <p:ext uri="{BB962C8B-B14F-4D97-AF65-F5344CB8AC3E}">
        <p14:creationId xmlns:p14="http://schemas.microsoft.com/office/powerpoint/2010/main" val="20138750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a:t>Click to edit Master title style</a:t>
            </a:r>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0F2AC2FE-C8AF-4DE1-90FA-367129B8821E}"/>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15B174-8E1D-4C55-8999-E4645236CECC}"/>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C8F594-8837-43CD-8430-586EF91FBCFA}"/>
              </a:ext>
            </a:extLst>
          </p:cNvPr>
          <p:cNvSpPr>
            <a:spLocks noGrp="1" noChangeArrowheads="1"/>
          </p:cNvSpPr>
          <p:nvPr userDrawn="1">
            <p:ph type="sldNum" sz="quarter" idx="12"/>
          </p:nvPr>
        </p:nvSpPr>
        <p:spPr>
          <a:ln/>
        </p:spPr>
        <p:txBody>
          <a:bodyPr/>
          <a:lstStyle>
            <a:lvl1pPr>
              <a:defRPr/>
            </a:lvl1pPr>
          </a:lstStyle>
          <a:p>
            <a:pPr>
              <a:defRPr/>
            </a:pPr>
            <a:fld id="{4B1C001A-4B4A-4C9F-A28A-3D99DE4BB13F}" type="slidenum">
              <a:rPr lang="en-US" altLang="en-US"/>
              <a:pPr>
                <a:defRPr/>
              </a:pPr>
              <a:t>‹#›</a:t>
            </a:fld>
            <a:endParaRPr lang="en-US" altLang="en-US" dirty="0"/>
          </a:p>
        </p:txBody>
      </p:sp>
    </p:spTree>
    <p:extLst>
      <p:ext uri="{BB962C8B-B14F-4D97-AF65-F5344CB8AC3E}">
        <p14:creationId xmlns:p14="http://schemas.microsoft.com/office/powerpoint/2010/main" val="35445341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9C34D664-F57C-4438-92E8-352ADA363F74}"/>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35CDF35-0CC0-4352-8283-532009F8C700}"/>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D052857-10A1-4324-8D37-0548AB935C0F}"/>
              </a:ext>
            </a:extLst>
          </p:cNvPr>
          <p:cNvSpPr>
            <a:spLocks noGrp="1" noChangeArrowheads="1"/>
          </p:cNvSpPr>
          <p:nvPr userDrawn="1">
            <p:ph type="sldNum" sz="quarter" idx="12"/>
          </p:nvPr>
        </p:nvSpPr>
        <p:spPr>
          <a:ln/>
        </p:spPr>
        <p:txBody>
          <a:bodyPr/>
          <a:lstStyle>
            <a:lvl1pPr>
              <a:defRPr/>
            </a:lvl1pPr>
          </a:lstStyle>
          <a:p>
            <a:pPr>
              <a:defRPr/>
            </a:pPr>
            <a:fld id="{1EAF0745-C9C8-4822-85AC-84D125697E69}" type="slidenum">
              <a:rPr lang="en-US" altLang="en-US"/>
              <a:pPr>
                <a:defRPr/>
              </a:pPr>
              <a:t>‹#›</a:t>
            </a:fld>
            <a:endParaRPr lang="en-US" altLang="en-US" dirty="0"/>
          </a:p>
        </p:txBody>
      </p:sp>
    </p:spTree>
    <p:extLst>
      <p:ext uri="{BB962C8B-B14F-4D97-AF65-F5344CB8AC3E}">
        <p14:creationId xmlns:p14="http://schemas.microsoft.com/office/powerpoint/2010/main" val="27276246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a:t>Click to edit Master title style</a:t>
            </a:r>
          </a:p>
        </p:txBody>
      </p:sp>
      <p:sp>
        <p:nvSpPr>
          <p:cNvPr id="3" name="Rectangle 4">
            <a:extLst>
              <a:ext uri="{FF2B5EF4-FFF2-40B4-BE49-F238E27FC236}">
                <a16:creationId xmlns:a16="http://schemas.microsoft.com/office/drawing/2014/main" id="{F1DF4AC9-4F33-4424-A1FE-CC55FCAB11AE}"/>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6B809D0-58BB-4CCD-A332-2A4CC8ADD425}"/>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9D2BD64-A808-4E45-84E3-B70F76F59933}"/>
              </a:ext>
            </a:extLst>
          </p:cNvPr>
          <p:cNvSpPr>
            <a:spLocks noGrp="1" noChangeArrowheads="1"/>
          </p:cNvSpPr>
          <p:nvPr userDrawn="1">
            <p:ph type="sldNum" sz="quarter" idx="12"/>
          </p:nvPr>
        </p:nvSpPr>
        <p:spPr>
          <a:ln/>
        </p:spPr>
        <p:txBody>
          <a:bodyPr/>
          <a:lstStyle>
            <a:lvl1pPr>
              <a:defRPr/>
            </a:lvl1pPr>
          </a:lstStyle>
          <a:p>
            <a:pPr>
              <a:defRPr/>
            </a:pPr>
            <a:fld id="{27183EDD-071C-44C5-A8A1-3DA4FE74D01F}" type="slidenum">
              <a:rPr lang="en-US" altLang="en-US"/>
              <a:pPr>
                <a:defRPr/>
              </a:pPr>
              <a:t>‹#›</a:t>
            </a:fld>
            <a:endParaRPr lang="en-US" altLang="en-US" dirty="0"/>
          </a:p>
        </p:txBody>
      </p:sp>
    </p:spTree>
    <p:extLst>
      <p:ext uri="{BB962C8B-B14F-4D97-AF65-F5344CB8AC3E}">
        <p14:creationId xmlns:p14="http://schemas.microsoft.com/office/powerpoint/2010/main" val="29880262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53EEA3-281A-47DB-9232-16680DEB839E}"/>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7C7B2B6-7A6A-4B40-9167-8994057249F1}"/>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1C4036C-B7F9-43F2-A9E2-E38454FEA745}"/>
              </a:ext>
            </a:extLst>
          </p:cNvPr>
          <p:cNvSpPr>
            <a:spLocks noGrp="1" noChangeArrowheads="1"/>
          </p:cNvSpPr>
          <p:nvPr userDrawn="1">
            <p:ph type="sldNum" sz="quarter" idx="12"/>
          </p:nvPr>
        </p:nvSpPr>
        <p:spPr>
          <a:ln/>
        </p:spPr>
        <p:txBody>
          <a:bodyPr/>
          <a:lstStyle>
            <a:lvl1pPr>
              <a:defRPr/>
            </a:lvl1pPr>
          </a:lstStyle>
          <a:p>
            <a:pPr>
              <a:defRPr/>
            </a:pPr>
            <a:fld id="{FC0285A2-6996-42FA-97F8-B86C1B9B56BA}" type="slidenum">
              <a:rPr lang="en-US" altLang="en-US"/>
              <a:pPr>
                <a:defRPr/>
              </a:pPr>
              <a:t>‹#›</a:t>
            </a:fld>
            <a:endParaRPr lang="en-US" altLang="en-US" dirty="0"/>
          </a:p>
        </p:txBody>
      </p:sp>
    </p:spTree>
    <p:extLst>
      <p:ext uri="{BB962C8B-B14F-4D97-AF65-F5344CB8AC3E}">
        <p14:creationId xmlns:p14="http://schemas.microsoft.com/office/powerpoint/2010/main" val="6826479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BBA65A-9A92-4934-88E3-067A65B01832}"/>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A4B790-4CC1-4361-820F-DF6AF7EE8683}"/>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129F4-561F-4AB2-BB69-DC32E23FFFF9}"/>
              </a:ext>
            </a:extLst>
          </p:cNvPr>
          <p:cNvSpPr>
            <a:spLocks noGrp="1" noChangeArrowheads="1"/>
          </p:cNvSpPr>
          <p:nvPr userDrawn="1">
            <p:ph type="sldNum" sz="quarter" idx="12"/>
          </p:nvPr>
        </p:nvSpPr>
        <p:spPr>
          <a:ln/>
        </p:spPr>
        <p:txBody>
          <a:bodyPr/>
          <a:lstStyle>
            <a:lvl1pPr>
              <a:defRPr/>
            </a:lvl1pPr>
          </a:lstStyle>
          <a:p>
            <a:pPr>
              <a:defRPr/>
            </a:pPr>
            <a:fld id="{2333AC8B-39B7-4192-9BE1-188F47A448F1}" type="slidenum">
              <a:rPr lang="en-US" altLang="en-US"/>
              <a:pPr>
                <a:defRPr/>
              </a:pPr>
              <a:t>‹#›</a:t>
            </a:fld>
            <a:endParaRPr lang="en-US" altLang="en-US" dirty="0"/>
          </a:p>
        </p:txBody>
      </p:sp>
    </p:spTree>
    <p:extLst>
      <p:ext uri="{BB962C8B-B14F-4D97-AF65-F5344CB8AC3E}">
        <p14:creationId xmlns:p14="http://schemas.microsoft.com/office/powerpoint/2010/main" val="4426787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a:extLst>
              <a:ext uri="{FF2B5EF4-FFF2-40B4-BE49-F238E27FC236}">
                <a16:creationId xmlns:a16="http://schemas.microsoft.com/office/drawing/2014/main" id="{27E97F34-E099-408F-83EA-69FA7EC594C1}"/>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E3CD5E-A162-41BF-93DD-01B4B535067A}"/>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9FA2C9-0354-4C1D-8EB0-4E2DECFDE47B}"/>
              </a:ext>
            </a:extLst>
          </p:cNvPr>
          <p:cNvSpPr>
            <a:spLocks noGrp="1" noChangeArrowheads="1"/>
          </p:cNvSpPr>
          <p:nvPr userDrawn="1">
            <p:ph type="sldNum" sz="quarter" idx="12"/>
          </p:nvPr>
        </p:nvSpPr>
        <p:spPr>
          <a:ln/>
        </p:spPr>
        <p:txBody>
          <a:bodyPr/>
          <a:lstStyle>
            <a:lvl1pPr>
              <a:defRPr/>
            </a:lvl1pPr>
          </a:lstStyle>
          <a:p>
            <a:pPr>
              <a:defRPr/>
            </a:pPr>
            <a:fld id="{6347040F-339B-43CB-8C11-09A4BBA3515E}" type="slidenum">
              <a:rPr lang="en-US" altLang="en-US"/>
              <a:pPr>
                <a:defRPr/>
              </a:pPr>
              <a:t>‹#›</a:t>
            </a:fld>
            <a:endParaRPr lang="en-US" altLang="en-US" dirty="0"/>
          </a:p>
        </p:txBody>
      </p:sp>
    </p:spTree>
    <p:extLst>
      <p:ext uri="{BB962C8B-B14F-4D97-AF65-F5344CB8AC3E}">
        <p14:creationId xmlns:p14="http://schemas.microsoft.com/office/powerpoint/2010/main" val="10171672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54C4681-7160-42F8-9FAA-F7824C989942}"/>
              </a:ext>
            </a:extLst>
          </p:cNvPr>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 name="Rectangle 29">
            <a:extLst>
              <a:ext uri="{FF2B5EF4-FFF2-40B4-BE49-F238E27FC236}">
                <a16:creationId xmlns:a16="http://schemas.microsoft.com/office/drawing/2014/main" id="{F248B48A-0324-43D0-9E16-9076F2E36C66}"/>
              </a:ext>
            </a:extLst>
          </p:cNvPr>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Rectangle 27">
            <a:extLst>
              <a:ext uri="{FF2B5EF4-FFF2-40B4-BE49-F238E27FC236}">
                <a16:creationId xmlns:a16="http://schemas.microsoft.com/office/drawing/2014/main" id="{21558DF9-4C5B-4B7F-A62F-1331E38795DA}"/>
              </a:ext>
            </a:extLst>
          </p:cNvPr>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9" name="Rectangle 28">
            <a:extLst>
              <a:ext uri="{FF2B5EF4-FFF2-40B4-BE49-F238E27FC236}">
                <a16:creationId xmlns:a16="http://schemas.microsoft.com/office/drawing/2014/main" id="{0B938720-3732-40A7-A608-E5B477784308}"/>
              </a:ext>
            </a:extLst>
          </p:cNvPr>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30" name="Rectangle 3">
            <a:extLst>
              <a:ext uri="{FF2B5EF4-FFF2-40B4-BE49-F238E27FC236}">
                <a16:creationId xmlns:a16="http://schemas.microsoft.com/office/drawing/2014/main" id="{DF0193A1-4F79-4B6E-B9AF-F5547F5A98A3}"/>
              </a:ext>
            </a:extLst>
          </p:cNvPr>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2">
            <a:extLst>
              <a:ext uri="{FF2B5EF4-FFF2-40B4-BE49-F238E27FC236}">
                <a16:creationId xmlns:a16="http://schemas.microsoft.com/office/drawing/2014/main" id="{950756AA-2734-45DA-85E2-43F8E114758A}"/>
              </a:ext>
            </a:extLst>
          </p:cNvPr>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a:t>Click to edit Master title style</a:t>
            </a:r>
          </a:p>
        </p:txBody>
      </p:sp>
      <p:sp>
        <p:nvSpPr>
          <p:cNvPr id="3" name="Rectangle 4">
            <a:extLst>
              <a:ext uri="{FF2B5EF4-FFF2-40B4-BE49-F238E27FC236}">
                <a16:creationId xmlns:a16="http://schemas.microsoft.com/office/drawing/2014/main" id="{0BC8D160-E325-4185-9808-73A7B9A73F27}"/>
              </a:ext>
            </a:extLst>
          </p:cNvPr>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a:p>
        </p:txBody>
      </p:sp>
      <p:sp>
        <p:nvSpPr>
          <p:cNvPr id="4" name="Rectangle 5">
            <a:extLst>
              <a:ext uri="{FF2B5EF4-FFF2-40B4-BE49-F238E27FC236}">
                <a16:creationId xmlns:a16="http://schemas.microsoft.com/office/drawing/2014/main" id="{0389D326-EA0F-42C0-8382-194D1F17EBAB}"/>
              </a:ext>
            </a:extLst>
          </p:cNvPr>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a:p>
        </p:txBody>
      </p:sp>
      <p:sp>
        <p:nvSpPr>
          <p:cNvPr id="2" name="Rectangle 6">
            <a:extLst>
              <a:ext uri="{FF2B5EF4-FFF2-40B4-BE49-F238E27FC236}">
                <a16:creationId xmlns:a16="http://schemas.microsoft.com/office/drawing/2014/main" id="{0AD34CD9-5CE6-402E-B185-D5CF10AA8F03}"/>
              </a:ext>
            </a:extLst>
          </p:cNvPr>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74491EE5-2556-4D71-A12A-1668983BB757}"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4181"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Lst>
  <p:transition/>
  <p:hf hdr="0" ftr="0" dt="0"/>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Pretty_Horse.jpg" TargetMode="External"/><Relationship Id="rId2" Type="http://schemas.openxmlformats.org/officeDocument/2006/relationships/image" Target="../media/image29.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Dartmoor_pony_2.jp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hyperlink" Target="https://en.wikipedia.org/wiki/File:Horseicon.svg" TargetMode="External"/><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hyperlink" Target="https://pixabay.com/en/restaurant-hotel-logo-pictogram-36030/" TargetMode="External"/><Relationship Id="rId5" Type="http://schemas.openxmlformats.org/officeDocument/2006/relationships/image" Target="../media/image44.png"/><Relationship Id="rId4" Type="http://schemas.openxmlformats.org/officeDocument/2006/relationships/hyperlink" Target="https://creativecommons.org/licenses/by-sa/3.0/"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svg"/><Relationship Id="rId10" Type="http://schemas.openxmlformats.org/officeDocument/2006/relationships/hyperlink" Target="https://creativecommons.org/licenses/by-sa/3.0/" TargetMode="External"/><Relationship Id="rId4" Type="http://schemas.openxmlformats.org/officeDocument/2006/relationships/image" Target="../media/image49.png"/><Relationship Id="rId9" Type="http://schemas.openxmlformats.org/officeDocument/2006/relationships/hyperlink" Target="https://commons.wikimedia.org/wiki/File:Sewing_icon.sv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mailto:abbyb@klickitatcounty.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9">
            <a:extLst>
              <a:ext uri="{FF2B5EF4-FFF2-40B4-BE49-F238E27FC236}">
                <a16:creationId xmlns:a16="http://schemas.microsoft.com/office/drawing/2014/main" id="{865DFE3D-2734-4900-B2A4-BC1CA413B9B2}"/>
              </a:ext>
            </a:extLst>
          </p:cNvPr>
          <p:cNvSpPr>
            <a:spLocks noGrp="1" noChangeArrowheads="1"/>
          </p:cNvSpPr>
          <p:nvPr>
            <p:ph type="ctrTitle"/>
          </p:nvPr>
        </p:nvSpPr>
        <p:spPr>
          <a:xfrm>
            <a:off x="484188" y="2392363"/>
            <a:ext cx="8659812" cy="425450"/>
          </a:xfrm>
        </p:spPr>
        <p:txBody>
          <a:bodyPr/>
          <a:lstStyle/>
          <a:p>
            <a:r>
              <a:rPr lang="en-US" altLang="en-US"/>
              <a:t>Record Books</a:t>
            </a:r>
          </a:p>
        </p:txBody>
      </p:sp>
      <p:sp>
        <p:nvSpPr>
          <p:cNvPr id="5123" name="Rectangle 20">
            <a:extLst>
              <a:ext uri="{FF2B5EF4-FFF2-40B4-BE49-F238E27FC236}">
                <a16:creationId xmlns:a16="http://schemas.microsoft.com/office/drawing/2014/main" id="{E8B115F8-BEA2-4A00-AB6A-34FCA2C3B782}"/>
              </a:ext>
            </a:extLst>
          </p:cNvPr>
          <p:cNvSpPr>
            <a:spLocks noGrp="1" noChangeArrowheads="1"/>
          </p:cNvSpPr>
          <p:nvPr>
            <p:ph type="subTitle" idx="1"/>
          </p:nvPr>
        </p:nvSpPr>
        <p:spPr>
          <a:xfrm>
            <a:off x="484188" y="3025775"/>
            <a:ext cx="8659812" cy="769938"/>
          </a:xfrm>
        </p:spPr>
        <p:txBody>
          <a:bodyPr/>
          <a:lstStyle/>
          <a:p>
            <a:r>
              <a:rPr altLang="en-US"/>
              <a:t>Tackling the Beast</a:t>
            </a:r>
            <a:br>
              <a:rPr altLang="en-US"/>
            </a:br>
            <a:r>
              <a:rPr altLang="en-US"/>
              <a:t>Level 2 Book</a:t>
            </a:r>
          </a:p>
        </p:txBody>
      </p:sp>
      <p:pic>
        <p:nvPicPr>
          <p:cNvPr id="5124" name="Picture 1">
            <a:extLst>
              <a:ext uri="{FF2B5EF4-FFF2-40B4-BE49-F238E27FC236}">
                <a16:creationId xmlns:a16="http://schemas.microsoft.com/office/drawing/2014/main" id="{D6C2CBC6-0F62-45CD-A24F-3BC0DD7248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25" y="4716463"/>
            <a:ext cx="401637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8616685-26A5-481A-844B-B6772453AB4D}"/>
              </a:ext>
            </a:extLst>
          </p:cNvPr>
          <p:cNvSpPr>
            <a:spLocks noGrp="1"/>
          </p:cNvSpPr>
          <p:nvPr>
            <p:ph type="sldNum" sz="quarter" idx="12"/>
          </p:nvPr>
        </p:nvSpPr>
        <p:spPr/>
        <p:txBody>
          <a:bodyPr/>
          <a:lstStyle/>
          <a:p>
            <a:pPr>
              <a:defRPr/>
            </a:pPr>
            <a:fld id="{249D34FA-9AA0-4144-92A4-B3C58213852E}" type="slidenum">
              <a:rPr lang="en-US" altLang="en-US" smtClean="0"/>
              <a:pPr>
                <a:defRPr/>
              </a:pPr>
              <a:t>1</a:t>
            </a:fld>
            <a:endParaRPr lang="en-US"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0E76F7B-316F-438F-9CFC-84D2AFD56184}"/>
              </a:ext>
            </a:extLst>
          </p:cNvPr>
          <p:cNvSpPr>
            <a:spLocks noGrp="1"/>
          </p:cNvSpPr>
          <p:nvPr>
            <p:ph type="title"/>
          </p:nvPr>
        </p:nvSpPr>
        <p:spPr>
          <a:xfrm>
            <a:off x="457200" y="1647825"/>
            <a:ext cx="3008313" cy="368300"/>
          </a:xfrm>
        </p:spPr>
        <p:txBody>
          <a:bodyPr/>
          <a:lstStyle/>
          <a:p>
            <a:r>
              <a:rPr lang="en-US" altLang="en-US"/>
              <a:t>Project Photos</a:t>
            </a:r>
          </a:p>
        </p:txBody>
      </p:sp>
      <p:sp>
        <p:nvSpPr>
          <p:cNvPr id="4" name="Text Placeholder 3">
            <a:extLst>
              <a:ext uri="{FF2B5EF4-FFF2-40B4-BE49-F238E27FC236}">
                <a16:creationId xmlns:a16="http://schemas.microsoft.com/office/drawing/2014/main" id="{49D41534-2AB0-4A58-B71C-45A258AFCD73}"/>
              </a:ext>
            </a:extLst>
          </p:cNvPr>
          <p:cNvSpPr>
            <a:spLocks noGrp="1"/>
          </p:cNvSpPr>
          <p:nvPr>
            <p:ph type="body" sz="half" idx="2"/>
          </p:nvPr>
        </p:nvSpPr>
        <p:spPr>
          <a:xfrm>
            <a:off x="875505" y="2467198"/>
            <a:ext cx="3008313" cy="1923604"/>
          </a:xfrm>
        </p:spPr>
        <p:txBody>
          <a:bodyPr/>
          <a:lstStyle/>
          <a:p>
            <a:pPr>
              <a:defRPr/>
            </a:pPr>
            <a:r>
              <a:rPr dirty="0"/>
              <a:t>All the photos!</a:t>
            </a:r>
          </a:p>
          <a:p>
            <a:pPr marL="285750" indent="-285750">
              <a:buFont typeface="Arial" panose="020B0604020202020204" pitchFamily="34" charset="0"/>
              <a:buChar char="•"/>
              <a:defRPr/>
            </a:pPr>
            <a:r>
              <a:rPr dirty="0"/>
              <a:t>Your Animal</a:t>
            </a:r>
          </a:p>
          <a:p>
            <a:pPr marL="285750" indent="-285750">
              <a:buFont typeface="Arial" panose="020B0604020202020204" pitchFamily="34" charset="0"/>
              <a:buChar char="•"/>
              <a:defRPr/>
            </a:pPr>
            <a:r>
              <a:rPr dirty="0"/>
              <a:t>Animal’s housing.</a:t>
            </a:r>
          </a:p>
          <a:p>
            <a:pPr marL="285750" indent="-285750">
              <a:buFont typeface="Arial" panose="020B0604020202020204" pitchFamily="34" charset="0"/>
              <a:buChar char="•"/>
              <a:defRPr/>
            </a:pPr>
            <a:r>
              <a:rPr dirty="0"/>
              <a:t>You &amp; Your animal at shows.</a:t>
            </a:r>
          </a:p>
          <a:p>
            <a:pPr marL="285750" indent="-285750">
              <a:buFont typeface="Arial" panose="020B0604020202020204" pitchFamily="34" charset="0"/>
              <a:buChar char="•"/>
              <a:defRPr/>
            </a:pPr>
            <a:r>
              <a:rPr dirty="0"/>
              <a:t>Learning about your project.</a:t>
            </a:r>
          </a:p>
          <a:p>
            <a:pPr marL="285750" indent="-285750">
              <a:buFont typeface="Arial" panose="020B0604020202020204" pitchFamily="34" charset="0"/>
              <a:buChar char="•"/>
              <a:defRPr/>
            </a:pPr>
            <a:r>
              <a:rPr dirty="0"/>
              <a:t>Etc.</a:t>
            </a:r>
            <a:endParaRPr lang="en-US" dirty="0"/>
          </a:p>
          <a:p>
            <a:pPr marL="285750" indent="-285750">
              <a:buFont typeface="Arial" panose="020B0604020202020204" pitchFamily="34" charset="0"/>
              <a:buChar char="•"/>
              <a:defRPr/>
            </a:pPr>
            <a:r>
              <a:rPr lang="en-US" dirty="0"/>
              <a:t>One page only.</a:t>
            </a:r>
            <a:endParaRPr dirty="0"/>
          </a:p>
        </p:txBody>
      </p:sp>
      <p:pic>
        <p:nvPicPr>
          <p:cNvPr id="16388" name="Content Placeholder 6">
            <a:extLst>
              <a:ext uri="{FF2B5EF4-FFF2-40B4-BE49-F238E27FC236}">
                <a16:creationId xmlns:a16="http://schemas.microsoft.com/office/drawing/2014/main" id="{E855EA01-08DA-422E-9CF5-7FB2B31E0DC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33850" y="1130300"/>
            <a:ext cx="4027488" cy="5211763"/>
          </a:xfrm>
        </p:spPr>
      </p:pic>
      <p:pic>
        <p:nvPicPr>
          <p:cNvPr id="16389" name="Picture 5">
            <a:extLst>
              <a:ext uri="{FF2B5EF4-FFF2-40B4-BE49-F238E27FC236}">
                <a16:creationId xmlns:a16="http://schemas.microsoft.com/office/drawing/2014/main" id="{7FCDA655-2D27-4662-8081-F0F952756D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5513" y="3079115"/>
            <a:ext cx="3027362"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1D9CE8F-4FB6-4639-8177-1699FDB05330}"/>
              </a:ext>
            </a:extLst>
          </p:cNvPr>
          <p:cNvSpPr>
            <a:spLocks noGrp="1"/>
          </p:cNvSpPr>
          <p:nvPr>
            <p:ph type="sldNum" sz="quarter" idx="12"/>
          </p:nvPr>
        </p:nvSpPr>
        <p:spPr/>
        <p:txBody>
          <a:bodyPr/>
          <a:lstStyle/>
          <a:p>
            <a:pPr>
              <a:defRPr/>
            </a:pPr>
            <a:fld id="{2333AC8B-39B7-4192-9BE1-188F47A448F1}" type="slidenum">
              <a:rPr lang="en-US" altLang="en-US" smtClean="0"/>
              <a:pPr>
                <a:defRPr/>
              </a:pPr>
              <a:t>10</a:t>
            </a:fld>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30E2290-3176-4F11-A3EA-123814C3F32C}"/>
              </a:ext>
            </a:extLst>
          </p:cNvPr>
          <p:cNvSpPr>
            <a:spLocks noGrp="1"/>
          </p:cNvSpPr>
          <p:nvPr>
            <p:ph type="title"/>
          </p:nvPr>
        </p:nvSpPr>
        <p:spPr>
          <a:xfrm>
            <a:off x="1033463" y="2359025"/>
            <a:ext cx="7077075" cy="757238"/>
          </a:xfrm>
        </p:spPr>
        <p:txBody>
          <a:bodyPr/>
          <a:lstStyle/>
          <a:p>
            <a:pPr algn="ctr"/>
            <a:r>
              <a:rPr lang="en-US" altLang="en-US"/>
              <a:t>Add a copy of your Market Quality Assurance Form here.</a:t>
            </a:r>
          </a:p>
        </p:txBody>
      </p:sp>
      <p:sp>
        <p:nvSpPr>
          <p:cNvPr id="2" name="Slide Number Placeholder 1">
            <a:extLst>
              <a:ext uri="{FF2B5EF4-FFF2-40B4-BE49-F238E27FC236}">
                <a16:creationId xmlns:a16="http://schemas.microsoft.com/office/drawing/2014/main" id="{6010E7EE-80E9-47AF-B7A2-3F239719C84F}"/>
              </a:ext>
            </a:extLst>
          </p:cNvPr>
          <p:cNvSpPr>
            <a:spLocks noGrp="1"/>
          </p:cNvSpPr>
          <p:nvPr>
            <p:ph type="sldNum" sz="quarter" idx="12"/>
          </p:nvPr>
        </p:nvSpPr>
        <p:spPr/>
        <p:txBody>
          <a:bodyPr/>
          <a:lstStyle/>
          <a:p>
            <a:pPr>
              <a:defRPr/>
            </a:pPr>
            <a:fld id="{27183EDD-071C-44C5-A8A1-3DA4FE74D01F}" type="slidenum">
              <a:rPr lang="en-US" altLang="en-US" smtClean="0"/>
              <a:pPr>
                <a:defRPr/>
              </a:pPr>
              <a:t>11</a:t>
            </a:fld>
            <a:endParaRPr lang="en-US" altLang="en-US" dirty="0"/>
          </a:p>
        </p:txBody>
      </p:sp>
    </p:spTree>
    <p:extLst>
      <p:ext uri="{BB962C8B-B14F-4D97-AF65-F5344CB8AC3E}">
        <p14:creationId xmlns:p14="http://schemas.microsoft.com/office/powerpoint/2010/main" val="38165059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30E2290-3176-4F11-A3EA-123814C3F32C}"/>
              </a:ext>
            </a:extLst>
          </p:cNvPr>
          <p:cNvSpPr>
            <a:spLocks noGrp="1"/>
          </p:cNvSpPr>
          <p:nvPr>
            <p:ph type="title"/>
          </p:nvPr>
        </p:nvSpPr>
        <p:spPr>
          <a:xfrm>
            <a:off x="484095" y="1528389"/>
            <a:ext cx="3305586" cy="480131"/>
          </a:xfrm>
        </p:spPr>
        <p:txBody>
          <a:bodyPr/>
          <a:lstStyle/>
          <a:p>
            <a:pPr algn="ctr"/>
            <a:r>
              <a:rPr lang="en-US" altLang="en-US" dirty="0"/>
              <a:t>Weight Record</a:t>
            </a:r>
          </a:p>
        </p:txBody>
      </p:sp>
      <p:sp>
        <p:nvSpPr>
          <p:cNvPr id="2" name="Content Placeholder 1">
            <a:extLst>
              <a:ext uri="{FF2B5EF4-FFF2-40B4-BE49-F238E27FC236}">
                <a16:creationId xmlns:a16="http://schemas.microsoft.com/office/drawing/2014/main" id="{CDBB9F67-A96F-4E55-825E-7A57A37BDF17}"/>
              </a:ext>
            </a:extLst>
          </p:cNvPr>
          <p:cNvSpPr>
            <a:spLocks noGrp="1"/>
          </p:cNvSpPr>
          <p:nvPr>
            <p:ph sz="half" idx="1"/>
          </p:nvPr>
        </p:nvSpPr>
        <p:spPr>
          <a:xfrm>
            <a:off x="725575" y="2275788"/>
            <a:ext cx="2799945" cy="1938992"/>
          </a:xfrm>
        </p:spPr>
        <p:txBody>
          <a:bodyPr/>
          <a:lstStyle/>
          <a:p>
            <a:pPr marL="0" indent="0">
              <a:buNone/>
            </a:pPr>
            <a:r>
              <a:rPr lang="en-US" dirty="0"/>
              <a:t>Use this to record your animal’s weight gain.  You’ll need this information at Fair, consider making a copy of this page before you turn your Market Project In. </a:t>
            </a:r>
          </a:p>
        </p:txBody>
      </p:sp>
      <p:pic>
        <p:nvPicPr>
          <p:cNvPr id="4" name="Picture 3">
            <a:extLst>
              <a:ext uri="{FF2B5EF4-FFF2-40B4-BE49-F238E27FC236}">
                <a16:creationId xmlns:a16="http://schemas.microsoft.com/office/drawing/2014/main" id="{4D7C4DBA-9111-4669-81D6-8D65DD809ADC}"/>
              </a:ext>
            </a:extLst>
          </p:cNvPr>
          <p:cNvPicPr>
            <a:picLocks noChangeAspect="1"/>
          </p:cNvPicPr>
          <p:nvPr/>
        </p:nvPicPr>
        <p:blipFill>
          <a:blip r:embed="rId2"/>
          <a:stretch>
            <a:fillRect/>
          </a:stretch>
        </p:blipFill>
        <p:spPr>
          <a:xfrm>
            <a:off x="3664293" y="1432560"/>
            <a:ext cx="4866614" cy="4278947"/>
          </a:xfrm>
          <a:prstGeom prst="rect">
            <a:avLst/>
          </a:prstGeom>
        </p:spPr>
      </p:pic>
      <p:sp>
        <p:nvSpPr>
          <p:cNvPr id="3" name="Slide Number Placeholder 2">
            <a:extLst>
              <a:ext uri="{FF2B5EF4-FFF2-40B4-BE49-F238E27FC236}">
                <a16:creationId xmlns:a16="http://schemas.microsoft.com/office/drawing/2014/main" id="{FA1332F6-82C3-43A3-AA7B-16816483C4D1}"/>
              </a:ext>
            </a:extLst>
          </p:cNvPr>
          <p:cNvSpPr>
            <a:spLocks noGrp="1"/>
          </p:cNvSpPr>
          <p:nvPr>
            <p:ph type="sldNum" sz="quarter" idx="12"/>
          </p:nvPr>
        </p:nvSpPr>
        <p:spPr/>
        <p:txBody>
          <a:bodyPr/>
          <a:lstStyle/>
          <a:p>
            <a:pPr>
              <a:defRPr/>
            </a:pPr>
            <a:fld id="{4B1C001A-4B4A-4C9F-A28A-3D99DE4BB13F}" type="slidenum">
              <a:rPr lang="en-US" altLang="en-US" smtClean="0"/>
              <a:pPr>
                <a:defRPr/>
              </a:pPr>
              <a:t>12</a:t>
            </a:fld>
            <a:endParaRPr lang="en-US"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DE54B8C-F23D-4114-9C1B-25BF6381761C}"/>
              </a:ext>
            </a:extLst>
          </p:cNvPr>
          <p:cNvSpPr>
            <a:spLocks noGrp="1"/>
          </p:cNvSpPr>
          <p:nvPr>
            <p:ph type="title"/>
          </p:nvPr>
        </p:nvSpPr>
        <p:spPr>
          <a:xfrm>
            <a:off x="457200" y="1370013"/>
            <a:ext cx="3008313" cy="646112"/>
          </a:xfrm>
        </p:spPr>
        <p:txBody>
          <a:bodyPr/>
          <a:lstStyle/>
          <a:p>
            <a:r>
              <a:rPr lang="en-US" altLang="en-US"/>
              <a:t>Monthly Project Journal</a:t>
            </a:r>
          </a:p>
        </p:txBody>
      </p:sp>
      <p:sp>
        <p:nvSpPr>
          <p:cNvPr id="19459" name="Text Placeholder 3">
            <a:extLst>
              <a:ext uri="{FF2B5EF4-FFF2-40B4-BE49-F238E27FC236}">
                <a16:creationId xmlns:a16="http://schemas.microsoft.com/office/drawing/2014/main" id="{7643F171-A1F5-4540-A0BF-8EDFBAF98C20}"/>
              </a:ext>
            </a:extLst>
          </p:cNvPr>
          <p:cNvSpPr>
            <a:spLocks noGrp="1"/>
          </p:cNvSpPr>
          <p:nvPr>
            <p:ph type="body" sz="half" idx="2"/>
          </p:nvPr>
        </p:nvSpPr>
        <p:spPr>
          <a:xfrm>
            <a:off x="721518" y="2016125"/>
            <a:ext cx="3008313" cy="3701013"/>
          </a:xfrm>
        </p:spPr>
        <p:txBody>
          <a:bodyPr/>
          <a:lstStyle/>
          <a:p>
            <a:r>
              <a:rPr altLang="en-US" dirty="0"/>
              <a:t>One per month you own your animal</a:t>
            </a:r>
            <a:r>
              <a:rPr lang="en-US" altLang="en-US" dirty="0"/>
              <a:t> raised for Market</a:t>
            </a:r>
            <a:r>
              <a:rPr altLang="en-US" dirty="0"/>
              <a:t>.  For rabbits this might be 3 months</a:t>
            </a:r>
            <a:r>
              <a:rPr lang="en-US" altLang="en-US" dirty="0"/>
              <a:t> and include the time spent with the doe that kindles your rabbits or the time setting up your incubator for eggs etc</a:t>
            </a:r>
            <a:r>
              <a:rPr altLang="en-US" dirty="0"/>
              <a:t>.</a:t>
            </a:r>
          </a:p>
          <a:p>
            <a:r>
              <a:rPr altLang="en-US" dirty="0"/>
              <a:t>Track your hours spent by week/days.</a:t>
            </a:r>
          </a:p>
          <a:p>
            <a:r>
              <a:rPr altLang="en-US" dirty="0"/>
              <a:t>Use this to track income and expenses respectively by month.  </a:t>
            </a:r>
          </a:p>
          <a:p>
            <a:r>
              <a:rPr altLang="en-US" dirty="0"/>
              <a:t>The total from this page will be added with your other Project Journal Pages onto your Equipment Inventory Page under PROJECT SUMMARY.</a:t>
            </a:r>
          </a:p>
        </p:txBody>
      </p:sp>
      <p:pic>
        <p:nvPicPr>
          <p:cNvPr id="19460" name="Picture 4">
            <a:extLst>
              <a:ext uri="{FF2B5EF4-FFF2-40B4-BE49-F238E27FC236}">
                <a16:creationId xmlns:a16="http://schemas.microsoft.com/office/drawing/2014/main" id="{0CF9A07B-B8D8-4F92-9193-2551909F6D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4150" y="911225"/>
            <a:ext cx="4529138"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B71B770-DE57-4726-884E-9BEC43B2D091}"/>
              </a:ext>
            </a:extLst>
          </p:cNvPr>
          <p:cNvSpPr>
            <a:spLocks noGrp="1"/>
          </p:cNvSpPr>
          <p:nvPr>
            <p:ph type="sldNum" sz="quarter" idx="12"/>
          </p:nvPr>
        </p:nvSpPr>
        <p:spPr/>
        <p:txBody>
          <a:bodyPr/>
          <a:lstStyle/>
          <a:p>
            <a:pPr>
              <a:defRPr/>
            </a:pPr>
            <a:fld id="{2333AC8B-39B7-4192-9BE1-188F47A448F1}" type="slidenum">
              <a:rPr lang="en-US" altLang="en-US" smtClean="0"/>
              <a:pPr>
                <a:defRPr/>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E65C970-6DBD-4403-A2B3-9096BA795C07}"/>
              </a:ext>
            </a:extLst>
          </p:cNvPr>
          <p:cNvSpPr>
            <a:spLocks noGrp="1"/>
          </p:cNvSpPr>
          <p:nvPr>
            <p:ph type="title"/>
          </p:nvPr>
        </p:nvSpPr>
        <p:spPr>
          <a:xfrm>
            <a:off x="457200" y="1370013"/>
            <a:ext cx="3008313" cy="646112"/>
          </a:xfrm>
        </p:spPr>
        <p:txBody>
          <a:bodyPr/>
          <a:lstStyle/>
          <a:p>
            <a:r>
              <a:rPr lang="en-US" altLang="en-US"/>
              <a:t>Equipment Inventory</a:t>
            </a:r>
          </a:p>
        </p:txBody>
      </p:sp>
      <p:sp>
        <p:nvSpPr>
          <p:cNvPr id="20483" name="Text Placeholder 3">
            <a:extLst>
              <a:ext uri="{FF2B5EF4-FFF2-40B4-BE49-F238E27FC236}">
                <a16:creationId xmlns:a16="http://schemas.microsoft.com/office/drawing/2014/main" id="{76A8B9B3-6586-40C4-9C50-5D84F6ACCF7B}"/>
              </a:ext>
            </a:extLst>
          </p:cNvPr>
          <p:cNvSpPr>
            <a:spLocks noGrp="1"/>
          </p:cNvSpPr>
          <p:nvPr>
            <p:ph type="body" sz="half" idx="2"/>
          </p:nvPr>
        </p:nvSpPr>
        <p:spPr>
          <a:xfrm>
            <a:off x="802640" y="2532063"/>
            <a:ext cx="2662873" cy="1923604"/>
          </a:xfrm>
        </p:spPr>
        <p:txBody>
          <a:bodyPr/>
          <a:lstStyle/>
          <a:p>
            <a:r>
              <a:rPr altLang="en-US" dirty="0"/>
              <a:t>Track your MAJOR Equipment</a:t>
            </a:r>
            <a:r>
              <a:rPr lang="en-US" altLang="en-US" dirty="0"/>
              <a:t>.</a:t>
            </a:r>
          </a:p>
          <a:p>
            <a:r>
              <a:rPr lang="en-US" altLang="en-US" dirty="0"/>
              <a:t>Remember to value the grazed pasture and hay even if it belongs to your family, that is an expense that goes into raising your project animal.  </a:t>
            </a:r>
          </a:p>
          <a:p>
            <a:r>
              <a:rPr lang="en-US" altLang="en-US" dirty="0"/>
              <a:t>You only need one of these pages per project.</a:t>
            </a:r>
            <a:endParaRPr altLang="en-US" dirty="0"/>
          </a:p>
        </p:txBody>
      </p:sp>
      <p:pic>
        <p:nvPicPr>
          <p:cNvPr id="20484" name="Picture 4">
            <a:extLst>
              <a:ext uri="{FF2B5EF4-FFF2-40B4-BE49-F238E27FC236}">
                <a16:creationId xmlns:a16="http://schemas.microsoft.com/office/drawing/2014/main" id="{8E68E3C3-8F83-49A3-B290-DFA5D1EDC7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0013" y="858838"/>
            <a:ext cx="4660900" cy="58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9BE4257-1DA5-4031-ADFA-44E1F649F511}"/>
              </a:ext>
            </a:extLst>
          </p:cNvPr>
          <p:cNvSpPr>
            <a:spLocks noGrp="1"/>
          </p:cNvSpPr>
          <p:nvPr>
            <p:ph type="sldNum" sz="quarter" idx="12"/>
          </p:nvPr>
        </p:nvSpPr>
        <p:spPr/>
        <p:txBody>
          <a:bodyPr/>
          <a:lstStyle/>
          <a:p>
            <a:pPr>
              <a:defRPr/>
            </a:pPr>
            <a:fld id="{2333AC8B-39B7-4192-9BE1-188F47A448F1}" type="slidenum">
              <a:rPr lang="en-US" altLang="en-US" smtClean="0"/>
              <a:pPr>
                <a:defRPr/>
              </a:pPr>
              <a:t>14</a:t>
            </a:fld>
            <a:endParaRPr lang="en-US"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221DAE9-EE18-40CF-98A8-3E9EE552AEE4}"/>
              </a:ext>
            </a:extLst>
          </p:cNvPr>
          <p:cNvSpPr>
            <a:spLocks noGrp="1"/>
          </p:cNvSpPr>
          <p:nvPr>
            <p:ph type="title"/>
          </p:nvPr>
        </p:nvSpPr>
        <p:spPr>
          <a:xfrm>
            <a:off x="3011488" y="441325"/>
            <a:ext cx="3008312" cy="646113"/>
          </a:xfrm>
        </p:spPr>
        <p:txBody>
          <a:bodyPr/>
          <a:lstStyle/>
          <a:p>
            <a:r>
              <a:rPr lang="en-US" altLang="en-US"/>
              <a:t>Project Essay</a:t>
            </a:r>
          </a:p>
        </p:txBody>
      </p:sp>
      <p:sp>
        <p:nvSpPr>
          <p:cNvPr id="21507" name="Text Placeholder 10">
            <a:extLst>
              <a:ext uri="{FF2B5EF4-FFF2-40B4-BE49-F238E27FC236}">
                <a16:creationId xmlns:a16="http://schemas.microsoft.com/office/drawing/2014/main" id="{E8BC9B24-9796-4D62-BA57-A39F8DFFBDE9}"/>
              </a:ext>
            </a:extLst>
          </p:cNvPr>
          <p:cNvSpPr>
            <a:spLocks noGrp="1"/>
          </p:cNvSpPr>
          <p:nvPr>
            <p:ph type="body" sz="half" idx="2"/>
          </p:nvPr>
        </p:nvSpPr>
        <p:spPr>
          <a:xfrm>
            <a:off x="1056640" y="1087438"/>
            <a:ext cx="6668135" cy="577081"/>
          </a:xfrm>
        </p:spPr>
        <p:txBody>
          <a:bodyPr/>
          <a:lstStyle/>
          <a:p>
            <a:pPr algn="ctr"/>
            <a:r>
              <a:rPr altLang="en-US" dirty="0"/>
              <a:t>Write full complete sentences. Grammar and spelling count!</a:t>
            </a:r>
            <a:endParaRPr lang="en-US" altLang="en-US" dirty="0"/>
          </a:p>
          <a:p>
            <a:pPr algn="ctr"/>
            <a:r>
              <a:rPr lang="en-US" altLang="en-US" dirty="0"/>
              <a:t>These should reflect on the goals you set at the beginning of the year. </a:t>
            </a:r>
            <a:endParaRPr altLang="en-US" dirty="0"/>
          </a:p>
        </p:txBody>
      </p:sp>
      <p:pic>
        <p:nvPicPr>
          <p:cNvPr id="21508" name="Picture 2">
            <a:extLst>
              <a:ext uri="{FF2B5EF4-FFF2-40B4-BE49-F238E27FC236}">
                <a16:creationId xmlns:a16="http://schemas.microsoft.com/office/drawing/2014/main" id="{83F98C78-0777-46F0-9FFB-57483ADB52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6640" y="1664519"/>
            <a:ext cx="3584257" cy="42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a:extLst>
              <a:ext uri="{FF2B5EF4-FFF2-40B4-BE49-F238E27FC236}">
                <a16:creationId xmlns:a16="http://schemas.microsoft.com/office/drawing/2014/main" id="{E28CE19A-ACB0-4360-9C3E-45B92A1EB4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3857" y="1664519"/>
            <a:ext cx="3314223" cy="420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176B5B1-38EC-420D-8FFE-B35F1A07AD28}"/>
              </a:ext>
            </a:extLst>
          </p:cNvPr>
          <p:cNvSpPr>
            <a:spLocks noGrp="1"/>
          </p:cNvSpPr>
          <p:nvPr>
            <p:ph type="sldNum" sz="quarter" idx="12"/>
          </p:nvPr>
        </p:nvSpPr>
        <p:spPr/>
        <p:txBody>
          <a:bodyPr/>
          <a:lstStyle/>
          <a:p>
            <a:pPr>
              <a:defRPr/>
            </a:pPr>
            <a:fld id="{2333AC8B-39B7-4192-9BE1-188F47A448F1}" type="slidenum">
              <a:rPr lang="en-US" altLang="en-US" smtClean="0"/>
              <a:pPr>
                <a:defRPr/>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3910D7B-9C3F-4051-9CDC-4EC46F8CC21F}"/>
              </a:ext>
            </a:extLst>
          </p:cNvPr>
          <p:cNvSpPr>
            <a:spLocks noGrp="1"/>
          </p:cNvSpPr>
          <p:nvPr>
            <p:ph type="ctrTitle"/>
          </p:nvPr>
        </p:nvSpPr>
        <p:spPr>
          <a:xfrm>
            <a:off x="492125" y="998538"/>
            <a:ext cx="8651875" cy="461962"/>
          </a:xfrm>
        </p:spPr>
        <p:txBody>
          <a:bodyPr/>
          <a:lstStyle/>
          <a:p>
            <a:r>
              <a:rPr lang="en-US" altLang="en-US"/>
              <a:t>Animal Project Tab</a:t>
            </a:r>
          </a:p>
        </p:txBody>
      </p:sp>
      <p:sp>
        <p:nvSpPr>
          <p:cNvPr id="22531" name="Subtitle 2">
            <a:extLst>
              <a:ext uri="{FF2B5EF4-FFF2-40B4-BE49-F238E27FC236}">
                <a16:creationId xmlns:a16="http://schemas.microsoft.com/office/drawing/2014/main" id="{CF3AFCF5-7EDF-4A83-98C5-60888CD96F14}"/>
              </a:ext>
            </a:extLst>
          </p:cNvPr>
          <p:cNvSpPr>
            <a:spLocks noGrp="1"/>
          </p:cNvSpPr>
          <p:nvPr>
            <p:ph type="subTitle" idx="1"/>
          </p:nvPr>
        </p:nvSpPr>
        <p:spPr>
          <a:xfrm>
            <a:off x="492125" y="1497013"/>
            <a:ext cx="8651875" cy="430212"/>
          </a:xfrm>
        </p:spPr>
        <p:txBody>
          <a:bodyPr/>
          <a:lstStyle/>
          <a:p>
            <a:r>
              <a:rPr altLang="en-US" dirty="0"/>
              <a:t>For all non-market animals used for Breeding, Show, or Pet</a:t>
            </a:r>
          </a:p>
        </p:txBody>
      </p:sp>
      <p:pic>
        <p:nvPicPr>
          <p:cNvPr id="22532" name="Picture 3">
            <a:extLst>
              <a:ext uri="{FF2B5EF4-FFF2-40B4-BE49-F238E27FC236}">
                <a16:creationId xmlns:a16="http://schemas.microsoft.com/office/drawing/2014/main" id="{C972F4EB-E427-488B-90EF-6006A53FF2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7955" y="2454275"/>
            <a:ext cx="40624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F41314D-A179-4D4B-90AA-75880A85004E}"/>
              </a:ext>
            </a:extLst>
          </p:cNvPr>
          <p:cNvSpPr>
            <a:spLocks noGrp="1"/>
          </p:cNvSpPr>
          <p:nvPr>
            <p:ph type="sldNum" sz="quarter" idx="12"/>
          </p:nvPr>
        </p:nvSpPr>
        <p:spPr/>
        <p:txBody>
          <a:bodyPr/>
          <a:lstStyle/>
          <a:p>
            <a:pPr>
              <a:defRPr/>
            </a:pPr>
            <a:fld id="{73DADF1B-4930-4FB8-B86E-315723540D14}" type="slidenum">
              <a:rPr lang="en-US" altLang="en-US" smtClean="0"/>
              <a:pPr>
                <a:defRPr/>
              </a:pPr>
              <a:t>16</a:t>
            </a:fld>
            <a:endParaRPr lang="en-US" alt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210DEEC-09A8-4347-8FAD-FDA3649E9470}"/>
              </a:ext>
            </a:extLst>
          </p:cNvPr>
          <p:cNvSpPr>
            <a:spLocks noGrp="1"/>
          </p:cNvSpPr>
          <p:nvPr>
            <p:ph type="title"/>
          </p:nvPr>
        </p:nvSpPr>
        <p:spPr>
          <a:xfrm>
            <a:off x="457200" y="1093788"/>
            <a:ext cx="3008313" cy="922337"/>
          </a:xfrm>
        </p:spPr>
        <p:txBody>
          <a:bodyPr/>
          <a:lstStyle/>
          <a:p>
            <a:r>
              <a:rPr lang="en-US" altLang="en-US"/>
              <a:t>Project Commitment (Goals)</a:t>
            </a:r>
          </a:p>
        </p:txBody>
      </p:sp>
      <p:pic>
        <p:nvPicPr>
          <p:cNvPr id="23555" name="Content Placeholder 4">
            <a:extLst>
              <a:ext uri="{FF2B5EF4-FFF2-40B4-BE49-F238E27FC236}">
                <a16:creationId xmlns:a16="http://schemas.microsoft.com/office/drawing/2014/main" id="{C1D4FA02-A068-4BEB-86B0-2FEF85B245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87888" y="1370013"/>
            <a:ext cx="3636962" cy="4706937"/>
          </a:xfrm>
        </p:spPr>
      </p:pic>
      <p:sp>
        <p:nvSpPr>
          <p:cNvPr id="23556" name="Text Placeholder 3">
            <a:extLst>
              <a:ext uri="{FF2B5EF4-FFF2-40B4-BE49-F238E27FC236}">
                <a16:creationId xmlns:a16="http://schemas.microsoft.com/office/drawing/2014/main" id="{CE7EE26D-0AF5-44C5-B536-56A489AAE11B}"/>
              </a:ext>
            </a:extLst>
          </p:cNvPr>
          <p:cNvSpPr>
            <a:spLocks noGrp="1"/>
          </p:cNvSpPr>
          <p:nvPr>
            <p:ph type="body" sz="half" idx="2"/>
          </p:nvPr>
        </p:nvSpPr>
        <p:spPr>
          <a:xfrm>
            <a:off x="671513" y="2309813"/>
            <a:ext cx="3008312" cy="3238500"/>
          </a:xfrm>
        </p:spPr>
        <p:txBody>
          <a:bodyPr/>
          <a:lstStyle/>
          <a:p>
            <a:pPr marL="285750" indent="-285750">
              <a:buFont typeface="Arial" panose="020B0604020202020204" pitchFamily="34" charset="0"/>
              <a:buChar char="•"/>
            </a:pPr>
            <a:r>
              <a:rPr altLang="en-US"/>
              <a:t>Write what you want to learn this year.</a:t>
            </a:r>
          </a:p>
          <a:p>
            <a:pPr marL="285750" indent="-285750">
              <a:buFont typeface="Arial" panose="020B0604020202020204" pitchFamily="34" charset="0"/>
              <a:buChar char="•"/>
            </a:pPr>
            <a:r>
              <a:rPr altLang="en-US"/>
              <a:t>Make sure it is a clear obtainable goal.</a:t>
            </a:r>
          </a:p>
          <a:p>
            <a:pPr marL="285750" indent="-285750">
              <a:buFont typeface="Arial" panose="020B0604020202020204" pitchFamily="34" charset="0"/>
              <a:buChar char="•"/>
            </a:pPr>
            <a:r>
              <a:rPr altLang="en-US"/>
              <a:t>A good goal is SMART:</a:t>
            </a:r>
          </a:p>
          <a:p>
            <a:pPr lvl="1"/>
            <a:r>
              <a:rPr altLang="en-US"/>
              <a:t>Specific</a:t>
            </a:r>
          </a:p>
          <a:p>
            <a:pPr lvl="1"/>
            <a:r>
              <a:rPr altLang="en-US"/>
              <a:t>Measurable</a:t>
            </a:r>
          </a:p>
          <a:p>
            <a:pPr lvl="1"/>
            <a:r>
              <a:rPr altLang="en-US"/>
              <a:t>Achievable</a:t>
            </a:r>
          </a:p>
          <a:p>
            <a:pPr lvl="1"/>
            <a:r>
              <a:rPr altLang="en-US"/>
              <a:t>Relevant</a:t>
            </a:r>
          </a:p>
          <a:p>
            <a:pPr lvl="1"/>
            <a:r>
              <a:rPr altLang="en-US"/>
              <a:t>Time Limited</a:t>
            </a:r>
          </a:p>
          <a:p>
            <a:pPr marL="285750" indent="-285750">
              <a:buFont typeface="Arial" panose="020B0604020202020204" pitchFamily="34" charset="0"/>
              <a:buChar char="•"/>
            </a:pPr>
            <a:r>
              <a:rPr altLang="en-US"/>
              <a:t>Get your Leader’s Signature!  This means your leader is aware of your goal will try to help you accomplish that.</a:t>
            </a:r>
          </a:p>
        </p:txBody>
      </p:sp>
      <p:sp>
        <p:nvSpPr>
          <p:cNvPr id="2" name="Slide Number Placeholder 1">
            <a:extLst>
              <a:ext uri="{FF2B5EF4-FFF2-40B4-BE49-F238E27FC236}">
                <a16:creationId xmlns:a16="http://schemas.microsoft.com/office/drawing/2014/main" id="{6556803B-C42A-4FB9-B6AD-3E753D7013A9}"/>
              </a:ext>
            </a:extLst>
          </p:cNvPr>
          <p:cNvSpPr>
            <a:spLocks noGrp="1"/>
          </p:cNvSpPr>
          <p:nvPr>
            <p:ph type="sldNum" sz="quarter" idx="12"/>
          </p:nvPr>
        </p:nvSpPr>
        <p:spPr/>
        <p:txBody>
          <a:bodyPr/>
          <a:lstStyle/>
          <a:p>
            <a:pPr>
              <a:defRPr/>
            </a:pPr>
            <a:fld id="{2333AC8B-39B7-4192-9BE1-188F47A448F1}" type="slidenum">
              <a:rPr lang="en-US" altLang="en-US" smtClean="0"/>
              <a:pPr>
                <a:defRPr/>
              </a:pPr>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93C36D0-7D2D-40B5-9FB4-F5D8ED4688A3}"/>
              </a:ext>
            </a:extLst>
          </p:cNvPr>
          <p:cNvSpPr>
            <a:spLocks noGrp="1"/>
          </p:cNvSpPr>
          <p:nvPr>
            <p:ph type="title"/>
          </p:nvPr>
        </p:nvSpPr>
        <p:spPr>
          <a:xfrm>
            <a:off x="457200" y="1647825"/>
            <a:ext cx="3008313" cy="368300"/>
          </a:xfrm>
        </p:spPr>
        <p:txBody>
          <a:bodyPr/>
          <a:lstStyle/>
          <a:p>
            <a:r>
              <a:rPr lang="en-US" altLang="en-US"/>
              <a:t>Project Photos</a:t>
            </a:r>
          </a:p>
        </p:txBody>
      </p:sp>
      <p:pic>
        <p:nvPicPr>
          <p:cNvPr id="25603" name="Content Placeholder 6">
            <a:extLst>
              <a:ext uri="{FF2B5EF4-FFF2-40B4-BE49-F238E27FC236}">
                <a16:creationId xmlns:a16="http://schemas.microsoft.com/office/drawing/2014/main" id="{7C7D425F-CB78-4E74-8A12-1683236585D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33850" y="1130300"/>
            <a:ext cx="4027488" cy="5211763"/>
          </a:xfrm>
        </p:spPr>
      </p:pic>
      <p:pic>
        <p:nvPicPr>
          <p:cNvPr id="25604" name="Picture 7">
            <a:extLst>
              <a:ext uri="{FF2B5EF4-FFF2-40B4-BE49-F238E27FC236}">
                <a16:creationId xmlns:a16="http://schemas.microsoft.com/office/drawing/2014/main" id="{46F0DB0B-777D-417C-96BD-0AA217E603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2284413"/>
            <a:ext cx="347027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a:extLst>
              <a:ext uri="{FF2B5EF4-FFF2-40B4-BE49-F238E27FC236}">
                <a16:creationId xmlns:a16="http://schemas.microsoft.com/office/drawing/2014/main" id="{D392211F-2693-4370-B969-22A31BEC1C14}"/>
              </a:ext>
            </a:extLst>
          </p:cNvPr>
          <p:cNvSpPr txBox="1">
            <a:spLocks/>
          </p:cNvSpPr>
          <p:nvPr/>
        </p:nvSpPr>
        <p:spPr bwMode="black">
          <a:xfrm>
            <a:off x="792163" y="2284413"/>
            <a:ext cx="3008312"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marL="0" indent="0" algn="l" rtl="0" eaLnBrk="0" fontAlgn="base" hangingPunct="0">
              <a:spcBef>
                <a:spcPct val="25000"/>
              </a:spcBef>
              <a:spcAft>
                <a:spcPct val="0"/>
              </a:spcAft>
              <a:buClr>
                <a:srgbClr val="C60C30"/>
              </a:buClr>
              <a:buSzPct val="100000"/>
              <a:buFont typeface="Arial" panose="020B0604020202020204" pitchFamily="34" charset="0"/>
              <a:buNone/>
              <a:defRPr lang="en-US" sz="1400">
                <a:solidFill>
                  <a:schemeClr val="bg2"/>
                </a:solidFill>
                <a:latin typeface="Lucida Sans" pitchFamily="34" charset="0"/>
                <a:ea typeface="+mn-ea"/>
                <a:cs typeface="+mn-cs"/>
              </a:defRPr>
            </a:lvl1pPr>
            <a:lvl2pPr marL="457200" indent="0" algn="l" rtl="0" eaLnBrk="0" fontAlgn="base" hangingPunct="0">
              <a:lnSpc>
                <a:spcPct val="95000"/>
              </a:lnSpc>
              <a:spcBef>
                <a:spcPct val="10000"/>
              </a:spcBef>
              <a:spcAft>
                <a:spcPct val="0"/>
              </a:spcAft>
              <a:buClr>
                <a:srgbClr val="C60C30"/>
              </a:buClr>
              <a:buSzPct val="100000"/>
              <a:buFont typeface="Lucida Sans" panose="020B0602030504020204" pitchFamily="34" charset="0"/>
              <a:buNone/>
              <a:defRPr lang="en-US" sz="1200">
                <a:solidFill>
                  <a:schemeClr val="bg2"/>
                </a:solidFill>
                <a:latin typeface="Lucida Sans" pitchFamily="34" charset="0"/>
                <a:ea typeface="+mn-ea"/>
                <a:cs typeface="+mn-cs"/>
              </a:defRPr>
            </a:lvl2pPr>
            <a:lvl3pPr marL="914400" indent="0" algn="l" rtl="0" eaLnBrk="0" fontAlgn="base" hangingPunct="0">
              <a:lnSpc>
                <a:spcPct val="95000"/>
              </a:lnSpc>
              <a:spcBef>
                <a:spcPct val="10000"/>
              </a:spcBef>
              <a:spcAft>
                <a:spcPct val="0"/>
              </a:spcAft>
              <a:buClr>
                <a:srgbClr val="C60C30"/>
              </a:buClr>
              <a:buSzPct val="100000"/>
              <a:buFont typeface="Arial" panose="020B0604020202020204" pitchFamily="34" charset="0"/>
              <a:buNone/>
              <a:defRPr lang="en-US" sz="1000">
                <a:solidFill>
                  <a:schemeClr val="bg2"/>
                </a:solidFill>
                <a:latin typeface="Lucida Sans" pitchFamily="34" charset="0"/>
                <a:ea typeface="+mn-ea"/>
                <a:cs typeface="+mn-cs"/>
              </a:defRPr>
            </a:lvl3pPr>
            <a:lvl4pPr marL="1371600" indent="0" algn="l" rtl="0" eaLnBrk="0" fontAlgn="base" hangingPunct="0">
              <a:lnSpc>
                <a:spcPct val="95000"/>
              </a:lnSpc>
              <a:spcBef>
                <a:spcPct val="10000"/>
              </a:spcBef>
              <a:spcAft>
                <a:spcPct val="0"/>
              </a:spcAft>
              <a:buClr>
                <a:srgbClr val="C60C30"/>
              </a:buClr>
              <a:buSzPct val="100000"/>
              <a:buFont typeface="Lucida Sans" panose="020B0602030504020204" pitchFamily="34" charset="0"/>
              <a:buNone/>
              <a:defRPr lang="en-US" sz="900">
                <a:solidFill>
                  <a:schemeClr val="bg2"/>
                </a:solidFill>
                <a:latin typeface="Lucida Sans" pitchFamily="34" charset="0"/>
                <a:ea typeface="+mn-ea"/>
                <a:cs typeface="+mn-cs"/>
              </a:defRPr>
            </a:lvl4pPr>
            <a:lvl5pPr marL="1828800" indent="0" algn="l" rtl="0" eaLnBrk="0" fontAlgn="base" hangingPunct="0">
              <a:lnSpc>
                <a:spcPct val="95000"/>
              </a:lnSpc>
              <a:spcBef>
                <a:spcPct val="10000"/>
              </a:spcBef>
              <a:spcAft>
                <a:spcPct val="0"/>
              </a:spcAft>
              <a:buClr>
                <a:srgbClr val="C60C30"/>
              </a:buClr>
              <a:buSzPct val="100000"/>
              <a:buFont typeface="Arial" panose="020B0604020202020204" pitchFamily="34" charset="0"/>
              <a:buNone/>
              <a:defRPr lang="en-US" sz="900">
                <a:solidFill>
                  <a:schemeClr val="bg2"/>
                </a:solidFill>
                <a:latin typeface="Lucida Sans" pitchFamily="34" charset="0"/>
                <a:ea typeface="+mn-ea"/>
                <a:cs typeface="+mn-cs"/>
              </a:defRPr>
            </a:lvl5pPr>
            <a:lvl6pPr marL="2286000" indent="0" algn="l" rtl="0" fontAlgn="base">
              <a:lnSpc>
                <a:spcPct val="95000"/>
              </a:lnSpc>
              <a:spcBef>
                <a:spcPct val="10000"/>
              </a:spcBef>
              <a:spcAft>
                <a:spcPct val="0"/>
              </a:spcAft>
              <a:buClr>
                <a:schemeClr val="accent1"/>
              </a:buClr>
              <a:buNone/>
              <a:defRPr sz="900">
                <a:solidFill>
                  <a:schemeClr val="tx1"/>
                </a:solidFill>
                <a:latin typeface="+mn-lt"/>
              </a:defRPr>
            </a:lvl6pPr>
            <a:lvl7pPr marL="2743200" indent="0" algn="l" rtl="0" fontAlgn="base">
              <a:lnSpc>
                <a:spcPct val="95000"/>
              </a:lnSpc>
              <a:spcBef>
                <a:spcPct val="10000"/>
              </a:spcBef>
              <a:spcAft>
                <a:spcPct val="0"/>
              </a:spcAft>
              <a:buClr>
                <a:schemeClr val="accent1"/>
              </a:buClr>
              <a:buNone/>
              <a:defRPr sz="900">
                <a:solidFill>
                  <a:schemeClr val="tx1"/>
                </a:solidFill>
                <a:latin typeface="+mn-lt"/>
              </a:defRPr>
            </a:lvl7pPr>
            <a:lvl8pPr marL="3200400" indent="0" algn="l" rtl="0" fontAlgn="base">
              <a:lnSpc>
                <a:spcPct val="95000"/>
              </a:lnSpc>
              <a:spcBef>
                <a:spcPct val="10000"/>
              </a:spcBef>
              <a:spcAft>
                <a:spcPct val="0"/>
              </a:spcAft>
              <a:buClr>
                <a:schemeClr val="accent1"/>
              </a:buClr>
              <a:buNone/>
              <a:defRPr sz="900">
                <a:solidFill>
                  <a:schemeClr val="tx1"/>
                </a:solidFill>
                <a:latin typeface="+mn-lt"/>
              </a:defRPr>
            </a:lvl8pPr>
            <a:lvl9pPr marL="3657600" indent="0" algn="l" rtl="0" fontAlgn="base">
              <a:lnSpc>
                <a:spcPct val="95000"/>
              </a:lnSpc>
              <a:spcBef>
                <a:spcPct val="10000"/>
              </a:spcBef>
              <a:spcAft>
                <a:spcPct val="0"/>
              </a:spcAft>
              <a:buClr>
                <a:schemeClr val="accent1"/>
              </a:buClr>
              <a:buNone/>
              <a:defRPr sz="900">
                <a:solidFill>
                  <a:schemeClr val="tx1"/>
                </a:solidFill>
                <a:latin typeface="+mn-lt"/>
              </a:defRPr>
            </a:lvl9pPr>
          </a:lstStyle>
          <a:p>
            <a:pPr>
              <a:defRPr/>
            </a:pPr>
            <a:r>
              <a:rPr kern="0" dirty="0"/>
              <a:t>All the photos!</a:t>
            </a:r>
          </a:p>
          <a:p>
            <a:pPr marL="285750" indent="-285750">
              <a:buFont typeface="Arial" panose="020B0604020202020204" pitchFamily="34" charset="0"/>
              <a:buChar char="•"/>
              <a:defRPr/>
            </a:pPr>
            <a:r>
              <a:rPr kern="0" dirty="0"/>
              <a:t>Your Animal</a:t>
            </a:r>
          </a:p>
          <a:p>
            <a:pPr marL="285750" indent="-285750">
              <a:buFont typeface="Arial" panose="020B0604020202020204" pitchFamily="34" charset="0"/>
              <a:buChar char="•"/>
              <a:defRPr/>
            </a:pPr>
            <a:r>
              <a:rPr kern="0" dirty="0"/>
              <a:t>Animal’s housing.</a:t>
            </a:r>
          </a:p>
          <a:p>
            <a:pPr marL="285750" indent="-285750">
              <a:buFont typeface="Arial" panose="020B0604020202020204" pitchFamily="34" charset="0"/>
              <a:buChar char="•"/>
              <a:defRPr/>
            </a:pPr>
            <a:r>
              <a:rPr kern="0" dirty="0"/>
              <a:t>You &amp; Your animal at shows.</a:t>
            </a:r>
          </a:p>
          <a:p>
            <a:pPr marL="285750" indent="-285750">
              <a:buFont typeface="Arial" panose="020B0604020202020204" pitchFamily="34" charset="0"/>
              <a:buChar char="•"/>
              <a:defRPr/>
            </a:pPr>
            <a:r>
              <a:rPr kern="0" dirty="0"/>
              <a:t>Learning about your project.</a:t>
            </a:r>
          </a:p>
          <a:p>
            <a:pPr marL="285750" indent="-285750">
              <a:buFont typeface="Arial" panose="020B0604020202020204" pitchFamily="34" charset="0"/>
              <a:buChar char="•"/>
              <a:defRPr/>
            </a:pPr>
            <a:r>
              <a:rPr kern="0" dirty="0"/>
              <a:t>Etc.</a:t>
            </a:r>
            <a:endParaRPr lang="en-US" kern="0" dirty="0"/>
          </a:p>
          <a:p>
            <a:pPr marL="285750" indent="-285750">
              <a:buFont typeface="Arial" panose="020B0604020202020204" pitchFamily="34" charset="0"/>
              <a:buChar char="•"/>
              <a:defRPr/>
            </a:pPr>
            <a:r>
              <a:rPr lang="en-US" kern="0" dirty="0"/>
              <a:t>One Page only</a:t>
            </a:r>
          </a:p>
          <a:p>
            <a:pPr marL="285750" indent="-285750">
              <a:buFont typeface="Arial" panose="020B0604020202020204" pitchFamily="34" charset="0"/>
              <a:buChar char="•"/>
              <a:defRPr/>
            </a:pPr>
            <a:r>
              <a:rPr lang="en-US" kern="0" dirty="0"/>
              <a:t>Date and explain the photo</a:t>
            </a:r>
            <a:endParaRPr kern="0" dirty="0"/>
          </a:p>
        </p:txBody>
      </p:sp>
      <p:sp>
        <p:nvSpPr>
          <p:cNvPr id="2" name="TextBox 1">
            <a:extLst>
              <a:ext uri="{FF2B5EF4-FFF2-40B4-BE49-F238E27FC236}">
                <a16:creationId xmlns:a16="http://schemas.microsoft.com/office/drawing/2014/main" id="{1B5C0932-3963-46F7-9D75-7AF174630E9E}"/>
              </a:ext>
            </a:extLst>
          </p:cNvPr>
          <p:cNvSpPr txBox="1"/>
          <p:nvPr/>
        </p:nvSpPr>
        <p:spPr>
          <a:xfrm>
            <a:off x="4571999" y="4692134"/>
            <a:ext cx="3384549" cy="461665"/>
          </a:xfrm>
          <a:prstGeom prst="rect">
            <a:avLst/>
          </a:prstGeom>
          <a:noFill/>
        </p:spPr>
        <p:txBody>
          <a:bodyPr wrap="square" rtlCol="0">
            <a:spAutoFit/>
          </a:bodyPr>
          <a:lstStyle/>
          <a:p>
            <a:r>
              <a:rPr lang="en-US" sz="1200" dirty="0">
                <a:solidFill>
                  <a:schemeClr val="bg2"/>
                </a:solidFill>
              </a:rPr>
              <a:t>This is me practicing “heel” with my dog. 4.30.20__</a:t>
            </a:r>
          </a:p>
        </p:txBody>
      </p:sp>
      <p:sp>
        <p:nvSpPr>
          <p:cNvPr id="3" name="Slide Number Placeholder 2">
            <a:extLst>
              <a:ext uri="{FF2B5EF4-FFF2-40B4-BE49-F238E27FC236}">
                <a16:creationId xmlns:a16="http://schemas.microsoft.com/office/drawing/2014/main" id="{BA2B1C83-980C-493D-823C-B00EB4785D38}"/>
              </a:ext>
            </a:extLst>
          </p:cNvPr>
          <p:cNvSpPr>
            <a:spLocks noGrp="1"/>
          </p:cNvSpPr>
          <p:nvPr>
            <p:ph type="sldNum" sz="quarter" idx="12"/>
          </p:nvPr>
        </p:nvSpPr>
        <p:spPr/>
        <p:txBody>
          <a:bodyPr/>
          <a:lstStyle/>
          <a:p>
            <a:pPr>
              <a:defRPr/>
            </a:pPr>
            <a:fld id="{2333AC8B-39B7-4192-9BE1-188F47A448F1}"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5C0386D-0121-4AFB-B55D-BC9994726FF3}"/>
              </a:ext>
            </a:extLst>
          </p:cNvPr>
          <p:cNvSpPr>
            <a:spLocks noGrp="1"/>
          </p:cNvSpPr>
          <p:nvPr>
            <p:ph type="title"/>
          </p:nvPr>
        </p:nvSpPr>
        <p:spPr>
          <a:xfrm>
            <a:off x="457200" y="1647825"/>
            <a:ext cx="3008313" cy="368300"/>
          </a:xfrm>
        </p:spPr>
        <p:txBody>
          <a:bodyPr/>
          <a:lstStyle/>
          <a:p>
            <a:r>
              <a:rPr lang="en-US" altLang="en-US"/>
              <a:t>Project Journal</a:t>
            </a:r>
          </a:p>
        </p:txBody>
      </p:sp>
      <p:sp>
        <p:nvSpPr>
          <p:cNvPr id="4" name="Text Placeholder 3">
            <a:extLst>
              <a:ext uri="{FF2B5EF4-FFF2-40B4-BE49-F238E27FC236}">
                <a16:creationId xmlns:a16="http://schemas.microsoft.com/office/drawing/2014/main" id="{63F4A07B-61A9-4BAE-80B1-F5F058157E49}"/>
              </a:ext>
            </a:extLst>
          </p:cNvPr>
          <p:cNvSpPr>
            <a:spLocks noGrp="1"/>
          </p:cNvSpPr>
          <p:nvPr>
            <p:ph type="body" sz="half" idx="2"/>
          </p:nvPr>
        </p:nvSpPr>
        <p:spPr>
          <a:xfrm>
            <a:off x="589280" y="2349183"/>
            <a:ext cx="3773488" cy="3108325"/>
          </a:xfrm>
        </p:spPr>
        <p:txBody>
          <a:bodyPr/>
          <a:lstStyle/>
          <a:p>
            <a:pPr>
              <a:defRPr/>
            </a:pPr>
            <a:r>
              <a:rPr dirty="0"/>
              <a:t>Add as many pages as you need!</a:t>
            </a:r>
          </a:p>
          <a:p>
            <a:pPr>
              <a:defRPr/>
            </a:pPr>
            <a:r>
              <a:rPr dirty="0"/>
              <a:t>Record</a:t>
            </a:r>
          </a:p>
          <a:p>
            <a:pPr marL="342900" indent="-342900">
              <a:buFont typeface="+mj-lt"/>
              <a:buAutoNum type="arabicPeriod"/>
              <a:defRPr/>
            </a:pPr>
            <a:r>
              <a:rPr dirty="0"/>
              <a:t>Date</a:t>
            </a:r>
          </a:p>
          <a:p>
            <a:pPr marL="342900" indent="-342900">
              <a:buFont typeface="+mj-lt"/>
              <a:buAutoNum type="arabicPeriod"/>
              <a:defRPr/>
            </a:pPr>
            <a:r>
              <a:rPr dirty="0"/>
              <a:t>Time Spent</a:t>
            </a:r>
          </a:p>
          <a:p>
            <a:pPr marL="342900" indent="-342900">
              <a:buFont typeface="+mj-lt"/>
              <a:buAutoNum type="arabicPeriod"/>
              <a:defRPr/>
            </a:pPr>
            <a:r>
              <a:rPr dirty="0"/>
              <a:t>What you Did</a:t>
            </a:r>
          </a:p>
          <a:p>
            <a:pPr marL="342900" indent="-342900">
              <a:buFont typeface="+mj-lt"/>
              <a:buAutoNum type="arabicPeriod"/>
              <a:defRPr/>
            </a:pPr>
            <a:r>
              <a:rPr dirty="0"/>
              <a:t>What you Learned</a:t>
            </a:r>
          </a:p>
          <a:p>
            <a:pPr>
              <a:defRPr/>
            </a:pPr>
            <a:r>
              <a:rPr dirty="0"/>
              <a:t>If you do this regularly it is easy!</a:t>
            </a:r>
          </a:p>
          <a:p>
            <a:pPr>
              <a:defRPr/>
            </a:pPr>
            <a:r>
              <a:rPr dirty="0"/>
              <a:t>Make it a habit to catch up your journal at least once a month.</a:t>
            </a:r>
          </a:p>
          <a:p>
            <a:pPr>
              <a:defRPr/>
            </a:pPr>
            <a:r>
              <a:rPr dirty="0"/>
              <a:t>PRO TIP: Use a calendar to record what you do as you do it and then transfer it onto this page once a month. </a:t>
            </a:r>
          </a:p>
        </p:txBody>
      </p:sp>
      <p:pic>
        <p:nvPicPr>
          <p:cNvPr id="26628" name="Picture 6">
            <a:extLst>
              <a:ext uri="{FF2B5EF4-FFF2-40B4-BE49-F238E27FC236}">
                <a16:creationId xmlns:a16="http://schemas.microsoft.com/office/drawing/2014/main" id="{7C35AA68-4EF3-48EB-83A0-B7B8EE921DA7}"/>
              </a:ext>
            </a:extLst>
          </p:cNvPr>
          <p:cNvPicPr>
            <a:picLocks noChangeAspect="1"/>
          </p:cNvPicPr>
          <p:nvPr/>
        </p:nvPicPr>
        <p:blipFill>
          <a:blip r:embed="rId2">
            <a:extLst>
              <a:ext uri="{28A0092B-C50C-407E-A947-70E740481C1C}">
                <a14:useLocalDpi xmlns:a14="http://schemas.microsoft.com/office/drawing/2010/main" val="0"/>
              </a:ext>
            </a:extLst>
          </a:blip>
          <a:srcRect l="5659" r="-235" b="3638"/>
          <a:stretch>
            <a:fillRect/>
          </a:stretch>
        </p:blipFill>
        <p:spPr bwMode="auto">
          <a:xfrm>
            <a:off x="4554538" y="1277938"/>
            <a:ext cx="3427412"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6A90245-FDC5-4D97-9952-EFC841EF9E93}"/>
              </a:ext>
            </a:extLst>
          </p:cNvPr>
          <p:cNvSpPr>
            <a:spLocks noGrp="1"/>
          </p:cNvSpPr>
          <p:nvPr>
            <p:ph type="sldNum" sz="quarter" idx="12"/>
          </p:nvPr>
        </p:nvSpPr>
        <p:spPr/>
        <p:txBody>
          <a:bodyPr/>
          <a:lstStyle/>
          <a:p>
            <a:pPr>
              <a:defRPr/>
            </a:pPr>
            <a:fld id="{2333AC8B-39B7-4192-9BE1-188F47A448F1}" type="slidenum">
              <a:rPr lang="en-US" altLang="en-US" smtClean="0"/>
              <a:pPr>
                <a:defRPr/>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a:extLst>
              <a:ext uri="{FF2B5EF4-FFF2-40B4-BE49-F238E27FC236}">
                <a16:creationId xmlns:a16="http://schemas.microsoft.com/office/drawing/2014/main" id="{E7C9AE01-CFF3-43D1-9271-7D3735C0AA71}"/>
              </a:ext>
            </a:extLst>
          </p:cNvPr>
          <p:cNvSpPr>
            <a:spLocks noGrp="1"/>
          </p:cNvSpPr>
          <p:nvPr>
            <p:ph type="subTitle" idx="1"/>
          </p:nvPr>
        </p:nvSpPr>
        <p:spPr>
          <a:xfrm>
            <a:off x="4876801" y="4190206"/>
            <a:ext cx="4105274" cy="2462213"/>
          </a:xfrm>
        </p:spPr>
        <p:txBody>
          <a:bodyPr anchor="ctr"/>
          <a:lstStyle/>
          <a:p>
            <a:pPr marL="342900" indent="-342900" algn="l">
              <a:buFont typeface="Wingdings" panose="05000000000000000000" pitchFamily="2" charset="2"/>
              <a:buChar char="§"/>
            </a:pPr>
            <a:r>
              <a:rPr altLang="en-US" dirty="0"/>
              <a:t>Level 2 Record Book</a:t>
            </a:r>
          </a:p>
          <a:p>
            <a:pPr marL="342900" indent="-342900" algn="l">
              <a:buFont typeface="Wingdings" panose="05000000000000000000" pitchFamily="2" charset="2"/>
              <a:buChar char="§"/>
            </a:pPr>
            <a:r>
              <a:rPr altLang="en-US" dirty="0"/>
              <a:t>Project Packets</a:t>
            </a:r>
          </a:p>
          <a:p>
            <a:pPr marL="342900" indent="-342900" algn="l">
              <a:buFont typeface="Wingdings" panose="05000000000000000000" pitchFamily="2" charset="2"/>
              <a:buChar char="§"/>
            </a:pPr>
            <a:r>
              <a:rPr altLang="en-US" dirty="0"/>
              <a:t>Permanent Record</a:t>
            </a:r>
          </a:p>
          <a:p>
            <a:pPr marL="342900" indent="-342900" algn="l">
              <a:buFont typeface="Wingdings" panose="05000000000000000000" pitchFamily="2" charset="2"/>
              <a:buChar char="§"/>
            </a:pPr>
            <a:r>
              <a:rPr altLang="en-US" dirty="0"/>
              <a:t>3 Ring Binder</a:t>
            </a:r>
            <a:r>
              <a:rPr lang="en-US" altLang="en-US" dirty="0"/>
              <a:t>, 1-1.5” thick</a:t>
            </a:r>
            <a:endParaRPr altLang="en-US" dirty="0"/>
          </a:p>
          <a:p>
            <a:pPr marL="342900" indent="-342900" algn="l">
              <a:buFont typeface="Wingdings" panose="05000000000000000000" pitchFamily="2" charset="2"/>
              <a:buChar char="§"/>
            </a:pPr>
            <a:r>
              <a:rPr altLang="en-US" dirty="0"/>
              <a:t>Divider Tabs</a:t>
            </a:r>
          </a:p>
        </p:txBody>
      </p:sp>
      <p:sp>
        <p:nvSpPr>
          <p:cNvPr id="7171" name="Title 2">
            <a:extLst>
              <a:ext uri="{FF2B5EF4-FFF2-40B4-BE49-F238E27FC236}">
                <a16:creationId xmlns:a16="http://schemas.microsoft.com/office/drawing/2014/main" id="{50FAF911-C32E-4369-9BCA-476362684032}"/>
              </a:ext>
            </a:extLst>
          </p:cNvPr>
          <p:cNvSpPr>
            <a:spLocks noGrp="1"/>
          </p:cNvSpPr>
          <p:nvPr>
            <p:ph type="ctrTitle"/>
          </p:nvPr>
        </p:nvSpPr>
        <p:spPr>
          <a:xfrm>
            <a:off x="4978400" y="3683000"/>
            <a:ext cx="3819525" cy="425450"/>
          </a:xfrm>
        </p:spPr>
        <p:txBody>
          <a:bodyPr/>
          <a:lstStyle/>
          <a:p>
            <a:r>
              <a:rPr lang="en-US" altLang="en-US"/>
              <a:t>Supplies</a:t>
            </a:r>
          </a:p>
        </p:txBody>
      </p:sp>
      <p:pic>
        <p:nvPicPr>
          <p:cNvPr id="7172" name="Picture 1">
            <a:extLst>
              <a:ext uri="{FF2B5EF4-FFF2-40B4-BE49-F238E27FC236}">
                <a16:creationId xmlns:a16="http://schemas.microsoft.com/office/drawing/2014/main" id="{8822D09D-88F0-4C8D-8E6B-314F77D06B68}"/>
              </a:ext>
            </a:extLst>
          </p:cNvPr>
          <p:cNvPicPr>
            <a:picLocks noChangeAspect="1"/>
          </p:cNvPicPr>
          <p:nvPr/>
        </p:nvPicPr>
        <p:blipFill>
          <a:blip r:embed="rId3">
            <a:extLst>
              <a:ext uri="{28A0092B-C50C-407E-A947-70E740481C1C}">
                <a14:useLocalDpi xmlns:a14="http://schemas.microsoft.com/office/drawing/2010/main" val="0"/>
              </a:ext>
            </a:extLst>
          </a:blip>
          <a:srcRect b="16708"/>
          <a:stretch>
            <a:fillRect/>
          </a:stretch>
        </p:blipFill>
        <p:spPr bwMode="auto">
          <a:xfrm>
            <a:off x="560388" y="820738"/>
            <a:ext cx="4105275"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a:extLst>
              <a:ext uri="{FF2B5EF4-FFF2-40B4-BE49-F238E27FC236}">
                <a16:creationId xmlns:a16="http://schemas.microsoft.com/office/drawing/2014/main" id="{7121FAEB-1494-4C0E-8F5A-92BF4682B3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4250" y="820738"/>
            <a:ext cx="418782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ACF8280-2533-48DA-88EF-1BD514049753}"/>
              </a:ext>
            </a:extLst>
          </p:cNvPr>
          <p:cNvSpPr>
            <a:spLocks noGrp="1"/>
          </p:cNvSpPr>
          <p:nvPr>
            <p:ph type="sldNum" sz="quarter" idx="12"/>
          </p:nvPr>
        </p:nvSpPr>
        <p:spPr/>
        <p:txBody>
          <a:bodyPr/>
          <a:lstStyle/>
          <a:p>
            <a:pPr>
              <a:defRPr/>
            </a:pPr>
            <a:fld id="{249D34FA-9AA0-4144-92A4-B3C58213852E}"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F0B53E-3DBA-49E1-ADFF-E135B25639CF}"/>
              </a:ext>
            </a:extLst>
          </p:cNvPr>
          <p:cNvSpPr>
            <a:spLocks noGrp="1"/>
          </p:cNvSpPr>
          <p:nvPr>
            <p:ph type="title"/>
          </p:nvPr>
        </p:nvSpPr>
        <p:spPr>
          <a:xfrm>
            <a:off x="457200" y="1370013"/>
            <a:ext cx="3008313" cy="646112"/>
          </a:xfrm>
        </p:spPr>
        <p:txBody>
          <a:bodyPr/>
          <a:lstStyle/>
          <a:p>
            <a:r>
              <a:rPr lang="en-US" altLang="en-US"/>
              <a:t>Project Inventory</a:t>
            </a:r>
          </a:p>
        </p:txBody>
      </p:sp>
      <p:sp>
        <p:nvSpPr>
          <p:cNvPr id="27651" name="Text Placeholder 3">
            <a:extLst>
              <a:ext uri="{FF2B5EF4-FFF2-40B4-BE49-F238E27FC236}">
                <a16:creationId xmlns:a16="http://schemas.microsoft.com/office/drawing/2014/main" id="{DE9AB9E8-0842-4095-9321-0BA184B6093A}"/>
              </a:ext>
            </a:extLst>
          </p:cNvPr>
          <p:cNvSpPr>
            <a:spLocks noGrp="1"/>
          </p:cNvSpPr>
          <p:nvPr>
            <p:ph type="body" sz="half" idx="2"/>
          </p:nvPr>
        </p:nvSpPr>
        <p:spPr>
          <a:xfrm>
            <a:off x="690880" y="2369503"/>
            <a:ext cx="3008313" cy="2623795"/>
          </a:xfrm>
        </p:spPr>
        <p:txBody>
          <a:bodyPr/>
          <a:lstStyle/>
          <a:p>
            <a:r>
              <a:rPr altLang="en-US" dirty="0"/>
              <a:t>Animals &amp; Equipment are recorded separately. </a:t>
            </a:r>
          </a:p>
          <a:p>
            <a:r>
              <a:rPr altLang="en-US" dirty="0"/>
              <a:t>Give yourself additional pages if need be.</a:t>
            </a:r>
          </a:p>
          <a:p>
            <a:r>
              <a:rPr lang="en-US" altLang="en-US" dirty="0"/>
              <a:t>Your </a:t>
            </a:r>
            <a:r>
              <a:rPr altLang="en-US" dirty="0"/>
              <a:t>Animals included </a:t>
            </a:r>
            <a:r>
              <a:rPr lang="en-US" altLang="en-US" dirty="0"/>
              <a:t>could be</a:t>
            </a:r>
            <a:r>
              <a:rPr altLang="en-US" dirty="0"/>
              <a:t> </a:t>
            </a:r>
            <a:r>
              <a:rPr altLang="en-US" i="1" dirty="0"/>
              <a:t>All</a:t>
            </a:r>
            <a:r>
              <a:rPr altLang="en-US" dirty="0"/>
              <a:t> in that species you posses</a:t>
            </a:r>
            <a:r>
              <a:rPr lang="en-US" altLang="en-US" dirty="0"/>
              <a:t>,                                         </a:t>
            </a:r>
            <a:r>
              <a:rPr altLang="en-US" dirty="0"/>
              <a:t> not just</a:t>
            </a:r>
            <a:r>
              <a:rPr lang="en-US" altLang="en-US" dirty="0"/>
              <a:t> </a:t>
            </a:r>
            <a:r>
              <a:rPr altLang="en-US" dirty="0"/>
              <a:t>the </a:t>
            </a:r>
            <a:r>
              <a:rPr lang="en-US" altLang="en-US" dirty="0"/>
              <a:t>few </a:t>
            </a:r>
            <a:r>
              <a:rPr altLang="en-US" dirty="0"/>
              <a:t>you are taking to F</a:t>
            </a:r>
            <a:r>
              <a:rPr lang="en-US" altLang="en-US" dirty="0"/>
              <a:t>a</a:t>
            </a:r>
            <a:r>
              <a:rPr altLang="en-US" dirty="0"/>
              <a:t>ir.</a:t>
            </a:r>
          </a:p>
          <a:p>
            <a:r>
              <a:rPr altLang="en-US" dirty="0"/>
              <a:t>Equipment might include </a:t>
            </a:r>
            <a:r>
              <a:rPr lang="en-US" altLang="en-US" dirty="0"/>
              <a:t>       </a:t>
            </a:r>
            <a:r>
              <a:rPr altLang="en-US" dirty="0"/>
              <a:t>grooming supplies, trailers, feed </a:t>
            </a:r>
            <a:r>
              <a:rPr lang="en-US" altLang="en-US" dirty="0"/>
              <a:t>                                       </a:t>
            </a:r>
            <a:r>
              <a:rPr altLang="en-US" dirty="0"/>
              <a:t>buckets, etc.</a:t>
            </a:r>
            <a:r>
              <a:rPr lang="en-US" altLang="en-US" dirty="0"/>
              <a:t>                                                                           </a:t>
            </a:r>
            <a:endParaRPr altLang="en-US" dirty="0"/>
          </a:p>
        </p:txBody>
      </p:sp>
      <p:pic>
        <p:nvPicPr>
          <p:cNvPr id="27652" name="Picture 6">
            <a:extLst>
              <a:ext uri="{FF2B5EF4-FFF2-40B4-BE49-F238E27FC236}">
                <a16:creationId xmlns:a16="http://schemas.microsoft.com/office/drawing/2014/main" id="{7B3E5EFB-7ACC-47D4-9E71-1420393873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1188" y="1830388"/>
            <a:ext cx="3557587"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7E11DED-465E-4329-90A6-EF9D7382AF9A}"/>
              </a:ext>
            </a:extLst>
          </p:cNvPr>
          <p:cNvSpPr>
            <a:spLocks noGrp="1"/>
          </p:cNvSpPr>
          <p:nvPr>
            <p:ph type="sldNum" sz="quarter" idx="12"/>
          </p:nvPr>
        </p:nvSpPr>
        <p:spPr/>
        <p:txBody>
          <a:bodyPr/>
          <a:lstStyle/>
          <a:p>
            <a:pPr>
              <a:defRPr/>
            </a:pPr>
            <a:fld id="{2333AC8B-39B7-4192-9BE1-188F47A448F1}" type="slidenum">
              <a:rPr lang="en-US" altLang="en-US" smtClean="0"/>
              <a:pPr>
                <a:defRPr/>
              </a:pPr>
              <a:t>20</a:t>
            </a:fld>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F061413-BCFA-4373-AB99-A9CD4576BB3B}"/>
              </a:ext>
            </a:extLst>
          </p:cNvPr>
          <p:cNvSpPr>
            <a:spLocks noGrp="1"/>
          </p:cNvSpPr>
          <p:nvPr>
            <p:ph type="title"/>
          </p:nvPr>
        </p:nvSpPr>
        <p:spPr>
          <a:xfrm>
            <a:off x="457200" y="1370013"/>
            <a:ext cx="3008313" cy="646112"/>
          </a:xfrm>
        </p:spPr>
        <p:txBody>
          <a:bodyPr/>
          <a:lstStyle/>
          <a:p>
            <a:r>
              <a:rPr lang="en-US" altLang="en-US"/>
              <a:t>Animal Project Expenses</a:t>
            </a:r>
          </a:p>
        </p:txBody>
      </p:sp>
      <p:sp>
        <p:nvSpPr>
          <p:cNvPr id="28675" name="Text Placeholder 3">
            <a:extLst>
              <a:ext uri="{FF2B5EF4-FFF2-40B4-BE49-F238E27FC236}">
                <a16:creationId xmlns:a16="http://schemas.microsoft.com/office/drawing/2014/main" id="{22BBADD9-A277-47AB-BCBD-AADDE809742A}"/>
              </a:ext>
            </a:extLst>
          </p:cNvPr>
          <p:cNvSpPr>
            <a:spLocks noGrp="1"/>
          </p:cNvSpPr>
          <p:nvPr>
            <p:ph type="body" sz="half" idx="2"/>
          </p:nvPr>
        </p:nvSpPr>
        <p:spPr>
          <a:xfrm>
            <a:off x="457200" y="2532063"/>
            <a:ext cx="3008313" cy="1708150"/>
          </a:xfrm>
        </p:spPr>
        <p:txBody>
          <a:bodyPr/>
          <a:lstStyle/>
          <a:p>
            <a:pPr marL="285750" indent="-285750">
              <a:buFont typeface="Arial" panose="020B0604020202020204" pitchFamily="34" charset="0"/>
              <a:buChar char="•"/>
            </a:pPr>
            <a:r>
              <a:rPr altLang="en-US" dirty="0"/>
              <a:t>We all know you’ll need more pages!  </a:t>
            </a:r>
          </a:p>
          <a:p>
            <a:pPr marL="285750" indent="-285750">
              <a:buFont typeface="Arial" panose="020B0604020202020204" pitchFamily="34" charset="0"/>
              <a:buChar char="•"/>
            </a:pPr>
            <a:r>
              <a:rPr altLang="en-US" dirty="0"/>
              <a:t>Record things by category.</a:t>
            </a:r>
          </a:p>
          <a:p>
            <a:pPr marL="285750" indent="-285750">
              <a:buFont typeface="Arial" panose="020B0604020202020204" pitchFamily="34" charset="0"/>
              <a:buChar char="•"/>
            </a:pPr>
            <a:r>
              <a:rPr altLang="en-US" dirty="0"/>
              <a:t>PRO TIP: Waiting till the end of the year with a stack of receipts is not fun</a:t>
            </a:r>
            <a:r>
              <a:rPr lang="en-US" altLang="en-US" dirty="0"/>
              <a:t>,</a:t>
            </a:r>
            <a:r>
              <a:rPr altLang="en-US" dirty="0"/>
              <a:t> so save yourself!</a:t>
            </a:r>
          </a:p>
        </p:txBody>
      </p:sp>
      <p:pic>
        <p:nvPicPr>
          <p:cNvPr id="28676" name="Picture 6">
            <a:extLst>
              <a:ext uri="{FF2B5EF4-FFF2-40B4-BE49-F238E27FC236}">
                <a16:creationId xmlns:a16="http://schemas.microsoft.com/office/drawing/2014/main" id="{91CCA4F4-7CDE-4878-BEFA-6FEEAAFDE4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8475" y="1458913"/>
            <a:ext cx="37814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7">
            <a:extLst>
              <a:ext uri="{FF2B5EF4-FFF2-40B4-BE49-F238E27FC236}">
                <a16:creationId xmlns:a16="http://schemas.microsoft.com/office/drawing/2014/main" id="{2C7D3238-654F-4ADD-BFFD-E3EBDCCA9E5E}"/>
              </a:ext>
            </a:extLst>
          </p:cNvPr>
          <p:cNvSpPr txBox="1">
            <a:spLocks noChangeArrowheads="1"/>
          </p:cNvSpPr>
          <p:nvPr/>
        </p:nvSpPr>
        <p:spPr bwMode="auto">
          <a:xfrm>
            <a:off x="4308475" y="4854575"/>
            <a:ext cx="1049338" cy="2143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b="1">
                <a:solidFill>
                  <a:schemeClr val="bg2"/>
                </a:solidFill>
              </a:rPr>
              <a:t>Expenses Totals</a:t>
            </a:r>
          </a:p>
        </p:txBody>
      </p:sp>
      <p:sp>
        <p:nvSpPr>
          <p:cNvPr id="2" name="Slide Number Placeholder 1">
            <a:extLst>
              <a:ext uri="{FF2B5EF4-FFF2-40B4-BE49-F238E27FC236}">
                <a16:creationId xmlns:a16="http://schemas.microsoft.com/office/drawing/2014/main" id="{7EB56AA4-4CB7-4FC0-9B37-4CC17964AB77}"/>
              </a:ext>
            </a:extLst>
          </p:cNvPr>
          <p:cNvSpPr>
            <a:spLocks noGrp="1"/>
          </p:cNvSpPr>
          <p:nvPr>
            <p:ph type="sldNum" sz="quarter" idx="12"/>
          </p:nvPr>
        </p:nvSpPr>
        <p:spPr/>
        <p:txBody>
          <a:bodyPr/>
          <a:lstStyle/>
          <a:p>
            <a:pPr>
              <a:defRPr/>
            </a:pPr>
            <a:fld id="{2333AC8B-39B7-4192-9BE1-188F47A448F1}" type="slidenum">
              <a:rPr lang="en-US" altLang="en-US" smtClean="0"/>
              <a:pPr>
                <a:defRPr/>
              </a:pPr>
              <a:t>21</a:t>
            </a:fld>
            <a:endParaRPr lang="en-US"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DFF4245-8C4D-4D8B-8E3B-510767A875A9}"/>
              </a:ext>
            </a:extLst>
          </p:cNvPr>
          <p:cNvSpPr>
            <a:spLocks noGrp="1"/>
          </p:cNvSpPr>
          <p:nvPr>
            <p:ph type="title"/>
          </p:nvPr>
        </p:nvSpPr>
        <p:spPr>
          <a:xfrm>
            <a:off x="457200" y="1370013"/>
            <a:ext cx="3008313" cy="646112"/>
          </a:xfrm>
        </p:spPr>
        <p:txBody>
          <a:bodyPr/>
          <a:lstStyle/>
          <a:p>
            <a:r>
              <a:rPr lang="en-US" altLang="en-US"/>
              <a:t>Animal Project Income Sheet</a:t>
            </a:r>
          </a:p>
        </p:txBody>
      </p:sp>
      <p:sp>
        <p:nvSpPr>
          <p:cNvPr id="29699" name="Text Placeholder 3">
            <a:extLst>
              <a:ext uri="{FF2B5EF4-FFF2-40B4-BE49-F238E27FC236}">
                <a16:creationId xmlns:a16="http://schemas.microsoft.com/office/drawing/2014/main" id="{DBE73493-3831-4861-BDD0-8F5D861ADFA4}"/>
              </a:ext>
            </a:extLst>
          </p:cNvPr>
          <p:cNvSpPr>
            <a:spLocks noGrp="1"/>
          </p:cNvSpPr>
          <p:nvPr>
            <p:ph type="body" sz="half" idx="2"/>
          </p:nvPr>
        </p:nvSpPr>
        <p:spPr>
          <a:xfrm>
            <a:off x="457200" y="2532063"/>
            <a:ext cx="3525838" cy="1708160"/>
          </a:xfrm>
        </p:spPr>
        <p:txBody>
          <a:bodyPr/>
          <a:lstStyle/>
          <a:p>
            <a:pPr marL="285750" indent="-285750">
              <a:buFont typeface="Arial" panose="020B0604020202020204" pitchFamily="34" charset="0"/>
              <a:buChar char="•"/>
            </a:pPr>
            <a:r>
              <a:rPr lang="en-US" altLang="en-US" dirty="0"/>
              <a:t>If you sell a produced animal, win scholarships, or clean stalls to earn funds to pay for your project it can go here.</a:t>
            </a:r>
          </a:p>
          <a:p>
            <a:pPr marL="285750" indent="-285750">
              <a:buFont typeface="Arial" panose="020B0604020202020204" pitchFamily="34" charset="0"/>
              <a:buChar char="•"/>
            </a:pPr>
            <a:r>
              <a:rPr altLang="en-US" dirty="0"/>
              <a:t>Do this regularly.</a:t>
            </a:r>
          </a:p>
          <a:p>
            <a:pPr marL="285750" indent="-285750">
              <a:buFont typeface="Arial" panose="020B0604020202020204" pitchFamily="34" charset="0"/>
              <a:buChar char="•"/>
            </a:pPr>
            <a:r>
              <a:rPr altLang="en-US" dirty="0"/>
              <a:t>Many times you won’t have much income, don’t be discouraged!</a:t>
            </a:r>
          </a:p>
        </p:txBody>
      </p:sp>
      <p:pic>
        <p:nvPicPr>
          <p:cNvPr id="29700" name="Picture 4">
            <a:extLst>
              <a:ext uri="{FF2B5EF4-FFF2-40B4-BE49-F238E27FC236}">
                <a16:creationId xmlns:a16="http://schemas.microsoft.com/office/drawing/2014/main" id="{3E4D0AB7-C1D4-42E1-96AA-9550558DF1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5763" y="1863725"/>
            <a:ext cx="393065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E95F1E9-CADD-4D1C-8428-440ABFAB628A}"/>
              </a:ext>
            </a:extLst>
          </p:cNvPr>
          <p:cNvSpPr>
            <a:spLocks noGrp="1"/>
          </p:cNvSpPr>
          <p:nvPr>
            <p:ph type="sldNum" sz="quarter" idx="12"/>
          </p:nvPr>
        </p:nvSpPr>
        <p:spPr/>
        <p:txBody>
          <a:bodyPr/>
          <a:lstStyle/>
          <a:p>
            <a:pPr>
              <a:defRPr/>
            </a:pPr>
            <a:fld id="{2333AC8B-39B7-4192-9BE1-188F47A448F1}" type="slidenum">
              <a:rPr lang="en-US" altLang="en-US" smtClean="0"/>
              <a:pPr>
                <a:defRPr/>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8A6E35C-C9FE-47A5-BF76-D194B04DF460}"/>
              </a:ext>
            </a:extLst>
          </p:cNvPr>
          <p:cNvSpPr>
            <a:spLocks noGrp="1"/>
          </p:cNvSpPr>
          <p:nvPr>
            <p:ph type="title"/>
          </p:nvPr>
        </p:nvSpPr>
        <p:spPr>
          <a:xfrm>
            <a:off x="3011488" y="441325"/>
            <a:ext cx="3008312" cy="646113"/>
          </a:xfrm>
        </p:spPr>
        <p:txBody>
          <a:bodyPr/>
          <a:lstStyle/>
          <a:p>
            <a:r>
              <a:rPr lang="en-US" altLang="en-US"/>
              <a:t>Project Essay</a:t>
            </a:r>
          </a:p>
        </p:txBody>
      </p:sp>
      <p:sp>
        <p:nvSpPr>
          <p:cNvPr id="30723" name="Text Placeholder 10">
            <a:extLst>
              <a:ext uri="{FF2B5EF4-FFF2-40B4-BE49-F238E27FC236}">
                <a16:creationId xmlns:a16="http://schemas.microsoft.com/office/drawing/2014/main" id="{26667953-1EB7-4A5E-8F1C-2425103BE518}"/>
              </a:ext>
            </a:extLst>
          </p:cNvPr>
          <p:cNvSpPr>
            <a:spLocks noGrp="1"/>
          </p:cNvSpPr>
          <p:nvPr>
            <p:ph type="body" sz="half" idx="2"/>
          </p:nvPr>
        </p:nvSpPr>
        <p:spPr>
          <a:xfrm>
            <a:off x="2038350" y="1087438"/>
            <a:ext cx="5686425" cy="523875"/>
          </a:xfrm>
        </p:spPr>
        <p:txBody>
          <a:bodyPr/>
          <a:lstStyle/>
          <a:p>
            <a:r>
              <a:rPr altLang="en-US"/>
              <a:t>Write full complete sentences. Grammar and spelling count!</a:t>
            </a:r>
          </a:p>
        </p:txBody>
      </p:sp>
      <p:pic>
        <p:nvPicPr>
          <p:cNvPr id="30724" name="Picture 7">
            <a:extLst>
              <a:ext uri="{FF2B5EF4-FFF2-40B4-BE49-F238E27FC236}">
                <a16:creationId xmlns:a16="http://schemas.microsoft.com/office/drawing/2014/main" id="{9BFF0534-8B44-4FF3-91C1-D53F612BC2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568450"/>
            <a:ext cx="370681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a:extLst>
              <a:ext uri="{FF2B5EF4-FFF2-40B4-BE49-F238E27FC236}">
                <a16:creationId xmlns:a16="http://schemas.microsoft.com/office/drawing/2014/main" id="{A73D9F50-A5CF-4687-8884-7DD0F1B02D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5038" y="1568450"/>
            <a:ext cx="380047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2B4A798-AF29-4A27-9D5C-71E591FA4361}"/>
              </a:ext>
            </a:extLst>
          </p:cNvPr>
          <p:cNvSpPr>
            <a:spLocks noGrp="1"/>
          </p:cNvSpPr>
          <p:nvPr>
            <p:ph type="sldNum" sz="quarter" idx="12"/>
          </p:nvPr>
        </p:nvSpPr>
        <p:spPr/>
        <p:txBody>
          <a:bodyPr/>
          <a:lstStyle/>
          <a:p>
            <a:pPr>
              <a:defRPr/>
            </a:pPr>
            <a:fld id="{2333AC8B-39B7-4192-9BE1-188F47A448F1}" type="slidenum">
              <a:rPr lang="en-US" altLang="en-US" smtClean="0"/>
              <a:pPr>
                <a:defRPr/>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58BD0D3-C61A-46EC-99B8-AA26FD0A63AF}"/>
              </a:ext>
            </a:extLst>
          </p:cNvPr>
          <p:cNvSpPr>
            <a:spLocks noGrp="1"/>
          </p:cNvSpPr>
          <p:nvPr>
            <p:ph type="title"/>
          </p:nvPr>
        </p:nvSpPr>
        <p:spPr>
          <a:xfrm>
            <a:off x="457200" y="1370013"/>
            <a:ext cx="3008313" cy="646112"/>
          </a:xfrm>
        </p:spPr>
        <p:txBody>
          <a:bodyPr/>
          <a:lstStyle/>
          <a:p>
            <a:r>
              <a:rPr lang="en-US" altLang="en-US"/>
              <a:t>Project Highlights</a:t>
            </a:r>
          </a:p>
        </p:txBody>
      </p:sp>
      <p:sp>
        <p:nvSpPr>
          <p:cNvPr id="31747" name="Text Placeholder 3">
            <a:extLst>
              <a:ext uri="{FF2B5EF4-FFF2-40B4-BE49-F238E27FC236}">
                <a16:creationId xmlns:a16="http://schemas.microsoft.com/office/drawing/2014/main" id="{3C75DCB9-6DB9-4B6B-B3A8-4A614A5300CA}"/>
              </a:ext>
            </a:extLst>
          </p:cNvPr>
          <p:cNvSpPr>
            <a:spLocks noGrp="1"/>
          </p:cNvSpPr>
          <p:nvPr>
            <p:ph type="body" sz="half" idx="2"/>
          </p:nvPr>
        </p:nvSpPr>
        <p:spPr>
          <a:xfrm>
            <a:off x="525463" y="2139950"/>
            <a:ext cx="3008312" cy="846138"/>
          </a:xfrm>
        </p:spPr>
        <p:txBody>
          <a:bodyPr/>
          <a:lstStyle/>
          <a:p>
            <a:r>
              <a:rPr altLang="en-US"/>
              <a:t>Fill out neatly.</a:t>
            </a:r>
          </a:p>
          <a:p>
            <a:r>
              <a:rPr altLang="en-US"/>
              <a:t>Answer each section honestly.</a:t>
            </a:r>
          </a:p>
          <a:p>
            <a:r>
              <a:rPr altLang="en-US"/>
              <a:t>You aren’t judged for failures! </a:t>
            </a:r>
          </a:p>
        </p:txBody>
      </p:sp>
      <p:pic>
        <p:nvPicPr>
          <p:cNvPr id="31748" name="Picture 4">
            <a:extLst>
              <a:ext uri="{FF2B5EF4-FFF2-40B4-BE49-F238E27FC236}">
                <a16:creationId xmlns:a16="http://schemas.microsoft.com/office/drawing/2014/main" id="{BDC71A48-CD8E-4510-8D42-F11C669573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1271588"/>
            <a:ext cx="4306888"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a:extLst>
              <a:ext uri="{FF2B5EF4-FFF2-40B4-BE49-F238E27FC236}">
                <a16:creationId xmlns:a16="http://schemas.microsoft.com/office/drawing/2014/main" id="{F52F49D6-CDBF-4D10-A240-3421C397AE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7663" y="3489325"/>
            <a:ext cx="1195387"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589835E-E650-4EE1-9DBC-719B29FAE8F0}"/>
              </a:ext>
            </a:extLst>
          </p:cNvPr>
          <p:cNvSpPr>
            <a:spLocks noGrp="1"/>
          </p:cNvSpPr>
          <p:nvPr>
            <p:ph type="sldNum" sz="quarter" idx="12"/>
          </p:nvPr>
        </p:nvSpPr>
        <p:spPr/>
        <p:txBody>
          <a:bodyPr/>
          <a:lstStyle/>
          <a:p>
            <a:pPr>
              <a:defRPr/>
            </a:pPr>
            <a:fld id="{2333AC8B-39B7-4192-9BE1-188F47A448F1}" type="slidenum">
              <a:rPr lang="en-US" altLang="en-US" smtClean="0"/>
              <a:pPr>
                <a:defRPr/>
              </a:pPr>
              <a:t>24</a:t>
            </a:fld>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58BD0D3-C61A-46EC-99B8-AA26FD0A63AF}"/>
              </a:ext>
            </a:extLst>
          </p:cNvPr>
          <p:cNvSpPr>
            <a:spLocks noGrp="1"/>
          </p:cNvSpPr>
          <p:nvPr>
            <p:ph type="title"/>
          </p:nvPr>
        </p:nvSpPr>
        <p:spPr>
          <a:xfrm>
            <a:off x="457200" y="1370013"/>
            <a:ext cx="3008313" cy="646112"/>
          </a:xfrm>
        </p:spPr>
        <p:txBody>
          <a:bodyPr/>
          <a:lstStyle/>
          <a:p>
            <a:r>
              <a:rPr lang="en-US" altLang="en-US"/>
              <a:t>Project Highlights</a:t>
            </a:r>
          </a:p>
        </p:txBody>
      </p:sp>
      <p:sp>
        <p:nvSpPr>
          <p:cNvPr id="31747" name="Text Placeholder 3">
            <a:extLst>
              <a:ext uri="{FF2B5EF4-FFF2-40B4-BE49-F238E27FC236}">
                <a16:creationId xmlns:a16="http://schemas.microsoft.com/office/drawing/2014/main" id="{3C75DCB9-6DB9-4B6B-B3A8-4A614A5300CA}"/>
              </a:ext>
            </a:extLst>
          </p:cNvPr>
          <p:cNvSpPr>
            <a:spLocks noGrp="1"/>
          </p:cNvSpPr>
          <p:nvPr>
            <p:ph type="body" sz="half" idx="2"/>
          </p:nvPr>
        </p:nvSpPr>
        <p:spPr>
          <a:xfrm>
            <a:off x="525463" y="2139950"/>
            <a:ext cx="3008312" cy="846138"/>
          </a:xfrm>
        </p:spPr>
        <p:txBody>
          <a:bodyPr/>
          <a:lstStyle/>
          <a:p>
            <a:r>
              <a:rPr altLang="en-US"/>
              <a:t>Fill out neatly.</a:t>
            </a:r>
          </a:p>
          <a:p>
            <a:r>
              <a:rPr altLang="en-US"/>
              <a:t>Answer each section honestly.</a:t>
            </a:r>
          </a:p>
          <a:p>
            <a:r>
              <a:rPr altLang="en-US"/>
              <a:t>You aren’t judged for failures! </a:t>
            </a:r>
          </a:p>
        </p:txBody>
      </p:sp>
      <p:pic>
        <p:nvPicPr>
          <p:cNvPr id="31748" name="Picture 4">
            <a:extLst>
              <a:ext uri="{FF2B5EF4-FFF2-40B4-BE49-F238E27FC236}">
                <a16:creationId xmlns:a16="http://schemas.microsoft.com/office/drawing/2014/main" id="{BDC71A48-CD8E-4510-8D42-F11C669573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1271588"/>
            <a:ext cx="4306888"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a:extLst>
              <a:ext uri="{FF2B5EF4-FFF2-40B4-BE49-F238E27FC236}">
                <a16:creationId xmlns:a16="http://schemas.microsoft.com/office/drawing/2014/main" id="{F52F49D6-CDBF-4D10-A240-3421C397AE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7663" y="3489325"/>
            <a:ext cx="1195387"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181DEB1-789D-4EA9-B16C-4F48D93FE6FF}"/>
              </a:ext>
            </a:extLst>
          </p:cNvPr>
          <p:cNvSpPr>
            <a:spLocks noGrp="1"/>
          </p:cNvSpPr>
          <p:nvPr>
            <p:ph type="sldNum" sz="quarter" idx="12"/>
          </p:nvPr>
        </p:nvSpPr>
        <p:spPr/>
        <p:txBody>
          <a:bodyPr/>
          <a:lstStyle/>
          <a:p>
            <a:pPr>
              <a:defRPr/>
            </a:pPr>
            <a:fld id="{2333AC8B-39B7-4192-9BE1-188F47A448F1}" type="slidenum">
              <a:rPr lang="en-US" altLang="en-US" smtClean="0"/>
              <a:pPr>
                <a:defRPr/>
              </a:pPr>
              <a:t>25</a:t>
            </a:fld>
            <a:endParaRPr lang="en-US" altLang="en-US" dirty="0"/>
          </a:p>
        </p:txBody>
      </p:sp>
    </p:spTree>
    <p:extLst>
      <p:ext uri="{BB962C8B-B14F-4D97-AF65-F5344CB8AC3E}">
        <p14:creationId xmlns:p14="http://schemas.microsoft.com/office/powerpoint/2010/main" val="7163456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3910D7B-9C3F-4051-9CDC-4EC46F8CC21F}"/>
              </a:ext>
            </a:extLst>
          </p:cNvPr>
          <p:cNvSpPr>
            <a:spLocks noGrp="1"/>
          </p:cNvSpPr>
          <p:nvPr>
            <p:ph type="ctrTitle"/>
          </p:nvPr>
        </p:nvSpPr>
        <p:spPr>
          <a:xfrm>
            <a:off x="492125" y="998538"/>
            <a:ext cx="8651875" cy="461962"/>
          </a:xfrm>
        </p:spPr>
        <p:txBody>
          <a:bodyPr/>
          <a:lstStyle/>
          <a:p>
            <a:r>
              <a:rPr lang="en-US" altLang="en-US" dirty="0"/>
              <a:t>Sample Horse Project Tab</a:t>
            </a:r>
          </a:p>
        </p:txBody>
      </p:sp>
      <p:sp>
        <p:nvSpPr>
          <p:cNvPr id="22531" name="Subtitle 2">
            <a:extLst>
              <a:ext uri="{FF2B5EF4-FFF2-40B4-BE49-F238E27FC236}">
                <a16:creationId xmlns:a16="http://schemas.microsoft.com/office/drawing/2014/main" id="{CF3AFCF5-7EDF-4A83-98C5-60888CD96F14}"/>
              </a:ext>
            </a:extLst>
          </p:cNvPr>
          <p:cNvSpPr>
            <a:spLocks noGrp="1"/>
          </p:cNvSpPr>
          <p:nvPr>
            <p:ph type="subTitle" idx="1"/>
          </p:nvPr>
        </p:nvSpPr>
        <p:spPr>
          <a:xfrm>
            <a:off x="492125" y="1497013"/>
            <a:ext cx="8651875" cy="430212"/>
          </a:xfrm>
        </p:spPr>
        <p:txBody>
          <a:bodyPr/>
          <a:lstStyle/>
          <a:p>
            <a:r>
              <a:rPr lang="en-US" altLang="en-US" dirty="0"/>
              <a:t>For Horsemanship, Horseless Horsemanship, and Mini’s</a:t>
            </a:r>
            <a:endParaRPr altLang="en-US" dirty="0"/>
          </a:p>
        </p:txBody>
      </p:sp>
      <p:pic>
        <p:nvPicPr>
          <p:cNvPr id="22532" name="Picture 3">
            <a:extLst>
              <a:ext uri="{FF2B5EF4-FFF2-40B4-BE49-F238E27FC236}">
                <a16:creationId xmlns:a16="http://schemas.microsoft.com/office/drawing/2014/main" id="{C972F4EB-E427-488B-90EF-6006A53FF2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bwMode="auto">
          <a:xfrm>
            <a:off x="2687955" y="2578435"/>
            <a:ext cx="4062413" cy="279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D1A0134-A16B-49B9-BE11-678EC6C59B47}"/>
              </a:ext>
            </a:extLst>
          </p:cNvPr>
          <p:cNvSpPr txBox="1"/>
          <p:nvPr/>
        </p:nvSpPr>
        <p:spPr>
          <a:xfrm>
            <a:off x="2687955" y="5378114"/>
            <a:ext cx="4062413" cy="230832"/>
          </a:xfrm>
          <a:prstGeom prst="rect">
            <a:avLst/>
          </a:prstGeom>
          <a:noFill/>
        </p:spPr>
        <p:txBody>
          <a:bodyPr wrap="square" rtlCol="0">
            <a:spAutoFit/>
          </a:bodyPr>
          <a:lstStyle/>
          <a:p>
            <a:r>
              <a:rPr lang="en-US" sz="900">
                <a:hlinkClick r:id="rId3" tooltip="http://commons.wikimedia.org/wiki/File:Pretty_Horse.jpg"/>
              </a:rPr>
              <a:t>This Photo</a:t>
            </a:r>
            <a:r>
              <a:rPr lang="en-US" sz="900"/>
              <a:t> by Unknown Author is licensed under </a:t>
            </a:r>
            <a:r>
              <a:rPr lang="en-US" sz="900">
                <a:hlinkClick r:id="rId4" tooltip="https://creativecommons.org/licenses/by-sa/3.0/"/>
              </a:rPr>
              <a:t>CC BY-SA</a:t>
            </a:r>
            <a:endParaRPr lang="en-US" sz="900"/>
          </a:p>
        </p:txBody>
      </p:sp>
      <p:sp>
        <p:nvSpPr>
          <p:cNvPr id="3" name="Slide Number Placeholder 2">
            <a:extLst>
              <a:ext uri="{FF2B5EF4-FFF2-40B4-BE49-F238E27FC236}">
                <a16:creationId xmlns:a16="http://schemas.microsoft.com/office/drawing/2014/main" id="{BC5A05BE-FA86-473F-B69F-1775D6CDB8C6}"/>
              </a:ext>
            </a:extLst>
          </p:cNvPr>
          <p:cNvSpPr>
            <a:spLocks noGrp="1"/>
          </p:cNvSpPr>
          <p:nvPr>
            <p:ph type="sldNum" sz="quarter" idx="12"/>
          </p:nvPr>
        </p:nvSpPr>
        <p:spPr/>
        <p:txBody>
          <a:bodyPr/>
          <a:lstStyle/>
          <a:p>
            <a:pPr>
              <a:defRPr/>
            </a:pPr>
            <a:fld id="{73DADF1B-4930-4FB8-B86E-315723540D14}" type="slidenum">
              <a:rPr lang="en-US" altLang="en-US" smtClean="0"/>
              <a:pPr>
                <a:defRPr/>
              </a:pPr>
              <a:t>26</a:t>
            </a:fld>
            <a:endParaRPr lang="en-US" altLang="en-US" dirty="0"/>
          </a:p>
        </p:txBody>
      </p:sp>
    </p:spTree>
    <p:extLst>
      <p:ext uri="{BB962C8B-B14F-4D97-AF65-F5344CB8AC3E}">
        <p14:creationId xmlns:p14="http://schemas.microsoft.com/office/powerpoint/2010/main" val="10020339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210DEEC-09A8-4347-8FAD-FDA3649E9470}"/>
              </a:ext>
            </a:extLst>
          </p:cNvPr>
          <p:cNvSpPr>
            <a:spLocks noGrp="1"/>
          </p:cNvSpPr>
          <p:nvPr>
            <p:ph type="title"/>
          </p:nvPr>
        </p:nvSpPr>
        <p:spPr>
          <a:xfrm>
            <a:off x="457200" y="1093788"/>
            <a:ext cx="3008313" cy="922337"/>
          </a:xfrm>
        </p:spPr>
        <p:txBody>
          <a:bodyPr/>
          <a:lstStyle/>
          <a:p>
            <a:r>
              <a:rPr lang="en-US" altLang="en-US"/>
              <a:t>Project Commitment (Goals)</a:t>
            </a:r>
          </a:p>
        </p:txBody>
      </p:sp>
      <p:sp>
        <p:nvSpPr>
          <p:cNvPr id="23556" name="Text Placeholder 3">
            <a:extLst>
              <a:ext uri="{FF2B5EF4-FFF2-40B4-BE49-F238E27FC236}">
                <a16:creationId xmlns:a16="http://schemas.microsoft.com/office/drawing/2014/main" id="{CE7EE26D-0AF5-44C5-B536-56A489AAE11B}"/>
              </a:ext>
            </a:extLst>
          </p:cNvPr>
          <p:cNvSpPr>
            <a:spLocks noGrp="1"/>
          </p:cNvSpPr>
          <p:nvPr>
            <p:ph type="body" sz="half" idx="2"/>
          </p:nvPr>
        </p:nvSpPr>
        <p:spPr>
          <a:xfrm>
            <a:off x="671513" y="2309813"/>
            <a:ext cx="3008312" cy="3238500"/>
          </a:xfrm>
        </p:spPr>
        <p:txBody>
          <a:bodyPr/>
          <a:lstStyle/>
          <a:p>
            <a:pPr marL="285750" indent="-285750">
              <a:buFont typeface="Arial" panose="020B0604020202020204" pitchFamily="34" charset="0"/>
              <a:buChar char="•"/>
            </a:pPr>
            <a:r>
              <a:rPr altLang="en-US"/>
              <a:t>Write what you want to learn this year.</a:t>
            </a:r>
          </a:p>
          <a:p>
            <a:pPr marL="285750" indent="-285750">
              <a:buFont typeface="Arial" panose="020B0604020202020204" pitchFamily="34" charset="0"/>
              <a:buChar char="•"/>
            </a:pPr>
            <a:r>
              <a:rPr altLang="en-US"/>
              <a:t>Make sure it is a clear obtainable goal.</a:t>
            </a:r>
          </a:p>
          <a:p>
            <a:pPr marL="285750" indent="-285750">
              <a:buFont typeface="Arial" panose="020B0604020202020204" pitchFamily="34" charset="0"/>
              <a:buChar char="•"/>
            </a:pPr>
            <a:r>
              <a:rPr altLang="en-US"/>
              <a:t>A good goal is SMART:</a:t>
            </a:r>
          </a:p>
          <a:p>
            <a:pPr lvl="1"/>
            <a:r>
              <a:rPr altLang="en-US"/>
              <a:t>Specific</a:t>
            </a:r>
          </a:p>
          <a:p>
            <a:pPr lvl="1"/>
            <a:r>
              <a:rPr altLang="en-US"/>
              <a:t>Measurable</a:t>
            </a:r>
          </a:p>
          <a:p>
            <a:pPr lvl="1"/>
            <a:r>
              <a:rPr altLang="en-US"/>
              <a:t>Achievable</a:t>
            </a:r>
          </a:p>
          <a:p>
            <a:pPr lvl="1"/>
            <a:r>
              <a:rPr altLang="en-US"/>
              <a:t>Relevant</a:t>
            </a:r>
          </a:p>
          <a:p>
            <a:pPr lvl="1"/>
            <a:r>
              <a:rPr altLang="en-US"/>
              <a:t>Time Limited</a:t>
            </a:r>
          </a:p>
          <a:p>
            <a:pPr marL="285750" indent="-285750">
              <a:buFont typeface="Arial" panose="020B0604020202020204" pitchFamily="34" charset="0"/>
              <a:buChar char="•"/>
            </a:pPr>
            <a:r>
              <a:rPr altLang="en-US"/>
              <a:t>Get your Leader’s Signature!  This means your leader is aware of your goal will try to help you accomplish that.</a:t>
            </a:r>
          </a:p>
        </p:txBody>
      </p:sp>
      <p:pic>
        <p:nvPicPr>
          <p:cNvPr id="4" name="Picture 3">
            <a:extLst>
              <a:ext uri="{FF2B5EF4-FFF2-40B4-BE49-F238E27FC236}">
                <a16:creationId xmlns:a16="http://schemas.microsoft.com/office/drawing/2014/main" id="{25148F0F-23FA-41BC-99AC-ADF855627695}"/>
              </a:ext>
            </a:extLst>
          </p:cNvPr>
          <p:cNvPicPr>
            <a:picLocks noChangeAspect="1"/>
          </p:cNvPicPr>
          <p:nvPr/>
        </p:nvPicPr>
        <p:blipFill>
          <a:blip r:embed="rId2"/>
          <a:stretch>
            <a:fillRect/>
          </a:stretch>
        </p:blipFill>
        <p:spPr>
          <a:xfrm>
            <a:off x="4319317" y="738188"/>
            <a:ext cx="4041410" cy="5591539"/>
          </a:xfrm>
          <a:prstGeom prst="rect">
            <a:avLst/>
          </a:prstGeom>
        </p:spPr>
      </p:pic>
      <p:sp>
        <p:nvSpPr>
          <p:cNvPr id="2" name="Slide Number Placeholder 1">
            <a:extLst>
              <a:ext uri="{FF2B5EF4-FFF2-40B4-BE49-F238E27FC236}">
                <a16:creationId xmlns:a16="http://schemas.microsoft.com/office/drawing/2014/main" id="{19DF8020-CBC1-40C7-B87D-7229D3CE4E68}"/>
              </a:ext>
            </a:extLst>
          </p:cNvPr>
          <p:cNvSpPr>
            <a:spLocks noGrp="1"/>
          </p:cNvSpPr>
          <p:nvPr>
            <p:ph type="sldNum" sz="quarter" idx="12"/>
          </p:nvPr>
        </p:nvSpPr>
        <p:spPr/>
        <p:txBody>
          <a:bodyPr/>
          <a:lstStyle/>
          <a:p>
            <a:pPr>
              <a:defRPr/>
            </a:pPr>
            <a:fld id="{2333AC8B-39B7-4192-9BE1-188F47A448F1}" type="slidenum">
              <a:rPr lang="en-US" altLang="en-US" smtClean="0"/>
              <a:pPr>
                <a:defRPr/>
              </a:pPr>
              <a:t>27</a:t>
            </a:fld>
            <a:endParaRPr lang="en-US" altLang="en-US" dirty="0"/>
          </a:p>
        </p:txBody>
      </p:sp>
    </p:spTree>
    <p:extLst>
      <p:ext uri="{BB962C8B-B14F-4D97-AF65-F5344CB8AC3E}">
        <p14:creationId xmlns:p14="http://schemas.microsoft.com/office/powerpoint/2010/main" val="31866462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400DD71-E8A1-46DB-B8B4-645F595415E7}"/>
              </a:ext>
            </a:extLst>
          </p:cNvPr>
          <p:cNvSpPr>
            <a:spLocks noGrp="1"/>
          </p:cNvSpPr>
          <p:nvPr>
            <p:ph type="title"/>
          </p:nvPr>
        </p:nvSpPr>
        <p:spPr>
          <a:xfrm>
            <a:off x="1792287" y="1415034"/>
            <a:ext cx="5559425" cy="590931"/>
          </a:xfrm>
        </p:spPr>
        <p:txBody>
          <a:bodyPr/>
          <a:lstStyle/>
          <a:p>
            <a:r>
              <a:rPr lang="en-US" altLang="en-US" sz="3600" dirty="0"/>
              <a:t>Horse Certificates</a:t>
            </a:r>
            <a:endParaRPr lang="en-US" altLang="en-US" sz="4400" dirty="0"/>
          </a:p>
        </p:txBody>
      </p:sp>
      <p:sp>
        <p:nvSpPr>
          <p:cNvPr id="24579" name="Text Placeholder 3">
            <a:extLst>
              <a:ext uri="{FF2B5EF4-FFF2-40B4-BE49-F238E27FC236}">
                <a16:creationId xmlns:a16="http://schemas.microsoft.com/office/drawing/2014/main" id="{10AA3085-9016-4A75-B3DD-A597A1C3304B}"/>
              </a:ext>
            </a:extLst>
          </p:cNvPr>
          <p:cNvSpPr>
            <a:spLocks noGrp="1"/>
          </p:cNvSpPr>
          <p:nvPr>
            <p:ph type="body" sz="half" idx="2"/>
          </p:nvPr>
        </p:nvSpPr>
        <p:spPr>
          <a:xfrm>
            <a:off x="711200" y="2532063"/>
            <a:ext cx="7586663" cy="1061829"/>
          </a:xfrm>
        </p:spPr>
        <p:txBody>
          <a:bodyPr/>
          <a:lstStyle/>
          <a:p>
            <a:r>
              <a:rPr altLang="en-US" dirty="0"/>
              <a:t>Your horse certificates will go here. </a:t>
            </a:r>
          </a:p>
          <a:p>
            <a:r>
              <a:rPr altLang="en-US" dirty="0"/>
              <a:t>You should have original certificates with new signatures from 4-H Staff each year.</a:t>
            </a:r>
            <a:endParaRPr lang="en-US" altLang="en-US" dirty="0"/>
          </a:p>
          <a:p>
            <a:r>
              <a:rPr lang="en-US" altLang="en-US" dirty="0"/>
              <a:t>Put one certificate for each horse that you are working with as a signed certificate is required to exhibit that horse in 4-H. </a:t>
            </a:r>
            <a:endParaRPr altLang="en-US" dirty="0"/>
          </a:p>
        </p:txBody>
      </p:sp>
      <p:sp>
        <p:nvSpPr>
          <p:cNvPr id="2" name="Slide Number Placeholder 1">
            <a:extLst>
              <a:ext uri="{FF2B5EF4-FFF2-40B4-BE49-F238E27FC236}">
                <a16:creationId xmlns:a16="http://schemas.microsoft.com/office/drawing/2014/main" id="{E025AA17-2489-45FE-8C07-7A556D492FE5}"/>
              </a:ext>
            </a:extLst>
          </p:cNvPr>
          <p:cNvSpPr>
            <a:spLocks noGrp="1"/>
          </p:cNvSpPr>
          <p:nvPr>
            <p:ph type="sldNum" sz="quarter" idx="12"/>
          </p:nvPr>
        </p:nvSpPr>
        <p:spPr/>
        <p:txBody>
          <a:bodyPr/>
          <a:lstStyle/>
          <a:p>
            <a:pPr>
              <a:defRPr/>
            </a:pPr>
            <a:fld id="{2333AC8B-39B7-4192-9BE1-188F47A448F1}" type="slidenum">
              <a:rPr lang="en-US" altLang="en-US" smtClean="0"/>
              <a:pPr>
                <a:defRPr/>
              </a:pPr>
              <a:t>28</a:t>
            </a:fld>
            <a:endParaRPr lang="en-US"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D5A5-1075-4711-89A6-AD5A7909B953}"/>
              </a:ext>
            </a:extLst>
          </p:cNvPr>
          <p:cNvSpPr>
            <a:spLocks noGrp="1"/>
          </p:cNvSpPr>
          <p:nvPr>
            <p:ph type="title"/>
          </p:nvPr>
        </p:nvSpPr>
        <p:spPr>
          <a:xfrm>
            <a:off x="457201" y="1093319"/>
            <a:ext cx="3008313" cy="923330"/>
          </a:xfrm>
        </p:spPr>
        <p:txBody>
          <a:bodyPr/>
          <a:lstStyle/>
          <a:p>
            <a:r>
              <a:rPr lang="en-US" dirty="0"/>
              <a:t>Activity &amp; Training Journal</a:t>
            </a:r>
          </a:p>
        </p:txBody>
      </p:sp>
      <p:pic>
        <p:nvPicPr>
          <p:cNvPr id="5" name="Content Placeholder 4">
            <a:extLst>
              <a:ext uri="{FF2B5EF4-FFF2-40B4-BE49-F238E27FC236}">
                <a16:creationId xmlns:a16="http://schemas.microsoft.com/office/drawing/2014/main" id="{B0321506-0977-4230-82AA-8B5CEEE6B1E3}"/>
              </a:ext>
            </a:extLst>
          </p:cNvPr>
          <p:cNvPicPr>
            <a:picLocks noGrp="1" noChangeAspect="1"/>
          </p:cNvPicPr>
          <p:nvPr>
            <p:ph idx="1"/>
          </p:nvPr>
        </p:nvPicPr>
        <p:blipFill>
          <a:blip r:embed="rId2"/>
          <a:stretch>
            <a:fillRect/>
          </a:stretch>
        </p:blipFill>
        <p:spPr>
          <a:xfrm>
            <a:off x="3465513" y="1014412"/>
            <a:ext cx="5163865" cy="5193347"/>
          </a:xfrm>
          <a:prstGeom prst="rect">
            <a:avLst/>
          </a:prstGeom>
        </p:spPr>
      </p:pic>
      <p:sp>
        <p:nvSpPr>
          <p:cNvPr id="4" name="Text Placeholder 3">
            <a:extLst>
              <a:ext uri="{FF2B5EF4-FFF2-40B4-BE49-F238E27FC236}">
                <a16:creationId xmlns:a16="http://schemas.microsoft.com/office/drawing/2014/main" id="{7E08E00D-7F88-4D7E-B620-41914DEEE17F}"/>
              </a:ext>
            </a:extLst>
          </p:cNvPr>
          <p:cNvSpPr>
            <a:spLocks noGrp="1"/>
          </p:cNvSpPr>
          <p:nvPr>
            <p:ph type="body" sz="half" idx="2"/>
          </p:nvPr>
        </p:nvSpPr>
        <p:spPr>
          <a:xfrm>
            <a:off x="457201" y="2532368"/>
            <a:ext cx="3008313" cy="738664"/>
          </a:xfrm>
        </p:spPr>
        <p:txBody>
          <a:bodyPr/>
          <a:lstStyle/>
          <a:p>
            <a:r>
              <a:rPr lang="en-US" dirty="0"/>
              <a:t>Track the date, hours per activity, and skills learned or what you were working on. </a:t>
            </a:r>
          </a:p>
        </p:txBody>
      </p:sp>
      <p:sp>
        <p:nvSpPr>
          <p:cNvPr id="3" name="Slide Number Placeholder 2">
            <a:extLst>
              <a:ext uri="{FF2B5EF4-FFF2-40B4-BE49-F238E27FC236}">
                <a16:creationId xmlns:a16="http://schemas.microsoft.com/office/drawing/2014/main" id="{943CF34E-8440-4FA0-831B-25E3E9014D52}"/>
              </a:ext>
            </a:extLst>
          </p:cNvPr>
          <p:cNvSpPr>
            <a:spLocks noGrp="1"/>
          </p:cNvSpPr>
          <p:nvPr>
            <p:ph type="sldNum" sz="quarter" idx="12"/>
          </p:nvPr>
        </p:nvSpPr>
        <p:spPr/>
        <p:txBody>
          <a:bodyPr/>
          <a:lstStyle/>
          <a:p>
            <a:pPr>
              <a:defRPr/>
            </a:pPr>
            <a:fld id="{2333AC8B-39B7-4192-9BE1-188F47A448F1}" type="slidenum">
              <a:rPr lang="en-US" altLang="en-US" smtClean="0"/>
              <a:pPr>
                <a:defRPr/>
              </a:pPr>
              <a:t>29</a:t>
            </a:fld>
            <a:endParaRPr lang="en-US" altLang="en-US" dirty="0"/>
          </a:p>
        </p:txBody>
      </p:sp>
    </p:spTree>
    <p:extLst>
      <p:ext uri="{BB962C8B-B14F-4D97-AF65-F5344CB8AC3E}">
        <p14:creationId xmlns:p14="http://schemas.microsoft.com/office/powerpoint/2010/main" val="4188351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3BEFBFC-2AC9-405E-B61D-53CB153FF018}"/>
              </a:ext>
            </a:extLst>
          </p:cNvPr>
          <p:cNvSpPr>
            <a:spLocks noGrp="1"/>
          </p:cNvSpPr>
          <p:nvPr>
            <p:ph type="title"/>
          </p:nvPr>
        </p:nvSpPr>
        <p:spPr>
          <a:xfrm>
            <a:off x="492125" y="765175"/>
            <a:ext cx="8651875" cy="423863"/>
          </a:xfrm>
        </p:spPr>
        <p:txBody>
          <a:bodyPr/>
          <a:lstStyle/>
          <a:p>
            <a:r>
              <a:rPr lang="en-US" altLang="en-US" dirty="0"/>
              <a:t>Organizing Your Book</a:t>
            </a:r>
          </a:p>
        </p:txBody>
      </p:sp>
      <p:graphicFrame>
        <p:nvGraphicFramePr>
          <p:cNvPr id="4" name="Content Placeholder 3">
            <a:extLst>
              <a:ext uri="{FF2B5EF4-FFF2-40B4-BE49-F238E27FC236}">
                <a16:creationId xmlns:a16="http://schemas.microsoft.com/office/drawing/2014/main" id="{FE69CCA9-C3DB-4709-ABC6-3828CBF8F424}"/>
              </a:ext>
            </a:extLst>
          </p:cNvPr>
          <p:cNvGraphicFramePr>
            <a:graphicFrameLocks noGrp="1"/>
          </p:cNvGraphicFramePr>
          <p:nvPr>
            <p:ph idx="1"/>
            <p:extLst>
              <p:ext uri="{D42A27DB-BD31-4B8C-83A1-F6EECF244321}">
                <p14:modId xmlns:p14="http://schemas.microsoft.com/office/powerpoint/2010/main" val="3397810876"/>
              </p:ext>
            </p:extLst>
          </p:nvPr>
        </p:nvGraphicFramePr>
        <p:xfrm>
          <a:off x="731520" y="1189038"/>
          <a:ext cx="8015472" cy="5485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30E3DC00-6D85-4426-B786-2C5D527957DC}"/>
              </a:ext>
            </a:extLst>
          </p:cNvPr>
          <p:cNvSpPr>
            <a:spLocks noGrp="1"/>
          </p:cNvSpPr>
          <p:nvPr>
            <p:ph type="sldNum" sz="quarter" idx="12"/>
          </p:nvPr>
        </p:nvSpPr>
        <p:spPr/>
        <p:txBody>
          <a:bodyPr/>
          <a:lstStyle/>
          <a:p>
            <a:pPr>
              <a:defRPr/>
            </a:pPr>
            <a:fld id="{C8CE8403-9126-48C2-AA55-E47B8EBB3A34}" type="slidenum">
              <a:rPr lang="en-US" altLang="en-US" smtClean="0"/>
              <a:pPr>
                <a:defRPr/>
              </a:pPr>
              <a:t>3</a:t>
            </a:fld>
            <a:endParaRPr lang="en-US"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8555-7987-4554-926A-9FF19FBFD74C}"/>
              </a:ext>
            </a:extLst>
          </p:cNvPr>
          <p:cNvSpPr>
            <a:spLocks noGrp="1"/>
          </p:cNvSpPr>
          <p:nvPr>
            <p:ph type="title"/>
          </p:nvPr>
        </p:nvSpPr>
        <p:spPr>
          <a:xfrm>
            <a:off x="457201" y="1093319"/>
            <a:ext cx="3008313" cy="923330"/>
          </a:xfrm>
        </p:spPr>
        <p:txBody>
          <a:bodyPr/>
          <a:lstStyle/>
          <a:p>
            <a:r>
              <a:rPr lang="en-US" dirty="0"/>
              <a:t>Horse Management Record</a:t>
            </a:r>
          </a:p>
        </p:txBody>
      </p:sp>
      <p:pic>
        <p:nvPicPr>
          <p:cNvPr id="5" name="Content Placeholder 4">
            <a:extLst>
              <a:ext uri="{FF2B5EF4-FFF2-40B4-BE49-F238E27FC236}">
                <a16:creationId xmlns:a16="http://schemas.microsoft.com/office/drawing/2014/main" id="{FD657256-C02E-42B6-89F6-1889F9DD5353}"/>
              </a:ext>
            </a:extLst>
          </p:cNvPr>
          <p:cNvPicPr>
            <a:picLocks noGrp="1" noChangeAspect="1"/>
          </p:cNvPicPr>
          <p:nvPr>
            <p:ph idx="1"/>
          </p:nvPr>
        </p:nvPicPr>
        <p:blipFill>
          <a:blip r:embed="rId2"/>
          <a:stretch>
            <a:fillRect/>
          </a:stretch>
        </p:blipFill>
        <p:spPr>
          <a:xfrm>
            <a:off x="3144775" y="2396173"/>
            <a:ext cx="5067425" cy="4167187"/>
          </a:xfrm>
          <a:prstGeom prst="rect">
            <a:avLst/>
          </a:prstGeom>
        </p:spPr>
      </p:pic>
      <p:sp>
        <p:nvSpPr>
          <p:cNvPr id="4" name="Text Placeholder 3">
            <a:extLst>
              <a:ext uri="{FF2B5EF4-FFF2-40B4-BE49-F238E27FC236}">
                <a16:creationId xmlns:a16="http://schemas.microsoft.com/office/drawing/2014/main" id="{3898AF1E-4D81-49C4-BDA8-346D57B076C7}"/>
              </a:ext>
            </a:extLst>
          </p:cNvPr>
          <p:cNvSpPr>
            <a:spLocks noGrp="1"/>
          </p:cNvSpPr>
          <p:nvPr>
            <p:ph type="body" sz="half" idx="2"/>
          </p:nvPr>
        </p:nvSpPr>
        <p:spPr>
          <a:xfrm>
            <a:off x="3769361" y="1093319"/>
            <a:ext cx="4531359" cy="792525"/>
          </a:xfrm>
        </p:spPr>
        <p:txBody>
          <a:bodyPr/>
          <a:lstStyle/>
          <a:p>
            <a:r>
              <a:rPr lang="en-US" altLang="en-US" dirty="0"/>
              <a:t>Equipment might include grooming supplies, trailers, feed buckets, ropes, halters, etc. </a:t>
            </a:r>
          </a:p>
          <a:p>
            <a:endParaRPr lang="en-US" dirty="0"/>
          </a:p>
        </p:txBody>
      </p:sp>
      <p:sp>
        <p:nvSpPr>
          <p:cNvPr id="3" name="Slide Number Placeholder 2">
            <a:extLst>
              <a:ext uri="{FF2B5EF4-FFF2-40B4-BE49-F238E27FC236}">
                <a16:creationId xmlns:a16="http://schemas.microsoft.com/office/drawing/2014/main" id="{BDEAF9B9-40EE-4E12-A50A-63C9BDA3FF0D}"/>
              </a:ext>
            </a:extLst>
          </p:cNvPr>
          <p:cNvSpPr>
            <a:spLocks noGrp="1"/>
          </p:cNvSpPr>
          <p:nvPr>
            <p:ph type="sldNum" sz="quarter" idx="12"/>
          </p:nvPr>
        </p:nvSpPr>
        <p:spPr/>
        <p:txBody>
          <a:bodyPr/>
          <a:lstStyle/>
          <a:p>
            <a:pPr>
              <a:defRPr/>
            </a:pPr>
            <a:fld id="{2333AC8B-39B7-4192-9BE1-188F47A448F1}" type="slidenum">
              <a:rPr lang="en-US" altLang="en-US" smtClean="0"/>
              <a:pPr>
                <a:defRPr/>
              </a:pPr>
              <a:t>30</a:t>
            </a:fld>
            <a:endParaRPr lang="en-US" altLang="en-US" dirty="0"/>
          </a:p>
        </p:txBody>
      </p:sp>
    </p:spTree>
    <p:extLst>
      <p:ext uri="{BB962C8B-B14F-4D97-AF65-F5344CB8AC3E}">
        <p14:creationId xmlns:p14="http://schemas.microsoft.com/office/powerpoint/2010/main" val="6211623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93C36D0-7D2D-40B5-9FB4-F5D8ED4688A3}"/>
              </a:ext>
            </a:extLst>
          </p:cNvPr>
          <p:cNvSpPr>
            <a:spLocks noGrp="1"/>
          </p:cNvSpPr>
          <p:nvPr>
            <p:ph type="title"/>
          </p:nvPr>
        </p:nvSpPr>
        <p:spPr>
          <a:xfrm>
            <a:off x="457200" y="1647825"/>
            <a:ext cx="3008313" cy="368300"/>
          </a:xfrm>
        </p:spPr>
        <p:txBody>
          <a:bodyPr/>
          <a:lstStyle/>
          <a:p>
            <a:r>
              <a:rPr lang="en-US" altLang="en-US"/>
              <a:t>Project Photos</a:t>
            </a:r>
          </a:p>
        </p:txBody>
      </p:sp>
      <p:pic>
        <p:nvPicPr>
          <p:cNvPr id="25603" name="Content Placeholder 6">
            <a:extLst>
              <a:ext uri="{FF2B5EF4-FFF2-40B4-BE49-F238E27FC236}">
                <a16:creationId xmlns:a16="http://schemas.microsoft.com/office/drawing/2014/main" id="{7C7D425F-CB78-4E74-8A12-1683236585D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33850" y="1130300"/>
            <a:ext cx="4027488" cy="5211763"/>
          </a:xfrm>
        </p:spPr>
      </p:pic>
      <p:pic>
        <p:nvPicPr>
          <p:cNvPr id="25604" name="Picture 7">
            <a:extLst>
              <a:ext uri="{FF2B5EF4-FFF2-40B4-BE49-F238E27FC236}">
                <a16:creationId xmlns:a16="http://schemas.microsoft.com/office/drawing/2014/main" id="{46F0DB0B-777D-417C-96BD-0AA217E6037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bwMode="auto">
          <a:xfrm>
            <a:off x="4870822" y="2284413"/>
            <a:ext cx="270118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a:extLst>
              <a:ext uri="{FF2B5EF4-FFF2-40B4-BE49-F238E27FC236}">
                <a16:creationId xmlns:a16="http://schemas.microsoft.com/office/drawing/2014/main" id="{D392211F-2693-4370-B969-22A31BEC1C14}"/>
              </a:ext>
            </a:extLst>
          </p:cNvPr>
          <p:cNvSpPr txBox="1">
            <a:spLocks/>
          </p:cNvSpPr>
          <p:nvPr/>
        </p:nvSpPr>
        <p:spPr bwMode="black">
          <a:xfrm>
            <a:off x="792163" y="2284413"/>
            <a:ext cx="3008312"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marL="0" indent="0" algn="l" rtl="0" eaLnBrk="0" fontAlgn="base" hangingPunct="0">
              <a:spcBef>
                <a:spcPct val="25000"/>
              </a:spcBef>
              <a:spcAft>
                <a:spcPct val="0"/>
              </a:spcAft>
              <a:buClr>
                <a:srgbClr val="C60C30"/>
              </a:buClr>
              <a:buSzPct val="100000"/>
              <a:buFont typeface="Arial" panose="020B0604020202020204" pitchFamily="34" charset="0"/>
              <a:buNone/>
              <a:defRPr lang="en-US" sz="1400">
                <a:solidFill>
                  <a:schemeClr val="bg2"/>
                </a:solidFill>
                <a:latin typeface="Lucida Sans" pitchFamily="34" charset="0"/>
                <a:ea typeface="+mn-ea"/>
                <a:cs typeface="+mn-cs"/>
              </a:defRPr>
            </a:lvl1pPr>
            <a:lvl2pPr marL="457200" indent="0" algn="l" rtl="0" eaLnBrk="0" fontAlgn="base" hangingPunct="0">
              <a:lnSpc>
                <a:spcPct val="95000"/>
              </a:lnSpc>
              <a:spcBef>
                <a:spcPct val="10000"/>
              </a:spcBef>
              <a:spcAft>
                <a:spcPct val="0"/>
              </a:spcAft>
              <a:buClr>
                <a:srgbClr val="C60C30"/>
              </a:buClr>
              <a:buSzPct val="100000"/>
              <a:buFont typeface="Lucida Sans" panose="020B0602030504020204" pitchFamily="34" charset="0"/>
              <a:buNone/>
              <a:defRPr lang="en-US" sz="1200">
                <a:solidFill>
                  <a:schemeClr val="bg2"/>
                </a:solidFill>
                <a:latin typeface="Lucida Sans" pitchFamily="34" charset="0"/>
                <a:ea typeface="+mn-ea"/>
                <a:cs typeface="+mn-cs"/>
              </a:defRPr>
            </a:lvl2pPr>
            <a:lvl3pPr marL="914400" indent="0" algn="l" rtl="0" eaLnBrk="0" fontAlgn="base" hangingPunct="0">
              <a:lnSpc>
                <a:spcPct val="95000"/>
              </a:lnSpc>
              <a:spcBef>
                <a:spcPct val="10000"/>
              </a:spcBef>
              <a:spcAft>
                <a:spcPct val="0"/>
              </a:spcAft>
              <a:buClr>
                <a:srgbClr val="C60C30"/>
              </a:buClr>
              <a:buSzPct val="100000"/>
              <a:buFont typeface="Arial" panose="020B0604020202020204" pitchFamily="34" charset="0"/>
              <a:buNone/>
              <a:defRPr lang="en-US" sz="1000">
                <a:solidFill>
                  <a:schemeClr val="bg2"/>
                </a:solidFill>
                <a:latin typeface="Lucida Sans" pitchFamily="34" charset="0"/>
                <a:ea typeface="+mn-ea"/>
                <a:cs typeface="+mn-cs"/>
              </a:defRPr>
            </a:lvl3pPr>
            <a:lvl4pPr marL="1371600" indent="0" algn="l" rtl="0" eaLnBrk="0" fontAlgn="base" hangingPunct="0">
              <a:lnSpc>
                <a:spcPct val="95000"/>
              </a:lnSpc>
              <a:spcBef>
                <a:spcPct val="10000"/>
              </a:spcBef>
              <a:spcAft>
                <a:spcPct val="0"/>
              </a:spcAft>
              <a:buClr>
                <a:srgbClr val="C60C30"/>
              </a:buClr>
              <a:buSzPct val="100000"/>
              <a:buFont typeface="Lucida Sans" panose="020B0602030504020204" pitchFamily="34" charset="0"/>
              <a:buNone/>
              <a:defRPr lang="en-US" sz="900">
                <a:solidFill>
                  <a:schemeClr val="bg2"/>
                </a:solidFill>
                <a:latin typeface="Lucida Sans" pitchFamily="34" charset="0"/>
                <a:ea typeface="+mn-ea"/>
                <a:cs typeface="+mn-cs"/>
              </a:defRPr>
            </a:lvl4pPr>
            <a:lvl5pPr marL="1828800" indent="0" algn="l" rtl="0" eaLnBrk="0" fontAlgn="base" hangingPunct="0">
              <a:lnSpc>
                <a:spcPct val="95000"/>
              </a:lnSpc>
              <a:spcBef>
                <a:spcPct val="10000"/>
              </a:spcBef>
              <a:spcAft>
                <a:spcPct val="0"/>
              </a:spcAft>
              <a:buClr>
                <a:srgbClr val="C60C30"/>
              </a:buClr>
              <a:buSzPct val="100000"/>
              <a:buFont typeface="Arial" panose="020B0604020202020204" pitchFamily="34" charset="0"/>
              <a:buNone/>
              <a:defRPr lang="en-US" sz="900">
                <a:solidFill>
                  <a:schemeClr val="bg2"/>
                </a:solidFill>
                <a:latin typeface="Lucida Sans" pitchFamily="34" charset="0"/>
                <a:ea typeface="+mn-ea"/>
                <a:cs typeface="+mn-cs"/>
              </a:defRPr>
            </a:lvl5pPr>
            <a:lvl6pPr marL="2286000" indent="0" algn="l" rtl="0" fontAlgn="base">
              <a:lnSpc>
                <a:spcPct val="95000"/>
              </a:lnSpc>
              <a:spcBef>
                <a:spcPct val="10000"/>
              </a:spcBef>
              <a:spcAft>
                <a:spcPct val="0"/>
              </a:spcAft>
              <a:buClr>
                <a:schemeClr val="accent1"/>
              </a:buClr>
              <a:buNone/>
              <a:defRPr sz="900">
                <a:solidFill>
                  <a:schemeClr val="tx1"/>
                </a:solidFill>
                <a:latin typeface="+mn-lt"/>
              </a:defRPr>
            </a:lvl6pPr>
            <a:lvl7pPr marL="2743200" indent="0" algn="l" rtl="0" fontAlgn="base">
              <a:lnSpc>
                <a:spcPct val="95000"/>
              </a:lnSpc>
              <a:spcBef>
                <a:spcPct val="10000"/>
              </a:spcBef>
              <a:spcAft>
                <a:spcPct val="0"/>
              </a:spcAft>
              <a:buClr>
                <a:schemeClr val="accent1"/>
              </a:buClr>
              <a:buNone/>
              <a:defRPr sz="900">
                <a:solidFill>
                  <a:schemeClr val="tx1"/>
                </a:solidFill>
                <a:latin typeface="+mn-lt"/>
              </a:defRPr>
            </a:lvl7pPr>
            <a:lvl8pPr marL="3200400" indent="0" algn="l" rtl="0" fontAlgn="base">
              <a:lnSpc>
                <a:spcPct val="95000"/>
              </a:lnSpc>
              <a:spcBef>
                <a:spcPct val="10000"/>
              </a:spcBef>
              <a:spcAft>
                <a:spcPct val="0"/>
              </a:spcAft>
              <a:buClr>
                <a:schemeClr val="accent1"/>
              </a:buClr>
              <a:buNone/>
              <a:defRPr sz="900">
                <a:solidFill>
                  <a:schemeClr val="tx1"/>
                </a:solidFill>
                <a:latin typeface="+mn-lt"/>
              </a:defRPr>
            </a:lvl8pPr>
            <a:lvl9pPr marL="3657600" indent="0" algn="l" rtl="0" fontAlgn="base">
              <a:lnSpc>
                <a:spcPct val="95000"/>
              </a:lnSpc>
              <a:spcBef>
                <a:spcPct val="10000"/>
              </a:spcBef>
              <a:spcAft>
                <a:spcPct val="0"/>
              </a:spcAft>
              <a:buClr>
                <a:schemeClr val="accent1"/>
              </a:buClr>
              <a:buNone/>
              <a:defRPr sz="900">
                <a:solidFill>
                  <a:schemeClr val="tx1"/>
                </a:solidFill>
                <a:latin typeface="+mn-lt"/>
              </a:defRPr>
            </a:lvl9pPr>
          </a:lstStyle>
          <a:p>
            <a:pPr>
              <a:defRPr/>
            </a:pPr>
            <a:r>
              <a:rPr kern="0" dirty="0"/>
              <a:t>All the photos!</a:t>
            </a:r>
          </a:p>
          <a:p>
            <a:pPr marL="285750" indent="-285750">
              <a:buFont typeface="Arial" panose="020B0604020202020204" pitchFamily="34" charset="0"/>
              <a:buChar char="•"/>
              <a:defRPr/>
            </a:pPr>
            <a:r>
              <a:rPr kern="0" dirty="0"/>
              <a:t>Your Animal</a:t>
            </a:r>
          </a:p>
          <a:p>
            <a:pPr marL="285750" indent="-285750">
              <a:buFont typeface="Arial" panose="020B0604020202020204" pitchFamily="34" charset="0"/>
              <a:buChar char="•"/>
              <a:defRPr/>
            </a:pPr>
            <a:r>
              <a:rPr kern="0" dirty="0"/>
              <a:t>Animal’s housing.</a:t>
            </a:r>
          </a:p>
          <a:p>
            <a:pPr marL="285750" indent="-285750">
              <a:buFont typeface="Arial" panose="020B0604020202020204" pitchFamily="34" charset="0"/>
              <a:buChar char="•"/>
              <a:defRPr/>
            </a:pPr>
            <a:r>
              <a:rPr kern="0" dirty="0"/>
              <a:t>You &amp; Your animal at shows.</a:t>
            </a:r>
          </a:p>
          <a:p>
            <a:pPr marL="285750" indent="-285750">
              <a:buFont typeface="Arial" panose="020B0604020202020204" pitchFamily="34" charset="0"/>
              <a:buChar char="•"/>
              <a:defRPr/>
            </a:pPr>
            <a:r>
              <a:rPr kern="0" dirty="0"/>
              <a:t>Learning about your project.</a:t>
            </a:r>
          </a:p>
          <a:p>
            <a:pPr marL="285750" indent="-285750">
              <a:buFont typeface="Arial" panose="020B0604020202020204" pitchFamily="34" charset="0"/>
              <a:buChar char="•"/>
              <a:defRPr/>
            </a:pPr>
            <a:r>
              <a:rPr kern="0" dirty="0"/>
              <a:t>Etc.</a:t>
            </a:r>
            <a:endParaRPr lang="en-US" kern="0" dirty="0"/>
          </a:p>
          <a:p>
            <a:pPr marL="285750" indent="-285750">
              <a:buFont typeface="Arial" panose="020B0604020202020204" pitchFamily="34" charset="0"/>
              <a:buChar char="•"/>
              <a:defRPr/>
            </a:pPr>
            <a:r>
              <a:rPr lang="en-US" kern="0" dirty="0"/>
              <a:t>One Page only</a:t>
            </a:r>
            <a:endParaRPr kern="0" dirty="0"/>
          </a:p>
        </p:txBody>
      </p:sp>
      <p:sp>
        <p:nvSpPr>
          <p:cNvPr id="2" name="TextBox 1">
            <a:extLst>
              <a:ext uri="{FF2B5EF4-FFF2-40B4-BE49-F238E27FC236}">
                <a16:creationId xmlns:a16="http://schemas.microsoft.com/office/drawing/2014/main" id="{324A1A3B-756E-4A50-9172-A4990DFF5D33}"/>
              </a:ext>
            </a:extLst>
          </p:cNvPr>
          <p:cNvSpPr txBox="1"/>
          <p:nvPr/>
        </p:nvSpPr>
        <p:spPr>
          <a:xfrm>
            <a:off x="4870822" y="4597400"/>
            <a:ext cx="2701180" cy="369332"/>
          </a:xfrm>
          <a:prstGeom prst="rect">
            <a:avLst/>
          </a:prstGeom>
          <a:noFill/>
        </p:spPr>
        <p:txBody>
          <a:bodyPr wrap="square" rtlCol="0">
            <a:spAutoFit/>
          </a:bodyPr>
          <a:lstStyle/>
          <a:p>
            <a:r>
              <a:rPr lang="en-US" sz="900">
                <a:hlinkClick r:id="rId4" tooltip="http://en.wikipedia.org/wiki/File:Dartmoor_pony_2.jpg"/>
              </a:rPr>
              <a:t>This Photo</a:t>
            </a:r>
            <a:r>
              <a:rPr lang="en-US" sz="900"/>
              <a:t> by Unknown Author is licensed under </a:t>
            </a:r>
            <a:r>
              <a:rPr lang="en-US" sz="900">
                <a:hlinkClick r:id="rId5" tooltip="https://creativecommons.org/licenses/by-sa/3.0/"/>
              </a:rPr>
              <a:t>CC BY-SA</a:t>
            </a:r>
            <a:endParaRPr lang="en-US" sz="900"/>
          </a:p>
        </p:txBody>
      </p:sp>
      <p:sp>
        <p:nvSpPr>
          <p:cNvPr id="7" name="Text Placeholder 3">
            <a:extLst>
              <a:ext uri="{FF2B5EF4-FFF2-40B4-BE49-F238E27FC236}">
                <a16:creationId xmlns:a16="http://schemas.microsoft.com/office/drawing/2014/main" id="{123B3201-7BA9-4BEE-BFC7-95784C564DC8}"/>
              </a:ext>
            </a:extLst>
          </p:cNvPr>
          <p:cNvSpPr txBox="1">
            <a:spLocks/>
          </p:cNvSpPr>
          <p:nvPr/>
        </p:nvSpPr>
        <p:spPr bwMode="black">
          <a:xfrm>
            <a:off x="792163" y="2284413"/>
            <a:ext cx="3008312"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marL="0" indent="0" algn="l" rtl="0" eaLnBrk="0" fontAlgn="base" hangingPunct="0">
              <a:spcBef>
                <a:spcPct val="25000"/>
              </a:spcBef>
              <a:spcAft>
                <a:spcPct val="0"/>
              </a:spcAft>
              <a:buClr>
                <a:srgbClr val="C60C30"/>
              </a:buClr>
              <a:buSzPct val="100000"/>
              <a:buFont typeface="Arial" panose="020B0604020202020204" pitchFamily="34" charset="0"/>
              <a:buNone/>
              <a:defRPr lang="en-US" sz="1400">
                <a:solidFill>
                  <a:schemeClr val="bg2"/>
                </a:solidFill>
                <a:latin typeface="Lucida Sans" pitchFamily="34" charset="0"/>
                <a:ea typeface="+mn-ea"/>
                <a:cs typeface="+mn-cs"/>
              </a:defRPr>
            </a:lvl1pPr>
            <a:lvl2pPr marL="457200" indent="0" algn="l" rtl="0" eaLnBrk="0" fontAlgn="base" hangingPunct="0">
              <a:lnSpc>
                <a:spcPct val="95000"/>
              </a:lnSpc>
              <a:spcBef>
                <a:spcPct val="10000"/>
              </a:spcBef>
              <a:spcAft>
                <a:spcPct val="0"/>
              </a:spcAft>
              <a:buClr>
                <a:srgbClr val="C60C30"/>
              </a:buClr>
              <a:buSzPct val="100000"/>
              <a:buFont typeface="Lucida Sans" panose="020B0602030504020204" pitchFamily="34" charset="0"/>
              <a:buNone/>
              <a:defRPr lang="en-US" sz="1200">
                <a:solidFill>
                  <a:schemeClr val="bg2"/>
                </a:solidFill>
                <a:latin typeface="Lucida Sans" pitchFamily="34" charset="0"/>
                <a:ea typeface="+mn-ea"/>
                <a:cs typeface="+mn-cs"/>
              </a:defRPr>
            </a:lvl2pPr>
            <a:lvl3pPr marL="914400" indent="0" algn="l" rtl="0" eaLnBrk="0" fontAlgn="base" hangingPunct="0">
              <a:lnSpc>
                <a:spcPct val="95000"/>
              </a:lnSpc>
              <a:spcBef>
                <a:spcPct val="10000"/>
              </a:spcBef>
              <a:spcAft>
                <a:spcPct val="0"/>
              </a:spcAft>
              <a:buClr>
                <a:srgbClr val="C60C30"/>
              </a:buClr>
              <a:buSzPct val="100000"/>
              <a:buFont typeface="Arial" panose="020B0604020202020204" pitchFamily="34" charset="0"/>
              <a:buNone/>
              <a:defRPr lang="en-US" sz="1000">
                <a:solidFill>
                  <a:schemeClr val="bg2"/>
                </a:solidFill>
                <a:latin typeface="Lucida Sans" pitchFamily="34" charset="0"/>
                <a:ea typeface="+mn-ea"/>
                <a:cs typeface="+mn-cs"/>
              </a:defRPr>
            </a:lvl3pPr>
            <a:lvl4pPr marL="1371600" indent="0" algn="l" rtl="0" eaLnBrk="0" fontAlgn="base" hangingPunct="0">
              <a:lnSpc>
                <a:spcPct val="95000"/>
              </a:lnSpc>
              <a:spcBef>
                <a:spcPct val="10000"/>
              </a:spcBef>
              <a:spcAft>
                <a:spcPct val="0"/>
              </a:spcAft>
              <a:buClr>
                <a:srgbClr val="C60C30"/>
              </a:buClr>
              <a:buSzPct val="100000"/>
              <a:buFont typeface="Lucida Sans" panose="020B0602030504020204" pitchFamily="34" charset="0"/>
              <a:buNone/>
              <a:defRPr lang="en-US" sz="900">
                <a:solidFill>
                  <a:schemeClr val="bg2"/>
                </a:solidFill>
                <a:latin typeface="Lucida Sans" pitchFamily="34" charset="0"/>
                <a:ea typeface="+mn-ea"/>
                <a:cs typeface="+mn-cs"/>
              </a:defRPr>
            </a:lvl4pPr>
            <a:lvl5pPr marL="1828800" indent="0" algn="l" rtl="0" eaLnBrk="0" fontAlgn="base" hangingPunct="0">
              <a:lnSpc>
                <a:spcPct val="95000"/>
              </a:lnSpc>
              <a:spcBef>
                <a:spcPct val="10000"/>
              </a:spcBef>
              <a:spcAft>
                <a:spcPct val="0"/>
              </a:spcAft>
              <a:buClr>
                <a:srgbClr val="C60C30"/>
              </a:buClr>
              <a:buSzPct val="100000"/>
              <a:buFont typeface="Arial" panose="020B0604020202020204" pitchFamily="34" charset="0"/>
              <a:buNone/>
              <a:defRPr lang="en-US" sz="900">
                <a:solidFill>
                  <a:schemeClr val="bg2"/>
                </a:solidFill>
                <a:latin typeface="Lucida Sans" pitchFamily="34" charset="0"/>
                <a:ea typeface="+mn-ea"/>
                <a:cs typeface="+mn-cs"/>
              </a:defRPr>
            </a:lvl5pPr>
            <a:lvl6pPr marL="2286000" indent="0" algn="l" rtl="0" fontAlgn="base">
              <a:lnSpc>
                <a:spcPct val="95000"/>
              </a:lnSpc>
              <a:spcBef>
                <a:spcPct val="10000"/>
              </a:spcBef>
              <a:spcAft>
                <a:spcPct val="0"/>
              </a:spcAft>
              <a:buClr>
                <a:schemeClr val="accent1"/>
              </a:buClr>
              <a:buNone/>
              <a:defRPr sz="900">
                <a:solidFill>
                  <a:schemeClr val="tx1"/>
                </a:solidFill>
                <a:latin typeface="+mn-lt"/>
              </a:defRPr>
            </a:lvl6pPr>
            <a:lvl7pPr marL="2743200" indent="0" algn="l" rtl="0" fontAlgn="base">
              <a:lnSpc>
                <a:spcPct val="95000"/>
              </a:lnSpc>
              <a:spcBef>
                <a:spcPct val="10000"/>
              </a:spcBef>
              <a:spcAft>
                <a:spcPct val="0"/>
              </a:spcAft>
              <a:buClr>
                <a:schemeClr val="accent1"/>
              </a:buClr>
              <a:buNone/>
              <a:defRPr sz="900">
                <a:solidFill>
                  <a:schemeClr val="tx1"/>
                </a:solidFill>
                <a:latin typeface="+mn-lt"/>
              </a:defRPr>
            </a:lvl7pPr>
            <a:lvl8pPr marL="3200400" indent="0" algn="l" rtl="0" fontAlgn="base">
              <a:lnSpc>
                <a:spcPct val="95000"/>
              </a:lnSpc>
              <a:spcBef>
                <a:spcPct val="10000"/>
              </a:spcBef>
              <a:spcAft>
                <a:spcPct val="0"/>
              </a:spcAft>
              <a:buClr>
                <a:schemeClr val="accent1"/>
              </a:buClr>
              <a:buNone/>
              <a:defRPr sz="900">
                <a:solidFill>
                  <a:schemeClr val="tx1"/>
                </a:solidFill>
                <a:latin typeface="+mn-lt"/>
              </a:defRPr>
            </a:lvl8pPr>
            <a:lvl9pPr marL="3657600" indent="0" algn="l" rtl="0" fontAlgn="base">
              <a:lnSpc>
                <a:spcPct val="95000"/>
              </a:lnSpc>
              <a:spcBef>
                <a:spcPct val="10000"/>
              </a:spcBef>
              <a:spcAft>
                <a:spcPct val="0"/>
              </a:spcAft>
              <a:buClr>
                <a:schemeClr val="accent1"/>
              </a:buClr>
              <a:buNone/>
              <a:defRPr sz="900">
                <a:solidFill>
                  <a:schemeClr val="tx1"/>
                </a:solidFill>
                <a:latin typeface="+mn-lt"/>
              </a:defRPr>
            </a:lvl9pPr>
          </a:lstStyle>
          <a:p>
            <a:pPr>
              <a:defRPr/>
            </a:pPr>
            <a:r>
              <a:rPr kern="0" dirty="0"/>
              <a:t>All the photos!</a:t>
            </a:r>
          </a:p>
          <a:p>
            <a:pPr marL="285750" indent="-285750">
              <a:buFont typeface="Arial" panose="020B0604020202020204" pitchFamily="34" charset="0"/>
              <a:buChar char="•"/>
              <a:defRPr/>
            </a:pPr>
            <a:r>
              <a:rPr kern="0" dirty="0"/>
              <a:t>Your Animal</a:t>
            </a:r>
          </a:p>
          <a:p>
            <a:pPr marL="285750" indent="-285750">
              <a:buFont typeface="Arial" panose="020B0604020202020204" pitchFamily="34" charset="0"/>
              <a:buChar char="•"/>
              <a:defRPr/>
            </a:pPr>
            <a:r>
              <a:rPr kern="0" dirty="0"/>
              <a:t>Animal’s housing.</a:t>
            </a:r>
          </a:p>
          <a:p>
            <a:pPr marL="285750" indent="-285750">
              <a:buFont typeface="Arial" panose="020B0604020202020204" pitchFamily="34" charset="0"/>
              <a:buChar char="•"/>
              <a:defRPr/>
            </a:pPr>
            <a:r>
              <a:rPr kern="0" dirty="0"/>
              <a:t>You &amp; Your animal at shows.</a:t>
            </a:r>
          </a:p>
          <a:p>
            <a:pPr marL="285750" indent="-285750">
              <a:buFont typeface="Arial" panose="020B0604020202020204" pitchFamily="34" charset="0"/>
              <a:buChar char="•"/>
              <a:defRPr/>
            </a:pPr>
            <a:r>
              <a:rPr kern="0" dirty="0"/>
              <a:t>Learning about your project.</a:t>
            </a:r>
          </a:p>
          <a:p>
            <a:pPr marL="285750" indent="-285750">
              <a:buFont typeface="Arial" panose="020B0604020202020204" pitchFamily="34" charset="0"/>
              <a:buChar char="•"/>
              <a:defRPr/>
            </a:pPr>
            <a:r>
              <a:rPr kern="0" dirty="0"/>
              <a:t>Etc.</a:t>
            </a:r>
            <a:endParaRPr lang="en-US" kern="0" dirty="0"/>
          </a:p>
          <a:p>
            <a:pPr marL="285750" indent="-285750">
              <a:buFont typeface="Arial" panose="020B0604020202020204" pitchFamily="34" charset="0"/>
              <a:buChar char="•"/>
              <a:defRPr/>
            </a:pPr>
            <a:r>
              <a:rPr lang="en-US" kern="0" dirty="0"/>
              <a:t>One Page only</a:t>
            </a:r>
          </a:p>
          <a:p>
            <a:pPr marL="285750" indent="-285750">
              <a:buFont typeface="Arial" panose="020B0604020202020204" pitchFamily="34" charset="0"/>
              <a:buChar char="•"/>
              <a:defRPr/>
            </a:pPr>
            <a:r>
              <a:rPr lang="en-US" kern="0" dirty="0"/>
              <a:t>Date and explain the photo</a:t>
            </a:r>
            <a:endParaRPr kern="0" dirty="0"/>
          </a:p>
        </p:txBody>
      </p:sp>
      <p:sp>
        <p:nvSpPr>
          <p:cNvPr id="3" name="Slide Number Placeholder 2">
            <a:extLst>
              <a:ext uri="{FF2B5EF4-FFF2-40B4-BE49-F238E27FC236}">
                <a16:creationId xmlns:a16="http://schemas.microsoft.com/office/drawing/2014/main" id="{9B8B7404-B680-443A-9837-5E6A9EB02E3B}"/>
              </a:ext>
            </a:extLst>
          </p:cNvPr>
          <p:cNvSpPr>
            <a:spLocks noGrp="1"/>
          </p:cNvSpPr>
          <p:nvPr>
            <p:ph type="sldNum" sz="quarter" idx="12"/>
          </p:nvPr>
        </p:nvSpPr>
        <p:spPr/>
        <p:txBody>
          <a:bodyPr/>
          <a:lstStyle/>
          <a:p>
            <a:pPr>
              <a:defRPr/>
            </a:pPr>
            <a:fld id="{2333AC8B-39B7-4192-9BE1-188F47A448F1}" type="slidenum">
              <a:rPr lang="en-US" altLang="en-US" smtClean="0"/>
              <a:pPr>
                <a:defRPr/>
              </a:pPr>
              <a:t>31</a:t>
            </a:fld>
            <a:endParaRPr lang="en-US" altLang="en-US" dirty="0"/>
          </a:p>
        </p:txBody>
      </p:sp>
    </p:spTree>
    <p:extLst>
      <p:ext uri="{BB962C8B-B14F-4D97-AF65-F5344CB8AC3E}">
        <p14:creationId xmlns:p14="http://schemas.microsoft.com/office/powerpoint/2010/main" val="299502880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5C0386D-0121-4AFB-B55D-BC9994726FF3}"/>
              </a:ext>
            </a:extLst>
          </p:cNvPr>
          <p:cNvSpPr>
            <a:spLocks noGrp="1"/>
          </p:cNvSpPr>
          <p:nvPr>
            <p:ph type="title"/>
          </p:nvPr>
        </p:nvSpPr>
        <p:spPr>
          <a:xfrm>
            <a:off x="457200" y="1647825"/>
            <a:ext cx="3008313" cy="368300"/>
          </a:xfrm>
        </p:spPr>
        <p:txBody>
          <a:bodyPr/>
          <a:lstStyle/>
          <a:p>
            <a:r>
              <a:rPr lang="en-US" altLang="en-US"/>
              <a:t>Project Journal</a:t>
            </a:r>
          </a:p>
        </p:txBody>
      </p:sp>
      <p:sp>
        <p:nvSpPr>
          <p:cNvPr id="4" name="Text Placeholder 3">
            <a:extLst>
              <a:ext uri="{FF2B5EF4-FFF2-40B4-BE49-F238E27FC236}">
                <a16:creationId xmlns:a16="http://schemas.microsoft.com/office/drawing/2014/main" id="{63F4A07B-61A9-4BAE-80B1-F5F058157E49}"/>
              </a:ext>
            </a:extLst>
          </p:cNvPr>
          <p:cNvSpPr>
            <a:spLocks noGrp="1"/>
          </p:cNvSpPr>
          <p:nvPr>
            <p:ph type="body" sz="half" idx="2"/>
          </p:nvPr>
        </p:nvSpPr>
        <p:spPr>
          <a:xfrm>
            <a:off x="589280" y="2349183"/>
            <a:ext cx="3773488" cy="3108325"/>
          </a:xfrm>
        </p:spPr>
        <p:txBody>
          <a:bodyPr/>
          <a:lstStyle/>
          <a:p>
            <a:pPr>
              <a:defRPr/>
            </a:pPr>
            <a:r>
              <a:rPr dirty="0"/>
              <a:t>Add as many pages as you need!</a:t>
            </a:r>
          </a:p>
          <a:p>
            <a:pPr>
              <a:defRPr/>
            </a:pPr>
            <a:r>
              <a:rPr dirty="0"/>
              <a:t>Record</a:t>
            </a:r>
          </a:p>
          <a:p>
            <a:pPr marL="342900" indent="-342900">
              <a:buFont typeface="+mj-lt"/>
              <a:buAutoNum type="arabicPeriod"/>
              <a:defRPr/>
            </a:pPr>
            <a:r>
              <a:rPr dirty="0"/>
              <a:t>Date</a:t>
            </a:r>
          </a:p>
          <a:p>
            <a:pPr marL="342900" indent="-342900">
              <a:buFont typeface="+mj-lt"/>
              <a:buAutoNum type="arabicPeriod"/>
              <a:defRPr/>
            </a:pPr>
            <a:r>
              <a:rPr dirty="0"/>
              <a:t>Time Spent</a:t>
            </a:r>
          </a:p>
          <a:p>
            <a:pPr marL="342900" indent="-342900">
              <a:buFont typeface="+mj-lt"/>
              <a:buAutoNum type="arabicPeriod"/>
              <a:defRPr/>
            </a:pPr>
            <a:r>
              <a:rPr dirty="0"/>
              <a:t>What you Did</a:t>
            </a:r>
          </a:p>
          <a:p>
            <a:pPr marL="342900" indent="-342900">
              <a:buFont typeface="+mj-lt"/>
              <a:buAutoNum type="arabicPeriod"/>
              <a:defRPr/>
            </a:pPr>
            <a:r>
              <a:rPr dirty="0"/>
              <a:t>What you Learned</a:t>
            </a:r>
          </a:p>
          <a:p>
            <a:pPr>
              <a:defRPr/>
            </a:pPr>
            <a:r>
              <a:rPr dirty="0"/>
              <a:t>If you do this regularly it is easy!</a:t>
            </a:r>
          </a:p>
          <a:p>
            <a:pPr>
              <a:defRPr/>
            </a:pPr>
            <a:r>
              <a:rPr dirty="0"/>
              <a:t>Make it a habit to catch up your journal at least once a month.</a:t>
            </a:r>
          </a:p>
          <a:p>
            <a:pPr>
              <a:defRPr/>
            </a:pPr>
            <a:r>
              <a:rPr dirty="0"/>
              <a:t>PRO TIP: Use a calendar to record what you do as you do it and then transfer it onto this page once a month. </a:t>
            </a:r>
          </a:p>
        </p:txBody>
      </p:sp>
      <p:pic>
        <p:nvPicPr>
          <p:cNvPr id="26628" name="Picture 6">
            <a:extLst>
              <a:ext uri="{FF2B5EF4-FFF2-40B4-BE49-F238E27FC236}">
                <a16:creationId xmlns:a16="http://schemas.microsoft.com/office/drawing/2014/main" id="{7C35AA68-4EF3-48EB-83A0-B7B8EE921DA7}"/>
              </a:ext>
            </a:extLst>
          </p:cNvPr>
          <p:cNvPicPr>
            <a:picLocks noChangeAspect="1"/>
          </p:cNvPicPr>
          <p:nvPr/>
        </p:nvPicPr>
        <p:blipFill>
          <a:blip r:embed="rId2">
            <a:extLst>
              <a:ext uri="{28A0092B-C50C-407E-A947-70E740481C1C}">
                <a14:useLocalDpi xmlns:a14="http://schemas.microsoft.com/office/drawing/2010/main" val="0"/>
              </a:ext>
            </a:extLst>
          </a:blip>
          <a:srcRect l="5659" r="-235" b="3638"/>
          <a:stretch>
            <a:fillRect/>
          </a:stretch>
        </p:blipFill>
        <p:spPr bwMode="auto">
          <a:xfrm>
            <a:off x="4554538" y="1277938"/>
            <a:ext cx="3427412"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6DA2F04-EFFF-4BA9-A90B-A0C54396EC89}"/>
              </a:ext>
            </a:extLst>
          </p:cNvPr>
          <p:cNvSpPr>
            <a:spLocks noGrp="1"/>
          </p:cNvSpPr>
          <p:nvPr>
            <p:ph type="sldNum" sz="quarter" idx="12"/>
          </p:nvPr>
        </p:nvSpPr>
        <p:spPr/>
        <p:txBody>
          <a:bodyPr/>
          <a:lstStyle/>
          <a:p>
            <a:pPr>
              <a:defRPr/>
            </a:pPr>
            <a:fld id="{2333AC8B-39B7-4192-9BE1-188F47A448F1}" type="slidenum">
              <a:rPr lang="en-US" altLang="en-US" smtClean="0"/>
              <a:pPr>
                <a:defRPr/>
              </a:pPr>
              <a:t>32</a:t>
            </a:fld>
            <a:endParaRPr lang="en-US" altLang="en-US" dirty="0"/>
          </a:p>
        </p:txBody>
      </p:sp>
    </p:spTree>
    <p:extLst>
      <p:ext uri="{BB962C8B-B14F-4D97-AF65-F5344CB8AC3E}">
        <p14:creationId xmlns:p14="http://schemas.microsoft.com/office/powerpoint/2010/main" val="79865516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F0B53E-3DBA-49E1-ADFF-E135B25639CF}"/>
              </a:ext>
            </a:extLst>
          </p:cNvPr>
          <p:cNvSpPr>
            <a:spLocks noGrp="1"/>
          </p:cNvSpPr>
          <p:nvPr>
            <p:ph type="title"/>
          </p:nvPr>
        </p:nvSpPr>
        <p:spPr>
          <a:xfrm>
            <a:off x="457200" y="1370013"/>
            <a:ext cx="3008313" cy="646112"/>
          </a:xfrm>
        </p:spPr>
        <p:txBody>
          <a:bodyPr/>
          <a:lstStyle/>
          <a:p>
            <a:r>
              <a:rPr lang="en-US" altLang="en-US"/>
              <a:t>Project Inventory</a:t>
            </a:r>
          </a:p>
        </p:txBody>
      </p:sp>
      <p:sp>
        <p:nvSpPr>
          <p:cNvPr id="27651" name="Text Placeholder 3">
            <a:extLst>
              <a:ext uri="{FF2B5EF4-FFF2-40B4-BE49-F238E27FC236}">
                <a16:creationId xmlns:a16="http://schemas.microsoft.com/office/drawing/2014/main" id="{DE9AB9E8-0842-4095-9321-0BA184B6093A}"/>
              </a:ext>
            </a:extLst>
          </p:cNvPr>
          <p:cNvSpPr>
            <a:spLocks noGrp="1"/>
          </p:cNvSpPr>
          <p:nvPr>
            <p:ph type="body" sz="half" idx="2"/>
          </p:nvPr>
        </p:nvSpPr>
        <p:spPr>
          <a:xfrm>
            <a:off x="690880" y="2369503"/>
            <a:ext cx="3008313" cy="2623795"/>
          </a:xfrm>
        </p:spPr>
        <p:txBody>
          <a:bodyPr/>
          <a:lstStyle/>
          <a:p>
            <a:r>
              <a:rPr altLang="en-US" dirty="0"/>
              <a:t>Animals &amp; Equipment are recorded separately. </a:t>
            </a:r>
          </a:p>
          <a:p>
            <a:r>
              <a:rPr altLang="en-US" dirty="0"/>
              <a:t>Give yourself additional pages if need be.</a:t>
            </a:r>
          </a:p>
          <a:p>
            <a:r>
              <a:rPr lang="en-US" altLang="en-US" dirty="0"/>
              <a:t>Your </a:t>
            </a:r>
            <a:r>
              <a:rPr altLang="en-US" dirty="0"/>
              <a:t>Animals included </a:t>
            </a:r>
            <a:r>
              <a:rPr lang="en-US" altLang="en-US" dirty="0"/>
              <a:t>could be</a:t>
            </a:r>
            <a:r>
              <a:rPr altLang="en-US" dirty="0"/>
              <a:t> </a:t>
            </a:r>
            <a:r>
              <a:rPr altLang="en-US" i="1" dirty="0"/>
              <a:t>All</a:t>
            </a:r>
            <a:r>
              <a:rPr altLang="en-US" dirty="0"/>
              <a:t> in that species you posses</a:t>
            </a:r>
            <a:r>
              <a:rPr lang="en-US" altLang="en-US" dirty="0"/>
              <a:t>,                                         </a:t>
            </a:r>
            <a:r>
              <a:rPr altLang="en-US" dirty="0"/>
              <a:t> not just</a:t>
            </a:r>
            <a:r>
              <a:rPr lang="en-US" altLang="en-US" dirty="0"/>
              <a:t> </a:t>
            </a:r>
            <a:r>
              <a:rPr altLang="en-US" dirty="0"/>
              <a:t>the </a:t>
            </a:r>
            <a:r>
              <a:rPr lang="en-US" altLang="en-US" dirty="0"/>
              <a:t>few </a:t>
            </a:r>
            <a:r>
              <a:rPr altLang="en-US" dirty="0"/>
              <a:t>you are taking to F</a:t>
            </a:r>
            <a:r>
              <a:rPr lang="en-US" altLang="en-US" dirty="0"/>
              <a:t>a</a:t>
            </a:r>
            <a:r>
              <a:rPr altLang="en-US" dirty="0"/>
              <a:t>ir.</a:t>
            </a:r>
          </a:p>
          <a:p>
            <a:r>
              <a:rPr altLang="en-US" dirty="0"/>
              <a:t>Equipment might include </a:t>
            </a:r>
            <a:r>
              <a:rPr lang="en-US" altLang="en-US" dirty="0"/>
              <a:t>       </a:t>
            </a:r>
            <a:r>
              <a:rPr altLang="en-US" dirty="0"/>
              <a:t>grooming supplies, trailers, feed </a:t>
            </a:r>
            <a:r>
              <a:rPr lang="en-US" altLang="en-US" dirty="0"/>
              <a:t>                                       </a:t>
            </a:r>
            <a:r>
              <a:rPr altLang="en-US" dirty="0"/>
              <a:t>buckets, etc.</a:t>
            </a:r>
            <a:r>
              <a:rPr lang="en-US" altLang="en-US" dirty="0"/>
              <a:t>                                                                           </a:t>
            </a:r>
            <a:endParaRPr altLang="en-US" dirty="0"/>
          </a:p>
        </p:txBody>
      </p:sp>
      <p:pic>
        <p:nvPicPr>
          <p:cNvPr id="27652" name="Picture 6">
            <a:extLst>
              <a:ext uri="{FF2B5EF4-FFF2-40B4-BE49-F238E27FC236}">
                <a16:creationId xmlns:a16="http://schemas.microsoft.com/office/drawing/2014/main" id="{7B3E5EFB-7ACC-47D4-9E71-1420393873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1188" y="1830388"/>
            <a:ext cx="3557587"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2F209D0-AC97-467C-9D8B-1D8BB0AD76CC}"/>
              </a:ext>
            </a:extLst>
          </p:cNvPr>
          <p:cNvSpPr>
            <a:spLocks noGrp="1"/>
          </p:cNvSpPr>
          <p:nvPr>
            <p:ph type="sldNum" sz="quarter" idx="12"/>
          </p:nvPr>
        </p:nvSpPr>
        <p:spPr/>
        <p:txBody>
          <a:bodyPr/>
          <a:lstStyle/>
          <a:p>
            <a:pPr>
              <a:defRPr/>
            </a:pPr>
            <a:fld id="{2333AC8B-39B7-4192-9BE1-188F47A448F1}" type="slidenum">
              <a:rPr lang="en-US" altLang="en-US" smtClean="0"/>
              <a:pPr>
                <a:defRPr/>
              </a:pPr>
              <a:t>33</a:t>
            </a:fld>
            <a:endParaRPr lang="en-US" altLang="en-US" dirty="0"/>
          </a:p>
        </p:txBody>
      </p:sp>
    </p:spTree>
    <p:extLst>
      <p:ext uri="{BB962C8B-B14F-4D97-AF65-F5344CB8AC3E}">
        <p14:creationId xmlns:p14="http://schemas.microsoft.com/office/powerpoint/2010/main" val="211366484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F061413-BCFA-4373-AB99-A9CD4576BB3B}"/>
              </a:ext>
            </a:extLst>
          </p:cNvPr>
          <p:cNvSpPr>
            <a:spLocks noGrp="1"/>
          </p:cNvSpPr>
          <p:nvPr>
            <p:ph type="title"/>
          </p:nvPr>
        </p:nvSpPr>
        <p:spPr>
          <a:xfrm>
            <a:off x="457200" y="1370013"/>
            <a:ext cx="3008313" cy="646112"/>
          </a:xfrm>
        </p:spPr>
        <p:txBody>
          <a:bodyPr/>
          <a:lstStyle/>
          <a:p>
            <a:r>
              <a:rPr lang="en-US" altLang="en-US"/>
              <a:t>Animal Project Expenses</a:t>
            </a:r>
          </a:p>
        </p:txBody>
      </p:sp>
      <p:sp>
        <p:nvSpPr>
          <p:cNvPr id="28675" name="Text Placeholder 3">
            <a:extLst>
              <a:ext uri="{FF2B5EF4-FFF2-40B4-BE49-F238E27FC236}">
                <a16:creationId xmlns:a16="http://schemas.microsoft.com/office/drawing/2014/main" id="{22BBADD9-A277-47AB-BCBD-AADDE809742A}"/>
              </a:ext>
            </a:extLst>
          </p:cNvPr>
          <p:cNvSpPr>
            <a:spLocks noGrp="1"/>
          </p:cNvSpPr>
          <p:nvPr>
            <p:ph type="body" sz="half" idx="2"/>
          </p:nvPr>
        </p:nvSpPr>
        <p:spPr>
          <a:xfrm>
            <a:off x="457200" y="2532063"/>
            <a:ext cx="3008313" cy="1708150"/>
          </a:xfrm>
        </p:spPr>
        <p:txBody>
          <a:bodyPr/>
          <a:lstStyle/>
          <a:p>
            <a:pPr marL="285750" indent="-285750">
              <a:buFont typeface="Arial" panose="020B0604020202020204" pitchFamily="34" charset="0"/>
              <a:buChar char="•"/>
            </a:pPr>
            <a:r>
              <a:rPr altLang="en-US" dirty="0"/>
              <a:t>We all know you’ll need more pages!  </a:t>
            </a:r>
          </a:p>
          <a:p>
            <a:pPr marL="285750" indent="-285750">
              <a:buFont typeface="Arial" panose="020B0604020202020204" pitchFamily="34" charset="0"/>
              <a:buChar char="•"/>
            </a:pPr>
            <a:r>
              <a:rPr altLang="en-US" dirty="0"/>
              <a:t>Record things by category.</a:t>
            </a:r>
          </a:p>
          <a:p>
            <a:pPr marL="285750" indent="-285750">
              <a:buFont typeface="Arial" panose="020B0604020202020204" pitchFamily="34" charset="0"/>
              <a:buChar char="•"/>
            </a:pPr>
            <a:r>
              <a:rPr altLang="en-US" dirty="0"/>
              <a:t>PRO TIP: Waiting till the end of the year with a stack of receipts is not fun</a:t>
            </a:r>
            <a:r>
              <a:rPr lang="en-US" altLang="en-US" dirty="0"/>
              <a:t>,</a:t>
            </a:r>
            <a:r>
              <a:rPr altLang="en-US" dirty="0"/>
              <a:t> so save yourself!</a:t>
            </a:r>
          </a:p>
        </p:txBody>
      </p:sp>
      <p:pic>
        <p:nvPicPr>
          <p:cNvPr id="28676" name="Picture 6">
            <a:extLst>
              <a:ext uri="{FF2B5EF4-FFF2-40B4-BE49-F238E27FC236}">
                <a16:creationId xmlns:a16="http://schemas.microsoft.com/office/drawing/2014/main" id="{91CCA4F4-7CDE-4878-BEFA-6FEEAAFDE4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8475" y="1458913"/>
            <a:ext cx="37814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7">
            <a:extLst>
              <a:ext uri="{FF2B5EF4-FFF2-40B4-BE49-F238E27FC236}">
                <a16:creationId xmlns:a16="http://schemas.microsoft.com/office/drawing/2014/main" id="{2C7D3238-654F-4ADD-BFFD-E3EBDCCA9E5E}"/>
              </a:ext>
            </a:extLst>
          </p:cNvPr>
          <p:cNvSpPr txBox="1">
            <a:spLocks noChangeArrowheads="1"/>
          </p:cNvSpPr>
          <p:nvPr/>
        </p:nvSpPr>
        <p:spPr bwMode="auto">
          <a:xfrm>
            <a:off x="4308475" y="4854575"/>
            <a:ext cx="1049338" cy="2143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b="1">
                <a:solidFill>
                  <a:schemeClr val="bg2"/>
                </a:solidFill>
              </a:rPr>
              <a:t>Expenses Totals</a:t>
            </a:r>
          </a:p>
        </p:txBody>
      </p:sp>
      <p:sp>
        <p:nvSpPr>
          <p:cNvPr id="2" name="Slide Number Placeholder 1">
            <a:extLst>
              <a:ext uri="{FF2B5EF4-FFF2-40B4-BE49-F238E27FC236}">
                <a16:creationId xmlns:a16="http://schemas.microsoft.com/office/drawing/2014/main" id="{3EBF1C60-E48C-4F03-A560-4FE571D48F05}"/>
              </a:ext>
            </a:extLst>
          </p:cNvPr>
          <p:cNvSpPr>
            <a:spLocks noGrp="1"/>
          </p:cNvSpPr>
          <p:nvPr>
            <p:ph type="sldNum" sz="quarter" idx="12"/>
          </p:nvPr>
        </p:nvSpPr>
        <p:spPr/>
        <p:txBody>
          <a:bodyPr/>
          <a:lstStyle/>
          <a:p>
            <a:pPr>
              <a:defRPr/>
            </a:pPr>
            <a:fld id="{2333AC8B-39B7-4192-9BE1-188F47A448F1}" type="slidenum">
              <a:rPr lang="en-US" altLang="en-US" smtClean="0"/>
              <a:pPr>
                <a:defRPr/>
              </a:pPr>
              <a:t>34</a:t>
            </a:fld>
            <a:endParaRPr lang="en-US" altLang="en-US" dirty="0"/>
          </a:p>
        </p:txBody>
      </p:sp>
    </p:spTree>
    <p:extLst>
      <p:ext uri="{BB962C8B-B14F-4D97-AF65-F5344CB8AC3E}">
        <p14:creationId xmlns:p14="http://schemas.microsoft.com/office/powerpoint/2010/main" val="410907203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DFF4245-8C4D-4D8B-8E3B-510767A875A9}"/>
              </a:ext>
            </a:extLst>
          </p:cNvPr>
          <p:cNvSpPr>
            <a:spLocks noGrp="1"/>
          </p:cNvSpPr>
          <p:nvPr>
            <p:ph type="title"/>
          </p:nvPr>
        </p:nvSpPr>
        <p:spPr>
          <a:xfrm>
            <a:off x="457200" y="1370013"/>
            <a:ext cx="3008313" cy="646112"/>
          </a:xfrm>
        </p:spPr>
        <p:txBody>
          <a:bodyPr/>
          <a:lstStyle/>
          <a:p>
            <a:r>
              <a:rPr lang="en-US" altLang="en-US"/>
              <a:t>Animal Project Income Sheet</a:t>
            </a:r>
          </a:p>
        </p:txBody>
      </p:sp>
      <p:sp>
        <p:nvSpPr>
          <p:cNvPr id="29699" name="Text Placeholder 3">
            <a:extLst>
              <a:ext uri="{FF2B5EF4-FFF2-40B4-BE49-F238E27FC236}">
                <a16:creationId xmlns:a16="http://schemas.microsoft.com/office/drawing/2014/main" id="{DBE73493-3831-4861-BDD0-8F5D861ADFA4}"/>
              </a:ext>
            </a:extLst>
          </p:cNvPr>
          <p:cNvSpPr>
            <a:spLocks noGrp="1"/>
          </p:cNvSpPr>
          <p:nvPr>
            <p:ph type="body" sz="half" idx="2"/>
          </p:nvPr>
        </p:nvSpPr>
        <p:spPr>
          <a:xfrm>
            <a:off x="457200" y="2532063"/>
            <a:ext cx="3525838" cy="1277273"/>
          </a:xfrm>
        </p:spPr>
        <p:txBody>
          <a:bodyPr/>
          <a:lstStyle/>
          <a:p>
            <a:pPr marL="285750" indent="-285750">
              <a:buFont typeface="Arial" panose="020B0604020202020204" pitchFamily="34" charset="0"/>
              <a:buChar char="•"/>
            </a:pPr>
            <a:r>
              <a:rPr altLang="en-US" dirty="0"/>
              <a:t>Do this regularly.</a:t>
            </a:r>
          </a:p>
          <a:p>
            <a:pPr marL="285750" indent="-285750">
              <a:buFont typeface="Arial" panose="020B0604020202020204" pitchFamily="34" charset="0"/>
              <a:buChar char="•"/>
            </a:pPr>
            <a:r>
              <a:rPr altLang="en-US" dirty="0"/>
              <a:t>Many times you won’t have much income, don’t be discouraged!</a:t>
            </a:r>
          </a:p>
          <a:p>
            <a:pPr marL="285750" indent="-285750">
              <a:buFont typeface="Arial" panose="020B0604020202020204" pitchFamily="34" charset="0"/>
              <a:buChar char="•"/>
            </a:pPr>
            <a:r>
              <a:rPr lang="en-US" altLang="en-US" dirty="0"/>
              <a:t>Winnings from rodeos, shows, or scholarships can go here.</a:t>
            </a:r>
            <a:endParaRPr altLang="en-US" dirty="0"/>
          </a:p>
        </p:txBody>
      </p:sp>
      <p:pic>
        <p:nvPicPr>
          <p:cNvPr id="29700" name="Picture 4">
            <a:extLst>
              <a:ext uri="{FF2B5EF4-FFF2-40B4-BE49-F238E27FC236}">
                <a16:creationId xmlns:a16="http://schemas.microsoft.com/office/drawing/2014/main" id="{3E4D0AB7-C1D4-42E1-96AA-9550558DF1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5763" y="1863725"/>
            <a:ext cx="393065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0B0057E-95E0-44EC-964A-1CF4EC820908}"/>
              </a:ext>
            </a:extLst>
          </p:cNvPr>
          <p:cNvSpPr>
            <a:spLocks noGrp="1"/>
          </p:cNvSpPr>
          <p:nvPr>
            <p:ph type="sldNum" sz="quarter" idx="12"/>
          </p:nvPr>
        </p:nvSpPr>
        <p:spPr/>
        <p:txBody>
          <a:bodyPr/>
          <a:lstStyle/>
          <a:p>
            <a:pPr>
              <a:defRPr/>
            </a:pPr>
            <a:fld id="{2333AC8B-39B7-4192-9BE1-188F47A448F1}" type="slidenum">
              <a:rPr lang="en-US" altLang="en-US" smtClean="0"/>
              <a:pPr>
                <a:defRPr/>
              </a:pPr>
              <a:t>35</a:t>
            </a:fld>
            <a:endParaRPr lang="en-US" altLang="en-US" dirty="0"/>
          </a:p>
        </p:txBody>
      </p:sp>
    </p:spTree>
    <p:extLst>
      <p:ext uri="{BB962C8B-B14F-4D97-AF65-F5344CB8AC3E}">
        <p14:creationId xmlns:p14="http://schemas.microsoft.com/office/powerpoint/2010/main" val="8930852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8A6E35C-C9FE-47A5-BF76-D194B04DF460}"/>
              </a:ext>
            </a:extLst>
          </p:cNvPr>
          <p:cNvSpPr>
            <a:spLocks noGrp="1"/>
          </p:cNvSpPr>
          <p:nvPr>
            <p:ph type="title"/>
          </p:nvPr>
        </p:nvSpPr>
        <p:spPr>
          <a:xfrm>
            <a:off x="3011488" y="441325"/>
            <a:ext cx="3008312" cy="646113"/>
          </a:xfrm>
        </p:spPr>
        <p:txBody>
          <a:bodyPr/>
          <a:lstStyle/>
          <a:p>
            <a:r>
              <a:rPr lang="en-US" altLang="en-US"/>
              <a:t>Project Essay</a:t>
            </a:r>
          </a:p>
        </p:txBody>
      </p:sp>
      <p:sp>
        <p:nvSpPr>
          <p:cNvPr id="30723" name="Text Placeholder 10">
            <a:extLst>
              <a:ext uri="{FF2B5EF4-FFF2-40B4-BE49-F238E27FC236}">
                <a16:creationId xmlns:a16="http://schemas.microsoft.com/office/drawing/2014/main" id="{26667953-1EB7-4A5E-8F1C-2425103BE518}"/>
              </a:ext>
            </a:extLst>
          </p:cNvPr>
          <p:cNvSpPr>
            <a:spLocks noGrp="1"/>
          </p:cNvSpPr>
          <p:nvPr>
            <p:ph type="body" sz="half" idx="2"/>
          </p:nvPr>
        </p:nvSpPr>
        <p:spPr>
          <a:xfrm>
            <a:off x="2038350" y="1087438"/>
            <a:ext cx="5686425" cy="523875"/>
          </a:xfrm>
        </p:spPr>
        <p:txBody>
          <a:bodyPr/>
          <a:lstStyle/>
          <a:p>
            <a:r>
              <a:rPr altLang="en-US"/>
              <a:t>Write full complete sentences. Grammar and spelling count!</a:t>
            </a:r>
          </a:p>
        </p:txBody>
      </p:sp>
      <p:pic>
        <p:nvPicPr>
          <p:cNvPr id="30724" name="Picture 7">
            <a:extLst>
              <a:ext uri="{FF2B5EF4-FFF2-40B4-BE49-F238E27FC236}">
                <a16:creationId xmlns:a16="http://schemas.microsoft.com/office/drawing/2014/main" id="{9BFF0534-8B44-4FF3-91C1-D53F612BC2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568450"/>
            <a:ext cx="370681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a:extLst>
              <a:ext uri="{FF2B5EF4-FFF2-40B4-BE49-F238E27FC236}">
                <a16:creationId xmlns:a16="http://schemas.microsoft.com/office/drawing/2014/main" id="{A73D9F50-A5CF-4687-8884-7DD0F1B02D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5038" y="1568450"/>
            <a:ext cx="380047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437B391-10EC-4114-BDEF-FA6EB502008F}"/>
              </a:ext>
            </a:extLst>
          </p:cNvPr>
          <p:cNvSpPr>
            <a:spLocks noGrp="1"/>
          </p:cNvSpPr>
          <p:nvPr>
            <p:ph type="sldNum" sz="quarter" idx="12"/>
          </p:nvPr>
        </p:nvSpPr>
        <p:spPr/>
        <p:txBody>
          <a:bodyPr/>
          <a:lstStyle/>
          <a:p>
            <a:pPr>
              <a:defRPr/>
            </a:pPr>
            <a:fld id="{2333AC8B-39B7-4192-9BE1-188F47A448F1}" type="slidenum">
              <a:rPr lang="en-US" altLang="en-US" smtClean="0"/>
              <a:pPr>
                <a:defRPr/>
              </a:pPr>
              <a:t>36</a:t>
            </a:fld>
            <a:endParaRPr lang="en-US" altLang="en-US" dirty="0"/>
          </a:p>
        </p:txBody>
      </p:sp>
    </p:spTree>
    <p:extLst>
      <p:ext uri="{BB962C8B-B14F-4D97-AF65-F5344CB8AC3E}">
        <p14:creationId xmlns:p14="http://schemas.microsoft.com/office/powerpoint/2010/main" val="12138677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F2BE23D-8257-4C28-B02F-F2191D4BDBCC}"/>
              </a:ext>
            </a:extLst>
          </p:cNvPr>
          <p:cNvSpPr>
            <a:spLocks noGrp="1"/>
          </p:cNvSpPr>
          <p:nvPr>
            <p:ph type="title"/>
          </p:nvPr>
        </p:nvSpPr>
        <p:spPr>
          <a:xfrm>
            <a:off x="468313" y="1214120"/>
            <a:ext cx="8675687" cy="757238"/>
          </a:xfrm>
        </p:spPr>
        <p:txBody>
          <a:bodyPr/>
          <a:lstStyle/>
          <a:p>
            <a:r>
              <a:rPr lang="en-US" altLang="en-US" dirty="0"/>
              <a:t>Photography Project Journal</a:t>
            </a:r>
            <a:br>
              <a:rPr lang="en-US" altLang="en-US" dirty="0"/>
            </a:br>
            <a:r>
              <a:rPr lang="en-US" altLang="en-US" dirty="0"/>
              <a:t>(Non-Animal Projects)</a:t>
            </a:r>
          </a:p>
        </p:txBody>
      </p:sp>
      <p:pic>
        <p:nvPicPr>
          <p:cNvPr id="32771" name="Picture 2">
            <a:extLst>
              <a:ext uri="{FF2B5EF4-FFF2-40B4-BE49-F238E27FC236}">
                <a16:creationId xmlns:a16="http://schemas.microsoft.com/office/drawing/2014/main" id="{9C99ED63-798D-4F3F-BFDB-4488A3054F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8790" y="2195513"/>
            <a:ext cx="45561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9B03AF6-A78A-4935-97A4-68C9878A653C}"/>
              </a:ext>
            </a:extLst>
          </p:cNvPr>
          <p:cNvSpPr txBox="1"/>
          <p:nvPr/>
        </p:nvSpPr>
        <p:spPr>
          <a:xfrm>
            <a:off x="914400" y="4997549"/>
            <a:ext cx="6990080" cy="646331"/>
          </a:xfrm>
          <a:prstGeom prst="rect">
            <a:avLst/>
          </a:prstGeom>
          <a:noFill/>
        </p:spPr>
        <p:txBody>
          <a:bodyPr wrap="square" rtlCol="0">
            <a:spAutoFit/>
          </a:bodyPr>
          <a:lstStyle/>
          <a:p>
            <a:r>
              <a:rPr lang="en-US" dirty="0">
                <a:solidFill>
                  <a:schemeClr val="accent1"/>
                </a:solidFill>
              </a:rPr>
              <a:t>Your Non-Animal Project Book might have more project specific prompts, but the general outline will be the same.</a:t>
            </a:r>
          </a:p>
        </p:txBody>
      </p:sp>
      <p:sp>
        <p:nvSpPr>
          <p:cNvPr id="3" name="Slide Number Placeholder 2">
            <a:extLst>
              <a:ext uri="{FF2B5EF4-FFF2-40B4-BE49-F238E27FC236}">
                <a16:creationId xmlns:a16="http://schemas.microsoft.com/office/drawing/2014/main" id="{DEF8832C-CA86-464A-B744-363D6BA88C22}"/>
              </a:ext>
            </a:extLst>
          </p:cNvPr>
          <p:cNvSpPr>
            <a:spLocks noGrp="1"/>
          </p:cNvSpPr>
          <p:nvPr>
            <p:ph type="sldNum" sz="quarter" idx="12"/>
          </p:nvPr>
        </p:nvSpPr>
        <p:spPr/>
        <p:txBody>
          <a:bodyPr/>
          <a:lstStyle/>
          <a:p>
            <a:pPr>
              <a:defRPr/>
            </a:pPr>
            <a:fld id="{27183EDD-071C-44C5-A8A1-3DA4FE74D01F}" type="slidenum">
              <a:rPr lang="en-US" altLang="en-US" smtClean="0"/>
              <a:pPr>
                <a:defRPr/>
              </a:pPr>
              <a:t>37</a:t>
            </a:fld>
            <a:endParaRPr lang="en-US" alt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6AC02D6-9B7F-4034-8CDA-49F904CEB24E}"/>
              </a:ext>
            </a:extLst>
          </p:cNvPr>
          <p:cNvSpPr>
            <a:spLocks noGrp="1"/>
          </p:cNvSpPr>
          <p:nvPr>
            <p:ph type="title"/>
          </p:nvPr>
        </p:nvSpPr>
        <p:spPr>
          <a:xfrm>
            <a:off x="457200" y="1647825"/>
            <a:ext cx="3008313" cy="368300"/>
          </a:xfrm>
        </p:spPr>
        <p:txBody>
          <a:bodyPr/>
          <a:lstStyle/>
          <a:p>
            <a:r>
              <a:rPr lang="en-US" altLang="en-US"/>
              <a:t>Project Goals</a:t>
            </a:r>
          </a:p>
        </p:txBody>
      </p:sp>
      <p:pic>
        <p:nvPicPr>
          <p:cNvPr id="33795" name="Content Placeholder 4">
            <a:extLst>
              <a:ext uri="{FF2B5EF4-FFF2-40B4-BE49-F238E27FC236}">
                <a16:creationId xmlns:a16="http://schemas.microsoft.com/office/drawing/2014/main" id="{477D91D2-2813-4CE1-B43B-F3C72E453B7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667" r="3049" b="8130"/>
          <a:stretch>
            <a:fillRect/>
          </a:stretch>
        </p:blipFill>
        <p:spPr>
          <a:xfrm>
            <a:off x="4152900" y="908050"/>
            <a:ext cx="4205288" cy="5503863"/>
          </a:xfrm>
        </p:spPr>
      </p:pic>
      <p:sp>
        <p:nvSpPr>
          <p:cNvPr id="33796" name="Text Placeholder 3">
            <a:extLst>
              <a:ext uri="{FF2B5EF4-FFF2-40B4-BE49-F238E27FC236}">
                <a16:creationId xmlns:a16="http://schemas.microsoft.com/office/drawing/2014/main" id="{B8CB9F0D-E31A-4328-B130-81E352D8C7D7}"/>
              </a:ext>
            </a:extLst>
          </p:cNvPr>
          <p:cNvSpPr>
            <a:spLocks noGrp="1"/>
          </p:cNvSpPr>
          <p:nvPr>
            <p:ph type="body" sz="half" idx="2"/>
          </p:nvPr>
        </p:nvSpPr>
        <p:spPr>
          <a:xfrm>
            <a:off x="457200" y="2532063"/>
            <a:ext cx="3008313" cy="2408237"/>
          </a:xfrm>
        </p:spPr>
        <p:txBody>
          <a:bodyPr/>
          <a:lstStyle/>
          <a:p>
            <a:pPr marL="285750" indent="-285750">
              <a:buFont typeface="Arial" panose="020B0604020202020204" pitchFamily="34" charset="0"/>
              <a:buChar char="•"/>
            </a:pPr>
            <a:r>
              <a:rPr altLang="en-US"/>
              <a:t>Write age appropriate goals.</a:t>
            </a:r>
          </a:p>
          <a:p>
            <a:pPr marL="285750" indent="-285750">
              <a:buFont typeface="Arial" panose="020B0604020202020204" pitchFamily="34" charset="0"/>
              <a:buChar char="•"/>
            </a:pPr>
            <a:r>
              <a:rPr altLang="en-US"/>
              <a:t>Encourage non-competition driven goals.</a:t>
            </a:r>
          </a:p>
          <a:p>
            <a:pPr marL="285750" indent="-285750">
              <a:buFont typeface="Arial" panose="020B0604020202020204" pitchFamily="34" charset="0"/>
              <a:buChar char="•"/>
            </a:pPr>
            <a:r>
              <a:rPr altLang="en-US"/>
              <a:t>How do you want to make yourself/your project better this year?</a:t>
            </a:r>
          </a:p>
          <a:p>
            <a:pPr marL="285750" indent="-285750">
              <a:buFont typeface="Arial" panose="020B0604020202020204" pitchFamily="34" charset="0"/>
              <a:buChar char="•"/>
            </a:pPr>
            <a:r>
              <a:rPr altLang="en-US"/>
              <a:t>Get your Leader’s Signature!  This means your leader is aware of your goal will try to help you accomplish that.</a:t>
            </a:r>
          </a:p>
        </p:txBody>
      </p:sp>
      <p:sp>
        <p:nvSpPr>
          <p:cNvPr id="2" name="Slide Number Placeholder 1">
            <a:extLst>
              <a:ext uri="{FF2B5EF4-FFF2-40B4-BE49-F238E27FC236}">
                <a16:creationId xmlns:a16="http://schemas.microsoft.com/office/drawing/2014/main" id="{21E9463C-EC6C-42C5-94C0-4856DEEA9B6C}"/>
              </a:ext>
            </a:extLst>
          </p:cNvPr>
          <p:cNvSpPr>
            <a:spLocks noGrp="1"/>
          </p:cNvSpPr>
          <p:nvPr>
            <p:ph type="sldNum" sz="quarter" idx="12"/>
          </p:nvPr>
        </p:nvSpPr>
        <p:spPr/>
        <p:txBody>
          <a:bodyPr/>
          <a:lstStyle/>
          <a:p>
            <a:pPr>
              <a:defRPr/>
            </a:pPr>
            <a:fld id="{2333AC8B-39B7-4192-9BE1-188F47A448F1}" type="slidenum">
              <a:rPr lang="en-US" altLang="en-US" smtClean="0"/>
              <a:pPr>
                <a:defRPr/>
              </a:pPr>
              <a:t>38</a:t>
            </a:fld>
            <a:endParaRPr lang="en-US" alt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3CD8D79-CCD8-4F7C-BB71-139590E7A48A}"/>
              </a:ext>
            </a:extLst>
          </p:cNvPr>
          <p:cNvSpPr>
            <a:spLocks noGrp="1"/>
          </p:cNvSpPr>
          <p:nvPr>
            <p:ph type="title"/>
          </p:nvPr>
        </p:nvSpPr>
        <p:spPr>
          <a:xfrm>
            <a:off x="457200" y="1647825"/>
            <a:ext cx="3008313" cy="368300"/>
          </a:xfrm>
        </p:spPr>
        <p:txBody>
          <a:bodyPr/>
          <a:lstStyle/>
          <a:p>
            <a:r>
              <a:rPr lang="en-US" altLang="en-US"/>
              <a:t>Project Photos</a:t>
            </a:r>
          </a:p>
        </p:txBody>
      </p:sp>
      <p:pic>
        <p:nvPicPr>
          <p:cNvPr id="34819" name="Content Placeholder 4">
            <a:extLst>
              <a:ext uri="{FF2B5EF4-FFF2-40B4-BE49-F238E27FC236}">
                <a16:creationId xmlns:a16="http://schemas.microsoft.com/office/drawing/2014/main" id="{1E6181A8-3F56-4939-8942-2EEBE6FF615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9682"/>
          <a:stretch>
            <a:fillRect/>
          </a:stretch>
        </p:blipFill>
        <p:spPr>
          <a:xfrm>
            <a:off x="4972050" y="2016125"/>
            <a:ext cx="3524250" cy="4119563"/>
          </a:xfrm>
        </p:spPr>
      </p:pic>
      <p:sp>
        <p:nvSpPr>
          <p:cNvPr id="34820" name="Text Placeholder 3">
            <a:extLst>
              <a:ext uri="{FF2B5EF4-FFF2-40B4-BE49-F238E27FC236}">
                <a16:creationId xmlns:a16="http://schemas.microsoft.com/office/drawing/2014/main" id="{8AC4B978-01CF-476C-B668-C490677C0C7B}"/>
              </a:ext>
            </a:extLst>
          </p:cNvPr>
          <p:cNvSpPr>
            <a:spLocks noGrp="1"/>
          </p:cNvSpPr>
          <p:nvPr>
            <p:ph type="body" sz="half" idx="2"/>
          </p:nvPr>
        </p:nvSpPr>
        <p:spPr>
          <a:xfrm>
            <a:off x="457200" y="2532063"/>
            <a:ext cx="3008313" cy="2408352"/>
          </a:xfrm>
        </p:spPr>
        <p:txBody>
          <a:bodyPr/>
          <a:lstStyle/>
          <a:p>
            <a:r>
              <a:rPr altLang="en-US" dirty="0"/>
              <a:t>Photos from your field trips, club meetings etc.</a:t>
            </a:r>
          </a:p>
          <a:p>
            <a:r>
              <a:rPr altLang="en-US" dirty="0"/>
              <a:t>Your best photos!</a:t>
            </a:r>
          </a:p>
          <a:p>
            <a:r>
              <a:rPr altLang="en-US" dirty="0"/>
              <a:t>Your failed photos!</a:t>
            </a:r>
            <a:endParaRPr lang="en-US" altLang="en-US" dirty="0"/>
          </a:p>
          <a:p>
            <a:pPr marL="285750" indent="-285750">
              <a:buFont typeface="Arial" panose="020B0604020202020204" pitchFamily="34" charset="0"/>
              <a:buChar char="•"/>
              <a:defRPr/>
            </a:pPr>
            <a:r>
              <a:rPr lang="en-US" dirty="0"/>
              <a:t>One Page only</a:t>
            </a:r>
          </a:p>
          <a:p>
            <a:pPr marL="285750" indent="-285750">
              <a:buFont typeface="Arial" panose="020B0604020202020204" pitchFamily="34" charset="0"/>
              <a:buChar char="•"/>
              <a:defRPr/>
            </a:pPr>
            <a:r>
              <a:rPr lang="en-US" dirty="0"/>
              <a:t>Date and explain the photo</a:t>
            </a:r>
          </a:p>
          <a:p>
            <a:endParaRPr lang="en-US" altLang="en-US" dirty="0"/>
          </a:p>
          <a:p>
            <a:endParaRPr lang="en-US" altLang="en-US" dirty="0"/>
          </a:p>
          <a:p>
            <a:endParaRPr altLang="en-US" dirty="0"/>
          </a:p>
        </p:txBody>
      </p:sp>
      <p:pic>
        <p:nvPicPr>
          <p:cNvPr id="34821" name="Content Placeholder 4">
            <a:extLst>
              <a:ext uri="{FF2B5EF4-FFF2-40B4-BE49-F238E27FC236}">
                <a16:creationId xmlns:a16="http://schemas.microsoft.com/office/drawing/2014/main" id="{6178E600-E76B-4D74-9415-ED4AC0EF0743}"/>
              </a:ext>
            </a:extLst>
          </p:cNvPr>
          <p:cNvPicPr>
            <a:picLocks noChangeAspect="1"/>
          </p:cNvPicPr>
          <p:nvPr/>
        </p:nvPicPr>
        <p:blipFill>
          <a:blip r:embed="rId3">
            <a:extLst>
              <a:ext uri="{28A0092B-C50C-407E-A947-70E740481C1C}">
                <a14:useLocalDpi xmlns:a14="http://schemas.microsoft.com/office/drawing/2010/main" val="0"/>
              </a:ext>
            </a:extLst>
          </a:blip>
          <a:srcRect t="91829"/>
          <a:stretch>
            <a:fillRect/>
          </a:stretch>
        </p:blipFill>
        <p:spPr bwMode="black">
          <a:xfrm>
            <a:off x="4972050" y="1693863"/>
            <a:ext cx="3524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a:extLst>
              <a:ext uri="{FF2B5EF4-FFF2-40B4-BE49-F238E27FC236}">
                <a16:creationId xmlns:a16="http://schemas.microsoft.com/office/drawing/2014/main" id="{77915FA0-D75A-47A6-80C4-67E9AF3270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5538" y="2532063"/>
            <a:ext cx="167322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63E9DC0-2AD3-47C8-8722-EE99ECD37FFC}"/>
              </a:ext>
            </a:extLst>
          </p:cNvPr>
          <p:cNvSpPr>
            <a:spLocks noGrp="1"/>
          </p:cNvSpPr>
          <p:nvPr>
            <p:ph type="sldNum" sz="quarter" idx="12"/>
          </p:nvPr>
        </p:nvSpPr>
        <p:spPr/>
        <p:txBody>
          <a:bodyPr/>
          <a:lstStyle/>
          <a:p>
            <a:pPr>
              <a:defRPr/>
            </a:pPr>
            <a:fld id="{2333AC8B-39B7-4192-9BE1-188F47A448F1}" type="slidenum">
              <a:rPr lang="en-US" altLang="en-US" smtClean="0"/>
              <a:pPr>
                <a:defRPr/>
              </a:pPr>
              <a:t>39</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40A9197-795B-4885-8155-76830C128D95}"/>
              </a:ext>
            </a:extLst>
          </p:cNvPr>
          <p:cNvSpPr>
            <a:spLocks noGrp="1"/>
          </p:cNvSpPr>
          <p:nvPr>
            <p:ph type="title"/>
          </p:nvPr>
        </p:nvSpPr>
        <p:spPr>
          <a:xfrm>
            <a:off x="534988" y="1457325"/>
            <a:ext cx="4208462" cy="1173163"/>
          </a:xfrm>
        </p:spPr>
        <p:txBody>
          <a:bodyPr/>
          <a:lstStyle/>
          <a:p>
            <a:r>
              <a:rPr lang="en-US" altLang="en-US"/>
              <a:t>Fill Out Your Cover</a:t>
            </a:r>
            <a:br>
              <a:rPr lang="en-US" altLang="en-US"/>
            </a:br>
            <a:r>
              <a:rPr lang="en-US" altLang="en-US" sz="1800" b="0"/>
              <a:t>Put this inside the front of your binder OR in the outside on the front cover.</a:t>
            </a:r>
          </a:p>
        </p:txBody>
      </p:sp>
      <p:pic>
        <p:nvPicPr>
          <p:cNvPr id="10243" name="Picture 3">
            <a:extLst>
              <a:ext uri="{FF2B5EF4-FFF2-40B4-BE49-F238E27FC236}">
                <a16:creationId xmlns:a16="http://schemas.microsoft.com/office/drawing/2014/main" id="{523C4072-B7D0-45F9-8493-DF1FDBA87C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1563" y="715963"/>
            <a:ext cx="4600575"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DC19A17-B9F8-4913-8943-7D120E30E775}"/>
              </a:ext>
            </a:extLst>
          </p:cNvPr>
          <p:cNvSpPr>
            <a:spLocks noGrp="1"/>
          </p:cNvSpPr>
          <p:nvPr>
            <p:ph type="sldNum" sz="quarter" idx="12"/>
          </p:nvPr>
        </p:nvSpPr>
        <p:spPr/>
        <p:txBody>
          <a:bodyPr/>
          <a:lstStyle/>
          <a:p>
            <a:pPr>
              <a:defRPr/>
            </a:pPr>
            <a:fld id="{C8CE8403-9126-48C2-AA55-E47B8EBB3A34}" type="slidenum">
              <a:rPr lang="en-US" altLang="en-US" smtClean="0"/>
              <a:pPr>
                <a:defRPr/>
              </a:pPr>
              <a:t>4</a:t>
            </a:fld>
            <a:endParaRPr lang="en-US" alt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0740498-5A9B-4C54-8237-94F32D3017BB}"/>
              </a:ext>
            </a:extLst>
          </p:cNvPr>
          <p:cNvSpPr>
            <a:spLocks noGrp="1"/>
          </p:cNvSpPr>
          <p:nvPr>
            <p:ph type="title"/>
          </p:nvPr>
        </p:nvSpPr>
        <p:spPr>
          <a:xfrm>
            <a:off x="457200" y="1093788"/>
            <a:ext cx="3008313" cy="922337"/>
          </a:xfrm>
        </p:spPr>
        <p:txBody>
          <a:bodyPr/>
          <a:lstStyle/>
          <a:p>
            <a:r>
              <a:rPr lang="en-US" altLang="en-US"/>
              <a:t>Photography Equipment Inventory</a:t>
            </a:r>
          </a:p>
        </p:txBody>
      </p:sp>
      <p:sp>
        <p:nvSpPr>
          <p:cNvPr id="4" name="Text Placeholder 3">
            <a:extLst>
              <a:ext uri="{FF2B5EF4-FFF2-40B4-BE49-F238E27FC236}">
                <a16:creationId xmlns:a16="http://schemas.microsoft.com/office/drawing/2014/main" id="{2A29279E-F356-4306-A1D7-21BB2CA34210}"/>
              </a:ext>
            </a:extLst>
          </p:cNvPr>
          <p:cNvSpPr>
            <a:spLocks noGrp="1"/>
          </p:cNvSpPr>
          <p:nvPr>
            <p:ph type="body" sz="half" idx="2"/>
          </p:nvPr>
        </p:nvSpPr>
        <p:spPr>
          <a:xfrm>
            <a:off x="619125" y="2532063"/>
            <a:ext cx="3008313" cy="2139950"/>
          </a:xfrm>
        </p:spPr>
        <p:txBody>
          <a:bodyPr/>
          <a:lstStyle/>
          <a:p>
            <a:pPr>
              <a:defRPr/>
            </a:pPr>
            <a:r>
              <a:rPr dirty="0"/>
              <a:t>Track what you start &amp; end the year with. </a:t>
            </a:r>
          </a:p>
          <a:p>
            <a:pPr>
              <a:defRPr/>
            </a:pPr>
            <a:r>
              <a:rPr dirty="0"/>
              <a:t>Items you include might be:</a:t>
            </a:r>
          </a:p>
          <a:p>
            <a:pPr marL="285750" indent="-285750">
              <a:buFont typeface="Arial" panose="020B0604020202020204" pitchFamily="34" charset="0"/>
              <a:buChar char="•"/>
              <a:defRPr/>
            </a:pPr>
            <a:r>
              <a:rPr dirty="0"/>
              <a:t>Camera</a:t>
            </a:r>
          </a:p>
          <a:p>
            <a:pPr marL="285750" indent="-285750">
              <a:buFont typeface="Arial" panose="020B0604020202020204" pitchFamily="34" charset="0"/>
              <a:buChar char="•"/>
              <a:defRPr/>
            </a:pPr>
            <a:r>
              <a:rPr dirty="0"/>
              <a:t>Lenses</a:t>
            </a:r>
          </a:p>
          <a:p>
            <a:pPr marL="285750" indent="-285750">
              <a:buFont typeface="Arial" panose="020B0604020202020204" pitchFamily="34" charset="0"/>
              <a:buChar char="•"/>
              <a:defRPr/>
            </a:pPr>
            <a:r>
              <a:rPr dirty="0"/>
              <a:t>Photography Bag</a:t>
            </a:r>
          </a:p>
          <a:p>
            <a:pPr marL="285750" indent="-285750">
              <a:buFont typeface="Arial" panose="020B0604020202020204" pitchFamily="34" charset="0"/>
              <a:buChar char="•"/>
              <a:defRPr/>
            </a:pPr>
            <a:r>
              <a:rPr dirty="0"/>
              <a:t>Mounting Supplies</a:t>
            </a:r>
          </a:p>
          <a:p>
            <a:pPr marL="285750" indent="-285750">
              <a:buFont typeface="Arial" panose="020B0604020202020204" pitchFamily="34" charset="0"/>
              <a:buChar char="•"/>
              <a:defRPr/>
            </a:pPr>
            <a:r>
              <a:rPr dirty="0"/>
              <a:t>Photos you have to sell $.</a:t>
            </a:r>
          </a:p>
        </p:txBody>
      </p:sp>
      <p:pic>
        <p:nvPicPr>
          <p:cNvPr id="35844" name="Picture 6">
            <a:extLst>
              <a:ext uri="{FF2B5EF4-FFF2-40B4-BE49-F238E27FC236}">
                <a16:creationId xmlns:a16="http://schemas.microsoft.com/office/drawing/2014/main" id="{F3BEC595-49B5-42BB-869D-C3B293E22B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0375" y="1047750"/>
            <a:ext cx="3813175"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994E775-9128-4280-9A8D-0CA245A182D0}"/>
              </a:ext>
            </a:extLst>
          </p:cNvPr>
          <p:cNvSpPr>
            <a:spLocks noGrp="1"/>
          </p:cNvSpPr>
          <p:nvPr>
            <p:ph type="sldNum" sz="quarter" idx="12"/>
          </p:nvPr>
        </p:nvSpPr>
        <p:spPr/>
        <p:txBody>
          <a:bodyPr/>
          <a:lstStyle/>
          <a:p>
            <a:pPr>
              <a:defRPr/>
            </a:pPr>
            <a:fld id="{2333AC8B-39B7-4192-9BE1-188F47A448F1}" type="slidenum">
              <a:rPr lang="en-US" altLang="en-US" smtClean="0"/>
              <a:pPr>
                <a:defRPr/>
              </a:pPr>
              <a:t>40</a:t>
            </a:fld>
            <a:endParaRPr lang="en-US" alt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B53F033-228D-4BF3-887B-D3709370073B}"/>
              </a:ext>
            </a:extLst>
          </p:cNvPr>
          <p:cNvSpPr>
            <a:spLocks noGrp="1"/>
          </p:cNvSpPr>
          <p:nvPr>
            <p:ph type="title"/>
          </p:nvPr>
        </p:nvSpPr>
        <p:spPr>
          <a:xfrm>
            <a:off x="457200" y="1370013"/>
            <a:ext cx="3008313" cy="646112"/>
          </a:xfrm>
        </p:spPr>
        <p:txBody>
          <a:bodyPr/>
          <a:lstStyle/>
          <a:p>
            <a:r>
              <a:rPr lang="en-US" altLang="en-US"/>
              <a:t>Photography Activities</a:t>
            </a:r>
          </a:p>
        </p:txBody>
      </p:sp>
      <p:sp>
        <p:nvSpPr>
          <p:cNvPr id="36867" name="Text Placeholder 3">
            <a:extLst>
              <a:ext uri="{FF2B5EF4-FFF2-40B4-BE49-F238E27FC236}">
                <a16:creationId xmlns:a16="http://schemas.microsoft.com/office/drawing/2014/main" id="{37AF4A9E-68BF-485A-9BF9-F88A8EE1A4B7}"/>
              </a:ext>
            </a:extLst>
          </p:cNvPr>
          <p:cNvSpPr>
            <a:spLocks noGrp="1"/>
          </p:cNvSpPr>
          <p:nvPr>
            <p:ph type="body" sz="half" idx="2"/>
          </p:nvPr>
        </p:nvSpPr>
        <p:spPr>
          <a:xfrm>
            <a:off x="457200" y="2532063"/>
            <a:ext cx="3008313" cy="577850"/>
          </a:xfrm>
        </p:spPr>
        <p:txBody>
          <a:bodyPr/>
          <a:lstStyle/>
          <a:p>
            <a:r>
              <a:rPr altLang="en-US"/>
              <a:t>What you did, where, and when!</a:t>
            </a:r>
          </a:p>
          <a:p>
            <a:endParaRPr altLang="en-US"/>
          </a:p>
        </p:txBody>
      </p:sp>
      <p:pic>
        <p:nvPicPr>
          <p:cNvPr id="36868" name="Picture 6">
            <a:extLst>
              <a:ext uri="{FF2B5EF4-FFF2-40B4-BE49-F238E27FC236}">
                <a16:creationId xmlns:a16="http://schemas.microsoft.com/office/drawing/2014/main" id="{4F0628AC-4DB3-43A2-A5D3-6F67F1DAC5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985838"/>
            <a:ext cx="3754438"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8506333-4119-40B6-B3D7-90C30338EC97}"/>
              </a:ext>
            </a:extLst>
          </p:cNvPr>
          <p:cNvSpPr>
            <a:spLocks noGrp="1"/>
          </p:cNvSpPr>
          <p:nvPr>
            <p:ph type="sldNum" sz="quarter" idx="12"/>
          </p:nvPr>
        </p:nvSpPr>
        <p:spPr/>
        <p:txBody>
          <a:bodyPr/>
          <a:lstStyle/>
          <a:p>
            <a:pPr>
              <a:defRPr/>
            </a:pPr>
            <a:fld id="{2333AC8B-39B7-4192-9BE1-188F47A448F1}" type="slidenum">
              <a:rPr lang="en-US" altLang="en-US" smtClean="0"/>
              <a:pPr>
                <a:defRPr/>
              </a:pPr>
              <a:t>41</a:t>
            </a:fld>
            <a:endParaRPr lang="en-US" alt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C35890C-E08E-4B4F-A28F-1F97E9B31E95}"/>
              </a:ext>
            </a:extLst>
          </p:cNvPr>
          <p:cNvSpPr>
            <a:spLocks noGrp="1"/>
          </p:cNvSpPr>
          <p:nvPr>
            <p:ph type="title"/>
          </p:nvPr>
        </p:nvSpPr>
        <p:spPr>
          <a:xfrm>
            <a:off x="457200" y="1370013"/>
            <a:ext cx="3008313" cy="646112"/>
          </a:xfrm>
        </p:spPr>
        <p:txBody>
          <a:bodyPr/>
          <a:lstStyle/>
          <a:p>
            <a:r>
              <a:rPr lang="en-US" altLang="en-US"/>
              <a:t>Photography Expenses</a:t>
            </a:r>
          </a:p>
        </p:txBody>
      </p:sp>
      <p:sp>
        <p:nvSpPr>
          <p:cNvPr id="37891" name="Text Placeholder 3">
            <a:extLst>
              <a:ext uri="{FF2B5EF4-FFF2-40B4-BE49-F238E27FC236}">
                <a16:creationId xmlns:a16="http://schemas.microsoft.com/office/drawing/2014/main" id="{62BF112B-BA04-497C-94DF-36CF983E3C45}"/>
              </a:ext>
            </a:extLst>
          </p:cNvPr>
          <p:cNvSpPr>
            <a:spLocks noGrp="1"/>
          </p:cNvSpPr>
          <p:nvPr>
            <p:ph type="body" sz="half" idx="2"/>
          </p:nvPr>
        </p:nvSpPr>
        <p:spPr>
          <a:xfrm>
            <a:off x="457200" y="2532063"/>
            <a:ext cx="3008313" cy="3148012"/>
          </a:xfrm>
        </p:spPr>
        <p:txBody>
          <a:bodyPr/>
          <a:lstStyle/>
          <a:p>
            <a:pPr marL="285750" indent="-285750">
              <a:buFont typeface="Arial" panose="020B0604020202020204" pitchFamily="34" charset="0"/>
              <a:buChar char="•"/>
            </a:pPr>
            <a:r>
              <a:rPr altLang="en-US"/>
              <a:t>Add your expenses together.</a:t>
            </a:r>
          </a:p>
          <a:p>
            <a:pPr lvl="1"/>
            <a:r>
              <a:rPr altLang="en-US" i="1"/>
              <a:t>Example</a:t>
            </a:r>
            <a:r>
              <a:rPr altLang="en-US"/>
              <a:t> Printing Photos for Fair</a:t>
            </a:r>
          </a:p>
          <a:p>
            <a:pPr marL="285750" indent="-285750">
              <a:buFont typeface="Arial" panose="020B0604020202020204" pitchFamily="34" charset="0"/>
              <a:buChar char="•"/>
            </a:pPr>
            <a:r>
              <a:rPr altLang="en-US"/>
              <a:t>Add your income.</a:t>
            </a:r>
          </a:p>
          <a:p>
            <a:pPr lvl="1"/>
            <a:r>
              <a:rPr altLang="en-US" i="1"/>
              <a:t>Example</a:t>
            </a:r>
            <a:r>
              <a:rPr altLang="en-US"/>
              <a:t> Senior Photo Shoot for a Friend</a:t>
            </a:r>
          </a:p>
          <a:p>
            <a:pPr marL="285750" indent="-285750">
              <a:buFont typeface="Arial" panose="020B0604020202020204" pitchFamily="34" charset="0"/>
              <a:buChar char="•"/>
            </a:pPr>
            <a:r>
              <a:rPr altLang="en-US"/>
              <a:t>Financial Summary is where you add it all together including your inventory value.</a:t>
            </a:r>
          </a:p>
          <a:p>
            <a:pPr marL="285750" indent="-285750">
              <a:buFont typeface="Arial" panose="020B0604020202020204" pitchFamily="34" charset="0"/>
              <a:buChar char="•"/>
            </a:pPr>
            <a:r>
              <a:rPr altLang="en-US"/>
              <a:t>You will know how much your hobby is coasting and maybe get ideas for goals for the next 4-H Year!</a:t>
            </a:r>
          </a:p>
        </p:txBody>
      </p:sp>
      <p:pic>
        <p:nvPicPr>
          <p:cNvPr id="37892" name="Picture 6">
            <a:extLst>
              <a:ext uri="{FF2B5EF4-FFF2-40B4-BE49-F238E27FC236}">
                <a16:creationId xmlns:a16="http://schemas.microsoft.com/office/drawing/2014/main" id="{8A59803E-F89C-4EB8-8EB3-9B8158CCBD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1788" y="1112838"/>
            <a:ext cx="419100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B98A75C-CDB2-4392-A8F9-56914AC1BD2B}"/>
              </a:ext>
            </a:extLst>
          </p:cNvPr>
          <p:cNvSpPr>
            <a:spLocks noGrp="1"/>
          </p:cNvSpPr>
          <p:nvPr>
            <p:ph type="sldNum" sz="quarter" idx="12"/>
          </p:nvPr>
        </p:nvSpPr>
        <p:spPr/>
        <p:txBody>
          <a:bodyPr/>
          <a:lstStyle/>
          <a:p>
            <a:pPr>
              <a:defRPr/>
            </a:pPr>
            <a:fld id="{2333AC8B-39B7-4192-9BE1-188F47A448F1}" type="slidenum">
              <a:rPr lang="en-US" altLang="en-US" smtClean="0"/>
              <a:pPr>
                <a:defRPr/>
              </a:pPr>
              <a:t>42</a:t>
            </a:fld>
            <a:endParaRPr lang="en-US" alt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A7CB9A2-FFCE-4E60-9AEB-85CFAA7A95E9}"/>
              </a:ext>
            </a:extLst>
          </p:cNvPr>
          <p:cNvSpPr>
            <a:spLocks noGrp="1"/>
          </p:cNvSpPr>
          <p:nvPr>
            <p:ph type="title"/>
          </p:nvPr>
        </p:nvSpPr>
        <p:spPr>
          <a:xfrm>
            <a:off x="457200" y="1370013"/>
            <a:ext cx="3008313" cy="646112"/>
          </a:xfrm>
        </p:spPr>
        <p:txBody>
          <a:bodyPr/>
          <a:lstStyle/>
          <a:p>
            <a:r>
              <a:rPr lang="en-US" altLang="en-US"/>
              <a:t>Project Highlights</a:t>
            </a:r>
          </a:p>
        </p:txBody>
      </p:sp>
      <p:sp>
        <p:nvSpPr>
          <p:cNvPr id="38915" name="Text Placeholder 3">
            <a:extLst>
              <a:ext uri="{FF2B5EF4-FFF2-40B4-BE49-F238E27FC236}">
                <a16:creationId xmlns:a16="http://schemas.microsoft.com/office/drawing/2014/main" id="{38628291-6782-4293-A257-3764844D38E1}"/>
              </a:ext>
            </a:extLst>
          </p:cNvPr>
          <p:cNvSpPr>
            <a:spLocks noGrp="1"/>
          </p:cNvSpPr>
          <p:nvPr>
            <p:ph type="body" sz="half" idx="2"/>
          </p:nvPr>
        </p:nvSpPr>
        <p:spPr>
          <a:xfrm>
            <a:off x="457200" y="2165350"/>
            <a:ext cx="3448050" cy="1277938"/>
          </a:xfrm>
        </p:spPr>
        <p:txBody>
          <a:bodyPr/>
          <a:lstStyle/>
          <a:p>
            <a:pPr marL="285750" indent="-285750">
              <a:buFont typeface="Arial" panose="020B0604020202020204" pitchFamily="34" charset="0"/>
              <a:buChar char="•"/>
            </a:pPr>
            <a:r>
              <a:rPr altLang="en-US"/>
              <a:t>Fill out neatly.</a:t>
            </a:r>
          </a:p>
          <a:p>
            <a:pPr marL="285750" indent="-285750">
              <a:buFont typeface="Arial" panose="020B0604020202020204" pitchFamily="34" charset="0"/>
              <a:buChar char="•"/>
            </a:pPr>
            <a:r>
              <a:rPr altLang="en-US"/>
              <a:t>Answer each section honestly.</a:t>
            </a:r>
          </a:p>
          <a:p>
            <a:pPr marL="285750" indent="-285750">
              <a:buFont typeface="Arial" panose="020B0604020202020204" pitchFamily="34" charset="0"/>
              <a:buChar char="•"/>
            </a:pPr>
            <a:r>
              <a:rPr altLang="en-US"/>
              <a:t>You aren’t judged for failures! </a:t>
            </a:r>
          </a:p>
        </p:txBody>
      </p:sp>
      <p:pic>
        <p:nvPicPr>
          <p:cNvPr id="38916" name="Picture 4">
            <a:extLst>
              <a:ext uri="{FF2B5EF4-FFF2-40B4-BE49-F238E27FC236}">
                <a16:creationId xmlns:a16="http://schemas.microsoft.com/office/drawing/2014/main" id="{EBA6DBBE-C3A3-4966-93F8-F86E07FC64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1271588"/>
            <a:ext cx="4306888"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a:extLst>
              <a:ext uri="{FF2B5EF4-FFF2-40B4-BE49-F238E27FC236}">
                <a16:creationId xmlns:a16="http://schemas.microsoft.com/office/drawing/2014/main" id="{7D6B1651-A4FB-4DB1-81C9-83749FD5DB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3159125"/>
            <a:ext cx="167481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01CD1CF-126F-4D18-962B-097DD42463FB}"/>
              </a:ext>
            </a:extLst>
          </p:cNvPr>
          <p:cNvSpPr>
            <a:spLocks noGrp="1"/>
          </p:cNvSpPr>
          <p:nvPr>
            <p:ph type="sldNum" sz="quarter" idx="12"/>
          </p:nvPr>
        </p:nvSpPr>
        <p:spPr/>
        <p:txBody>
          <a:bodyPr/>
          <a:lstStyle/>
          <a:p>
            <a:pPr>
              <a:defRPr/>
            </a:pPr>
            <a:fld id="{2333AC8B-39B7-4192-9BE1-188F47A448F1}" type="slidenum">
              <a:rPr lang="en-US" altLang="en-US" smtClean="0"/>
              <a:pPr>
                <a:defRPr/>
              </a:pPr>
              <a:t>43</a:t>
            </a:fld>
            <a:endParaRPr lang="en-US" alt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0832438-1CB8-4ACC-8A51-97AC8EF02834}"/>
              </a:ext>
            </a:extLst>
          </p:cNvPr>
          <p:cNvSpPr>
            <a:spLocks noGrp="1"/>
          </p:cNvSpPr>
          <p:nvPr>
            <p:ph type="ctrTitle"/>
          </p:nvPr>
        </p:nvSpPr>
        <p:spPr>
          <a:xfrm>
            <a:off x="370205" y="2186365"/>
            <a:ext cx="8651875" cy="584775"/>
          </a:xfrm>
        </p:spPr>
        <p:txBody>
          <a:bodyPr/>
          <a:lstStyle/>
          <a:p>
            <a:r>
              <a:rPr lang="en-US" altLang="en-US" sz="3200" dirty="0"/>
              <a:t>Special Project Add Sheets Explained</a:t>
            </a:r>
          </a:p>
        </p:txBody>
      </p:sp>
      <p:sp>
        <p:nvSpPr>
          <p:cNvPr id="39939" name="Text Placeholder 4">
            <a:extLst>
              <a:ext uri="{FF2B5EF4-FFF2-40B4-BE49-F238E27FC236}">
                <a16:creationId xmlns:a16="http://schemas.microsoft.com/office/drawing/2014/main" id="{F6CF58E7-1586-4661-9AEB-68C5EAB1B299}"/>
              </a:ext>
            </a:extLst>
          </p:cNvPr>
          <p:cNvSpPr>
            <a:spLocks noGrp="1"/>
          </p:cNvSpPr>
          <p:nvPr>
            <p:ph type="subTitle" idx="1"/>
          </p:nvPr>
        </p:nvSpPr>
        <p:spPr>
          <a:xfrm>
            <a:off x="370205" y="3044825"/>
            <a:ext cx="8651875" cy="768350"/>
          </a:xfrm>
        </p:spPr>
        <p:txBody>
          <a:bodyPr/>
          <a:lstStyle/>
          <a:p>
            <a:r>
              <a:rPr altLang="en-US" dirty="0"/>
              <a:t>Some projects have unique add sheets so we’ve included instructions for those here.</a:t>
            </a:r>
          </a:p>
        </p:txBody>
      </p:sp>
      <p:sp>
        <p:nvSpPr>
          <p:cNvPr id="2" name="Slide Number Placeholder 1">
            <a:extLst>
              <a:ext uri="{FF2B5EF4-FFF2-40B4-BE49-F238E27FC236}">
                <a16:creationId xmlns:a16="http://schemas.microsoft.com/office/drawing/2014/main" id="{D5653560-D06B-4E05-983F-34204F7438BC}"/>
              </a:ext>
            </a:extLst>
          </p:cNvPr>
          <p:cNvSpPr>
            <a:spLocks noGrp="1"/>
          </p:cNvSpPr>
          <p:nvPr>
            <p:ph type="sldNum" sz="quarter" idx="12"/>
          </p:nvPr>
        </p:nvSpPr>
        <p:spPr/>
        <p:txBody>
          <a:bodyPr/>
          <a:lstStyle/>
          <a:p>
            <a:pPr>
              <a:defRPr/>
            </a:pPr>
            <a:fld id="{73DADF1B-4930-4FB8-B86E-315723540D14}" type="slidenum">
              <a:rPr lang="en-US" altLang="en-US" smtClean="0"/>
              <a:pPr>
                <a:defRPr/>
              </a:pPr>
              <a:t>44</a:t>
            </a:fld>
            <a:endParaRPr lang="en-US" alt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5">
            <a:extLst>
              <a:ext uri="{FF2B5EF4-FFF2-40B4-BE49-F238E27FC236}">
                <a16:creationId xmlns:a16="http://schemas.microsoft.com/office/drawing/2014/main" id="{92097EBF-A94F-428C-831E-3B33BE23FAF9}"/>
              </a:ext>
            </a:extLst>
          </p:cNvPr>
          <p:cNvSpPr>
            <a:spLocks noGrp="1"/>
          </p:cNvSpPr>
          <p:nvPr>
            <p:ph type="body" idx="1"/>
          </p:nvPr>
        </p:nvSpPr>
        <p:spPr>
          <a:xfrm>
            <a:off x="687388" y="1889125"/>
            <a:ext cx="4040187" cy="647700"/>
          </a:xfrm>
        </p:spPr>
        <p:txBody>
          <a:bodyPr/>
          <a:lstStyle/>
          <a:p>
            <a:r>
              <a:rPr altLang="en-US" dirty="0"/>
              <a:t>Horse Project- Activity &amp; Training Journal</a:t>
            </a:r>
          </a:p>
        </p:txBody>
      </p:sp>
      <p:sp>
        <p:nvSpPr>
          <p:cNvPr id="40963" name="Content Placeholder 6">
            <a:extLst>
              <a:ext uri="{FF2B5EF4-FFF2-40B4-BE49-F238E27FC236}">
                <a16:creationId xmlns:a16="http://schemas.microsoft.com/office/drawing/2014/main" id="{2030F291-9500-4FD4-A454-F875E335C677}"/>
              </a:ext>
            </a:extLst>
          </p:cNvPr>
          <p:cNvSpPr>
            <a:spLocks noGrp="1"/>
          </p:cNvSpPr>
          <p:nvPr>
            <p:ph sz="half" idx="2"/>
          </p:nvPr>
        </p:nvSpPr>
        <p:spPr>
          <a:xfrm>
            <a:off x="687388" y="2620963"/>
            <a:ext cx="4040187" cy="1824037"/>
          </a:xfrm>
        </p:spPr>
        <p:txBody>
          <a:bodyPr/>
          <a:lstStyle/>
          <a:p>
            <a:r>
              <a:rPr altLang="en-US"/>
              <a:t>Include information on activities and lessons with your horse.  </a:t>
            </a:r>
          </a:p>
          <a:p>
            <a:r>
              <a:rPr altLang="en-US"/>
              <a:t>You can choose to include information on the riding conditions or weather on this page.</a:t>
            </a:r>
          </a:p>
        </p:txBody>
      </p:sp>
      <p:sp>
        <p:nvSpPr>
          <p:cNvPr id="40964" name="Text Placeholder 7">
            <a:extLst>
              <a:ext uri="{FF2B5EF4-FFF2-40B4-BE49-F238E27FC236}">
                <a16:creationId xmlns:a16="http://schemas.microsoft.com/office/drawing/2014/main" id="{D1DB9807-CBB6-493F-83B7-252A543E228F}"/>
              </a:ext>
            </a:extLst>
          </p:cNvPr>
          <p:cNvSpPr>
            <a:spLocks noGrp="1"/>
          </p:cNvSpPr>
          <p:nvPr>
            <p:ph type="body" sz="quarter" idx="3"/>
          </p:nvPr>
        </p:nvSpPr>
        <p:spPr>
          <a:xfrm>
            <a:off x="4875213" y="1889125"/>
            <a:ext cx="4041775" cy="647700"/>
          </a:xfrm>
        </p:spPr>
        <p:txBody>
          <a:bodyPr/>
          <a:lstStyle/>
          <a:p>
            <a:r>
              <a:rPr altLang="en-US"/>
              <a:t>Foods and Nutrition Record – Value of Home Cooking</a:t>
            </a:r>
          </a:p>
        </p:txBody>
      </p:sp>
      <p:sp>
        <p:nvSpPr>
          <p:cNvPr id="40965" name="Content Placeholder 8">
            <a:extLst>
              <a:ext uri="{FF2B5EF4-FFF2-40B4-BE49-F238E27FC236}">
                <a16:creationId xmlns:a16="http://schemas.microsoft.com/office/drawing/2014/main" id="{F72B19F8-6B13-433C-8491-AE046BECAF9A}"/>
              </a:ext>
            </a:extLst>
          </p:cNvPr>
          <p:cNvSpPr>
            <a:spLocks noGrp="1"/>
          </p:cNvSpPr>
          <p:nvPr>
            <p:ph sz="quarter" idx="4"/>
          </p:nvPr>
        </p:nvSpPr>
        <p:spPr>
          <a:xfrm>
            <a:off x="4875213" y="2620963"/>
            <a:ext cx="4041775" cy="2101850"/>
          </a:xfrm>
        </p:spPr>
        <p:txBody>
          <a:bodyPr/>
          <a:lstStyle/>
          <a:p>
            <a:r>
              <a:rPr altLang="en-US"/>
              <a:t>This page is an exercise in recording your costs of a meal.  Juniors are required to fill this out for one meal they help prepare during the entire year.</a:t>
            </a:r>
          </a:p>
          <a:p>
            <a:r>
              <a:rPr altLang="en-US"/>
              <a:t>Intermediates should fill out at least 2 time and Seniors 3 times. </a:t>
            </a:r>
          </a:p>
        </p:txBody>
      </p:sp>
      <p:pic>
        <p:nvPicPr>
          <p:cNvPr id="3" name="Picture 2">
            <a:extLst>
              <a:ext uri="{FF2B5EF4-FFF2-40B4-BE49-F238E27FC236}">
                <a16:creationId xmlns:a16="http://schemas.microsoft.com/office/drawing/2014/main" id="{9CBED3C3-8D36-4871-954D-0C0E8527AD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61139" y="4118293"/>
            <a:ext cx="1360170" cy="1209040"/>
          </a:xfrm>
          <a:prstGeom prst="rect">
            <a:avLst/>
          </a:prstGeom>
        </p:spPr>
      </p:pic>
      <p:sp>
        <p:nvSpPr>
          <p:cNvPr id="4" name="TextBox 3">
            <a:extLst>
              <a:ext uri="{FF2B5EF4-FFF2-40B4-BE49-F238E27FC236}">
                <a16:creationId xmlns:a16="http://schemas.microsoft.com/office/drawing/2014/main" id="{059FA4A0-A1E6-414D-9733-96B99349EA9C}"/>
              </a:ext>
            </a:extLst>
          </p:cNvPr>
          <p:cNvSpPr txBox="1"/>
          <p:nvPr/>
        </p:nvSpPr>
        <p:spPr>
          <a:xfrm>
            <a:off x="2334419" y="5142667"/>
            <a:ext cx="1966436" cy="369332"/>
          </a:xfrm>
          <a:prstGeom prst="rect">
            <a:avLst/>
          </a:prstGeom>
          <a:noFill/>
        </p:spPr>
        <p:txBody>
          <a:bodyPr wrap="square" rtlCol="0">
            <a:spAutoFit/>
          </a:bodyPr>
          <a:lstStyle/>
          <a:p>
            <a:r>
              <a:rPr lang="en-US" sz="900" dirty="0">
                <a:hlinkClick r:id="rId3" tooltip="https://en.wikipedia.org/wiki/File:Horseicon.svg"/>
              </a:rPr>
              <a:t>This Photo</a:t>
            </a:r>
            <a:r>
              <a:rPr lang="en-US" sz="900" dirty="0"/>
              <a:t> by Unknown Author is licensed under </a:t>
            </a:r>
            <a:r>
              <a:rPr lang="en-US" sz="900" dirty="0">
                <a:hlinkClick r:id="rId4" tooltip="https://creativecommons.org/licenses/by-sa/3.0/"/>
              </a:rPr>
              <a:t>CC BY-SA</a:t>
            </a:r>
            <a:endParaRPr lang="en-US" sz="900" dirty="0"/>
          </a:p>
        </p:txBody>
      </p:sp>
      <p:pic>
        <p:nvPicPr>
          <p:cNvPr id="6" name="Picture 5">
            <a:extLst>
              <a:ext uri="{FF2B5EF4-FFF2-40B4-BE49-F238E27FC236}">
                <a16:creationId xmlns:a16="http://schemas.microsoft.com/office/drawing/2014/main" id="{7C17844C-7168-426C-94C7-628A7F5FDBE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06160" y="4907927"/>
            <a:ext cx="1237139" cy="1208144"/>
          </a:xfrm>
          <a:prstGeom prst="rect">
            <a:avLst/>
          </a:prstGeom>
        </p:spPr>
      </p:pic>
      <p:pic>
        <p:nvPicPr>
          <p:cNvPr id="8" name="Graphic 7" descr="Dollar">
            <a:extLst>
              <a:ext uri="{FF2B5EF4-FFF2-40B4-BE49-F238E27FC236}">
                <a16:creationId xmlns:a16="http://schemas.microsoft.com/office/drawing/2014/main" id="{747BAB3A-1CC8-4261-B660-740C0985D8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43299" y="4907927"/>
            <a:ext cx="914400" cy="914400"/>
          </a:xfrm>
          <a:prstGeom prst="rect">
            <a:avLst/>
          </a:prstGeom>
        </p:spPr>
      </p:pic>
      <p:sp>
        <p:nvSpPr>
          <p:cNvPr id="2" name="Slide Number Placeholder 1">
            <a:extLst>
              <a:ext uri="{FF2B5EF4-FFF2-40B4-BE49-F238E27FC236}">
                <a16:creationId xmlns:a16="http://schemas.microsoft.com/office/drawing/2014/main" id="{F3781D5F-63D1-4699-9BE1-C46E153EE944}"/>
              </a:ext>
            </a:extLst>
          </p:cNvPr>
          <p:cNvSpPr>
            <a:spLocks noGrp="1"/>
          </p:cNvSpPr>
          <p:nvPr>
            <p:ph type="sldNum" sz="quarter" idx="12"/>
          </p:nvPr>
        </p:nvSpPr>
        <p:spPr/>
        <p:txBody>
          <a:bodyPr/>
          <a:lstStyle/>
          <a:p>
            <a:pPr>
              <a:defRPr/>
            </a:pPr>
            <a:fld id="{1EAF0745-C9C8-4822-85AC-84D125697E69}" type="slidenum">
              <a:rPr lang="en-US" altLang="en-US" smtClean="0"/>
              <a:pPr>
                <a:defRPr/>
              </a:pPr>
              <a:t>45</a:t>
            </a:fld>
            <a:endParaRPr lang="en-US" alt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5">
            <a:extLst>
              <a:ext uri="{FF2B5EF4-FFF2-40B4-BE49-F238E27FC236}">
                <a16:creationId xmlns:a16="http://schemas.microsoft.com/office/drawing/2014/main" id="{3D03432A-3C6D-4C6A-9D6B-210400B4D439}"/>
              </a:ext>
            </a:extLst>
          </p:cNvPr>
          <p:cNvSpPr>
            <a:spLocks noGrp="1"/>
          </p:cNvSpPr>
          <p:nvPr>
            <p:ph type="body" idx="1"/>
          </p:nvPr>
        </p:nvSpPr>
        <p:spPr>
          <a:xfrm>
            <a:off x="687388" y="1889125"/>
            <a:ext cx="4040187" cy="647700"/>
          </a:xfrm>
        </p:spPr>
        <p:txBody>
          <a:bodyPr/>
          <a:lstStyle/>
          <a:p>
            <a:r>
              <a:rPr altLang="en-US"/>
              <a:t>Foods and Nutrition Record – Food Preservation Record</a:t>
            </a:r>
          </a:p>
        </p:txBody>
      </p:sp>
      <p:sp>
        <p:nvSpPr>
          <p:cNvPr id="41987" name="Content Placeholder 6">
            <a:extLst>
              <a:ext uri="{FF2B5EF4-FFF2-40B4-BE49-F238E27FC236}">
                <a16:creationId xmlns:a16="http://schemas.microsoft.com/office/drawing/2014/main" id="{EC0FE765-5EC5-4F58-973D-27848A18643B}"/>
              </a:ext>
            </a:extLst>
          </p:cNvPr>
          <p:cNvSpPr>
            <a:spLocks noGrp="1"/>
          </p:cNvSpPr>
          <p:nvPr>
            <p:ph sz="half" idx="2"/>
          </p:nvPr>
        </p:nvSpPr>
        <p:spPr>
          <a:xfrm>
            <a:off x="687388" y="2620963"/>
            <a:ext cx="4040187" cy="2101850"/>
          </a:xfrm>
        </p:spPr>
        <p:txBody>
          <a:bodyPr/>
          <a:lstStyle/>
          <a:p>
            <a:r>
              <a:rPr altLang="en-US"/>
              <a:t>Youth may only fill this out if they are enrolled in Food Preservation and are working with a Certified Project Leader.</a:t>
            </a:r>
          </a:p>
          <a:p>
            <a:r>
              <a:rPr altLang="en-US"/>
              <a:t>Write NA if you are not in Food Preservation but are still doing a Food &amp; Nutrition Project.</a:t>
            </a:r>
          </a:p>
        </p:txBody>
      </p:sp>
      <p:sp>
        <p:nvSpPr>
          <p:cNvPr id="41988" name="Text Placeholder 7">
            <a:extLst>
              <a:ext uri="{FF2B5EF4-FFF2-40B4-BE49-F238E27FC236}">
                <a16:creationId xmlns:a16="http://schemas.microsoft.com/office/drawing/2014/main" id="{8C4F29A2-21D6-48A8-8E7C-48F06787C458}"/>
              </a:ext>
            </a:extLst>
          </p:cNvPr>
          <p:cNvSpPr>
            <a:spLocks noGrp="1"/>
          </p:cNvSpPr>
          <p:nvPr>
            <p:ph type="body" sz="quarter" idx="3"/>
          </p:nvPr>
        </p:nvSpPr>
        <p:spPr>
          <a:xfrm>
            <a:off x="4875213" y="1889125"/>
            <a:ext cx="4041775" cy="647700"/>
          </a:xfrm>
        </p:spPr>
        <p:txBody>
          <a:bodyPr/>
          <a:lstStyle/>
          <a:p>
            <a:r>
              <a:rPr altLang="en-US"/>
              <a:t>Sewing – Inventory of Tools, Equipment and Materials</a:t>
            </a:r>
          </a:p>
        </p:txBody>
      </p:sp>
      <p:sp>
        <p:nvSpPr>
          <p:cNvPr id="41989" name="Content Placeholder 8">
            <a:extLst>
              <a:ext uri="{FF2B5EF4-FFF2-40B4-BE49-F238E27FC236}">
                <a16:creationId xmlns:a16="http://schemas.microsoft.com/office/drawing/2014/main" id="{3BBA1795-CAC2-41A7-AA27-2D572B65CDE4}"/>
              </a:ext>
            </a:extLst>
          </p:cNvPr>
          <p:cNvSpPr>
            <a:spLocks noGrp="1"/>
          </p:cNvSpPr>
          <p:nvPr>
            <p:ph sz="quarter" idx="4"/>
          </p:nvPr>
        </p:nvSpPr>
        <p:spPr>
          <a:xfrm>
            <a:off x="4875213" y="2620963"/>
            <a:ext cx="4041775" cy="646112"/>
          </a:xfrm>
        </p:spPr>
        <p:txBody>
          <a:bodyPr/>
          <a:lstStyle/>
          <a:p>
            <a:r>
              <a:rPr altLang="en-US"/>
              <a:t>You can carryover your inventory from previous years.  </a:t>
            </a:r>
          </a:p>
        </p:txBody>
      </p:sp>
      <p:pic>
        <p:nvPicPr>
          <p:cNvPr id="3" name="Graphic 2" descr="Apple">
            <a:extLst>
              <a:ext uri="{FF2B5EF4-FFF2-40B4-BE49-F238E27FC236}">
                <a16:creationId xmlns:a16="http://schemas.microsoft.com/office/drawing/2014/main" id="{D7DE54FD-C5B9-4121-9C93-1227119910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3040" y="4638040"/>
            <a:ext cx="914400" cy="914400"/>
          </a:xfrm>
          <a:prstGeom prst="rect">
            <a:avLst/>
          </a:prstGeom>
        </p:spPr>
      </p:pic>
      <p:pic>
        <p:nvPicPr>
          <p:cNvPr id="5" name="Graphic 4" descr="Cherries">
            <a:extLst>
              <a:ext uri="{FF2B5EF4-FFF2-40B4-BE49-F238E27FC236}">
                <a16:creationId xmlns:a16="http://schemas.microsoft.com/office/drawing/2014/main" id="{1C32AD64-DC75-499F-96A6-D8D57F1AE6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5200" y="5095240"/>
            <a:ext cx="914400" cy="914400"/>
          </a:xfrm>
          <a:prstGeom prst="rect">
            <a:avLst/>
          </a:prstGeom>
        </p:spPr>
      </p:pic>
      <p:pic>
        <p:nvPicPr>
          <p:cNvPr id="7" name="Graphic 6" descr="Pie">
            <a:extLst>
              <a:ext uri="{FF2B5EF4-FFF2-40B4-BE49-F238E27FC236}">
                <a16:creationId xmlns:a16="http://schemas.microsoft.com/office/drawing/2014/main" id="{AD9CD547-F2C0-46F9-AB39-1835F6E979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75267" y="4638040"/>
            <a:ext cx="914400" cy="914400"/>
          </a:xfrm>
          <a:prstGeom prst="rect">
            <a:avLst/>
          </a:prstGeom>
        </p:spPr>
      </p:pic>
      <p:pic>
        <p:nvPicPr>
          <p:cNvPr id="9" name="Picture 8">
            <a:extLst>
              <a:ext uri="{FF2B5EF4-FFF2-40B4-BE49-F238E27FC236}">
                <a16:creationId xmlns:a16="http://schemas.microsoft.com/office/drawing/2014/main" id="{2B7238AD-4D51-4536-B8A6-A162A41457B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238896" y="3605213"/>
            <a:ext cx="1442064" cy="1117600"/>
          </a:xfrm>
          <a:prstGeom prst="rect">
            <a:avLst/>
          </a:prstGeom>
        </p:spPr>
      </p:pic>
      <p:sp>
        <p:nvSpPr>
          <p:cNvPr id="10" name="TextBox 9">
            <a:extLst>
              <a:ext uri="{FF2B5EF4-FFF2-40B4-BE49-F238E27FC236}">
                <a16:creationId xmlns:a16="http://schemas.microsoft.com/office/drawing/2014/main" id="{B5487017-470E-4791-8D17-32D22F9BC900}"/>
              </a:ext>
            </a:extLst>
          </p:cNvPr>
          <p:cNvSpPr txBox="1"/>
          <p:nvPr/>
        </p:nvSpPr>
        <p:spPr>
          <a:xfrm>
            <a:off x="5454335" y="4638040"/>
            <a:ext cx="2226625" cy="369332"/>
          </a:xfrm>
          <a:prstGeom prst="rect">
            <a:avLst/>
          </a:prstGeom>
          <a:noFill/>
        </p:spPr>
        <p:txBody>
          <a:bodyPr wrap="square" rtlCol="0">
            <a:spAutoFit/>
          </a:bodyPr>
          <a:lstStyle/>
          <a:p>
            <a:r>
              <a:rPr lang="en-US" sz="900">
                <a:hlinkClick r:id="rId9" tooltip="https://commons.wikimedia.org/wiki/File:Sewing_icon.svg"/>
              </a:rPr>
              <a:t>This Photo</a:t>
            </a:r>
            <a:r>
              <a:rPr lang="en-US" sz="900"/>
              <a:t> by Unknown Author is licensed under </a:t>
            </a:r>
            <a:r>
              <a:rPr lang="en-US" sz="900">
                <a:hlinkClick r:id="rId10" tooltip="https://creativecommons.org/licenses/by-sa/3.0/"/>
              </a:rPr>
              <a:t>CC BY-SA</a:t>
            </a:r>
            <a:endParaRPr lang="en-US" sz="900"/>
          </a:p>
        </p:txBody>
      </p:sp>
      <p:sp>
        <p:nvSpPr>
          <p:cNvPr id="2" name="Slide Number Placeholder 1">
            <a:extLst>
              <a:ext uri="{FF2B5EF4-FFF2-40B4-BE49-F238E27FC236}">
                <a16:creationId xmlns:a16="http://schemas.microsoft.com/office/drawing/2014/main" id="{FE187738-BAF1-48CA-A2B1-C19A0C97EB8F}"/>
              </a:ext>
            </a:extLst>
          </p:cNvPr>
          <p:cNvSpPr>
            <a:spLocks noGrp="1"/>
          </p:cNvSpPr>
          <p:nvPr>
            <p:ph type="sldNum" sz="quarter" idx="12"/>
          </p:nvPr>
        </p:nvSpPr>
        <p:spPr/>
        <p:txBody>
          <a:bodyPr/>
          <a:lstStyle/>
          <a:p>
            <a:pPr>
              <a:defRPr/>
            </a:pPr>
            <a:fld id="{1EAF0745-C9C8-4822-85AC-84D125697E69}" type="slidenum">
              <a:rPr lang="en-US" altLang="en-US" smtClean="0"/>
              <a:pPr>
                <a:defRPr/>
              </a:pPr>
              <a:t>46</a:t>
            </a:fld>
            <a:endParaRPr lang="en-US" alt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9417412-D28E-43F9-9BA9-B2F2A2FFB42B}"/>
              </a:ext>
            </a:extLst>
          </p:cNvPr>
          <p:cNvSpPr>
            <a:spLocks noGrp="1"/>
          </p:cNvSpPr>
          <p:nvPr>
            <p:ph type="ctrTitle"/>
          </p:nvPr>
        </p:nvSpPr>
        <p:spPr>
          <a:xfrm>
            <a:off x="492125" y="963613"/>
            <a:ext cx="8651875" cy="461962"/>
          </a:xfrm>
        </p:spPr>
        <p:txBody>
          <a:bodyPr/>
          <a:lstStyle/>
          <a:p>
            <a:r>
              <a:rPr lang="en-US" altLang="en-US"/>
              <a:t>Permanent Record</a:t>
            </a:r>
          </a:p>
        </p:txBody>
      </p:sp>
      <p:sp>
        <p:nvSpPr>
          <p:cNvPr id="3" name="TextBox 2">
            <a:extLst>
              <a:ext uri="{FF2B5EF4-FFF2-40B4-BE49-F238E27FC236}">
                <a16:creationId xmlns:a16="http://schemas.microsoft.com/office/drawing/2014/main" id="{3694B10F-85EB-4392-ADDB-BA0400902B43}"/>
              </a:ext>
            </a:extLst>
          </p:cNvPr>
          <p:cNvSpPr txBox="1"/>
          <p:nvPr/>
        </p:nvSpPr>
        <p:spPr>
          <a:xfrm>
            <a:off x="1905710" y="2179178"/>
            <a:ext cx="6170065" cy="2991028"/>
          </a:xfrm>
          <a:prstGeom prst="rect">
            <a:avLst/>
          </a:prstGeom>
          <a:noFill/>
        </p:spPr>
        <p:txBody>
          <a:bodyPr>
            <a:prstTxWarp prst="textCascadeUp">
              <a:avLst/>
            </a:prstTxWarp>
            <a:spAutoFit/>
            <a:scene3d>
              <a:camera prst="perspectiveRight"/>
              <a:lightRig rig="harsh" dir="t"/>
            </a:scene3d>
            <a:sp3d prstMaterial="matte">
              <a:contourClr>
                <a:schemeClr val="bg1">
                  <a:lumMod val="65000"/>
                </a:schemeClr>
              </a:contourClr>
            </a:sp3d>
          </a:bodyPr>
          <a:lstStyle/>
          <a:p>
            <a:pPr>
              <a:defRPr/>
            </a:pPr>
            <a:r>
              <a:rPr lang="en-US" b="1" dirty="0">
                <a:ln/>
                <a:solidFill>
                  <a:schemeClr val="accent3"/>
                </a:solidFill>
              </a:rPr>
              <a:t>Forever and Ever and Ever</a:t>
            </a:r>
          </a:p>
        </p:txBody>
      </p:sp>
      <p:sp>
        <p:nvSpPr>
          <p:cNvPr id="2" name="Slide Number Placeholder 1">
            <a:extLst>
              <a:ext uri="{FF2B5EF4-FFF2-40B4-BE49-F238E27FC236}">
                <a16:creationId xmlns:a16="http://schemas.microsoft.com/office/drawing/2014/main" id="{BB1BBF59-7DE8-4B3A-A255-4AAAB1096F42}"/>
              </a:ext>
            </a:extLst>
          </p:cNvPr>
          <p:cNvSpPr>
            <a:spLocks noGrp="1"/>
          </p:cNvSpPr>
          <p:nvPr>
            <p:ph type="sldNum" sz="quarter" idx="12"/>
          </p:nvPr>
        </p:nvSpPr>
        <p:spPr/>
        <p:txBody>
          <a:bodyPr/>
          <a:lstStyle/>
          <a:p>
            <a:pPr>
              <a:defRPr/>
            </a:pPr>
            <a:fld id="{73DADF1B-4930-4FB8-B86E-315723540D14}" type="slidenum">
              <a:rPr lang="en-US" altLang="en-US" smtClean="0"/>
              <a:pPr>
                <a:defRPr/>
              </a:pPr>
              <a:t>47</a:t>
            </a:fld>
            <a:endParaRPr lang="en-US" alt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DB59EF2-4C08-46A9-82BC-2144CFA97C69}"/>
              </a:ext>
            </a:extLst>
          </p:cNvPr>
          <p:cNvSpPr>
            <a:spLocks noGrp="1"/>
          </p:cNvSpPr>
          <p:nvPr>
            <p:ph type="title"/>
          </p:nvPr>
        </p:nvSpPr>
        <p:spPr>
          <a:xfrm>
            <a:off x="492125" y="1512888"/>
            <a:ext cx="8651875" cy="425450"/>
          </a:xfrm>
        </p:spPr>
        <p:txBody>
          <a:bodyPr/>
          <a:lstStyle/>
          <a:p>
            <a:r>
              <a:rPr lang="en-US" altLang="en-US"/>
              <a:t>Tips to Start</a:t>
            </a:r>
          </a:p>
        </p:txBody>
      </p:sp>
      <p:sp>
        <p:nvSpPr>
          <p:cNvPr id="44035" name="Content Placeholder 2">
            <a:extLst>
              <a:ext uri="{FF2B5EF4-FFF2-40B4-BE49-F238E27FC236}">
                <a16:creationId xmlns:a16="http://schemas.microsoft.com/office/drawing/2014/main" id="{9C18AF80-8C4F-4F69-ACB2-0CCB471D6DE8}"/>
              </a:ext>
            </a:extLst>
          </p:cNvPr>
          <p:cNvSpPr>
            <a:spLocks noGrp="1"/>
          </p:cNvSpPr>
          <p:nvPr>
            <p:ph idx="1"/>
          </p:nvPr>
        </p:nvSpPr>
        <p:spPr>
          <a:xfrm>
            <a:off x="931862" y="2111127"/>
            <a:ext cx="7772400" cy="4154984"/>
          </a:xfrm>
        </p:spPr>
        <p:txBody>
          <a:bodyPr/>
          <a:lstStyle/>
          <a:p>
            <a:r>
              <a:rPr lang="en-US" altLang="en-US" sz="1200" dirty="0"/>
              <a:t>Number each page if not automatically numbered. </a:t>
            </a:r>
          </a:p>
          <a:p>
            <a:r>
              <a:rPr altLang="en-US" sz="1200" b="1" u="sng" dirty="0"/>
              <a:t>Year</a:t>
            </a:r>
            <a:r>
              <a:rPr altLang="en-US" sz="1200" b="1" dirty="0"/>
              <a:t>:</a:t>
            </a:r>
            <a:r>
              <a:rPr altLang="en-US" sz="1200" dirty="0"/>
              <a:t> The 4- H year consists of three months of one calendar year and nine months of another. Therefore, whenever you write the year, indicate is as such: 2005-2006 or 05-06.</a:t>
            </a:r>
          </a:p>
          <a:p>
            <a:r>
              <a:rPr altLang="en-US" sz="1200" b="1" u="sng" dirty="0"/>
              <a:t>Blank Sections</a:t>
            </a:r>
            <a:r>
              <a:rPr altLang="en-US" sz="1200" b="1" dirty="0"/>
              <a:t>:</a:t>
            </a:r>
            <a:r>
              <a:rPr altLang="en-US" sz="1200" dirty="0"/>
              <a:t> If there are sections in which you have no entries for a year, write it down. For Example: "NONE" or "03-04-no offices held". This way anyone looking at your book will know that the blank is not just an oversight.  You still earn points for sections where you have “NONE” written.</a:t>
            </a:r>
            <a:r>
              <a:rPr lang="en-US" altLang="en-US" sz="1200" dirty="0"/>
              <a:t> </a:t>
            </a:r>
          </a:p>
          <a:p>
            <a:r>
              <a:rPr lang="en-US" altLang="en-US" sz="1200" dirty="0"/>
              <a:t>If you don’t think you have anything for a section, check again! Ask your leader for ideas.</a:t>
            </a:r>
            <a:endParaRPr altLang="en-US" sz="1200" dirty="0"/>
          </a:p>
          <a:p>
            <a:r>
              <a:rPr altLang="en-US" sz="1200" b="1" u="sng" dirty="0"/>
              <a:t>Filled sections</a:t>
            </a:r>
            <a:r>
              <a:rPr altLang="en-US" sz="1200" b="1" dirty="0"/>
              <a:t>:</a:t>
            </a:r>
            <a:r>
              <a:rPr altLang="en-US" sz="1200" dirty="0"/>
              <a:t> When you fill a section in a Permanent Record, obtain a new Permanent Record. Do not split the current 4-H year between two Permanent Records. When you begin a new Permanent Record, label the front of your old one with the years it contains. On the front of the new Permanent Record fill in the date started and put it in front of the previous Permanent Record. You can also title each Permanent Record in the upper right corner "Book 1", "Book 2". Etc.</a:t>
            </a:r>
          </a:p>
          <a:p>
            <a:endParaRPr altLang="en-US" dirty="0"/>
          </a:p>
        </p:txBody>
      </p:sp>
      <p:sp>
        <p:nvSpPr>
          <p:cNvPr id="2" name="Slide Number Placeholder 1">
            <a:extLst>
              <a:ext uri="{FF2B5EF4-FFF2-40B4-BE49-F238E27FC236}">
                <a16:creationId xmlns:a16="http://schemas.microsoft.com/office/drawing/2014/main" id="{BF696BAD-8213-4F99-8864-D2594C549BCE}"/>
              </a:ext>
            </a:extLst>
          </p:cNvPr>
          <p:cNvSpPr>
            <a:spLocks noGrp="1"/>
          </p:cNvSpPr>
          <p:nvPr>
            <p:ph type="sldNum" sz="quarter" idx="12"/>
          </p:nvPr>
        </p:nvSpPr>
        <p:spPr/>
        <p:txBody>
          <a:bodyPr/>
          <a:lstStyle/>
          <a:p>
            <a:pPr>
              <a:defRPr/>
            </a:pPr>
            <a:fld id="{C8CE8403-9126-48C2-AA55-E47B8EBB3A34}" type="slidenum">
              <a:rPr lang="en-US" altLang="en-US" smtClean="0"/>
              <a:pPr>
                <a:defRPr/>
              </a:pPr>
              <a:t>48</a:t>
            </a:fld>
            <a:endParaRPr lang="en-US" alt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a:extLst>
              <a:ext uri="{FF2B5EF4-FFF2-40B4-BE49-F238E27FC236}">
                <a16:creationId xmlns:a16="http://schemas.microsoft.com/office/drawing/2014/main" id="{35A48930-66FF-456E-BEBF-A708637A87F0}"/>
              </a:ext>
            </a:extLst>
          </p:cNvPr>
          <p:cNvSpPr>
            <a:spLocks noGrp="1"/>
          </p:cNvSpPr>
          <p:nvPr>
            <p:ph type="title"/>
          </p:nvPr>
        </p:nvSpPr>
        <p:spPr>
          <a:xfrm>
            <a:off x="457200" y="1358900"/>
            <a:ext cx="8686800" cy="423863"/>
          </a:xfrm>
        </p:spPr>
        <p:txBody>
          <a:bodyPr/>
          <a:lstStyle/>
          <a:p>
            <a:r>
              <a:rPr lang="en-US" altLang="en-US"/>
              <a:t>Permanent Record</a:t>
            </a:r>
          </a:p>
        </p:txBody>
      </p:sp>
      <p:sp>
        <p:nvSpPr>
          <p:cNvPr id="45059" name="Text Placeholder 5">
            <a:extLst>
              <a:ext uri="{FF2B5EF4-FFF2-40B4-BE49-F238E27FC236}">
                <a16:creationId xmlns:a16="http://schemas.microsoft.com/office/drawing/2014/main" id="{5C68CFC4-6BE2-4D67-A78F-7A49EACD3708}"/>
              </a:ext>
            </a:extLst>
          </p:cNvPr>
          <p:cNvSpPr>
            <a:spLocks noGrp="1"/>
          </p:cNvSpPr>
          <p:nvPr>
            <p:ph type="body" idx="1"/>
          </p:nvPr>
        </p:nvSpPr>
        <p:spPr>
          <a:xfrm>
            <a:off x="687388" y="1889125"/>
            <a:ext cx="4040187" cy="647700"/>
          </a:xfrm>
        </p:spPr>
        <p:txBody>
          <a:bodyPr/>
          <a:lstStyle/>
          <a:p>
            <a:r>
              <a:rPr altLang="en-US"/>
              <a:t>Offices and Committee Assignments</a:t>
            </a:r>
          </a:p>
        </p:txBody>
      </p:sp>
      <p:sp>
        <p:nvSpPr>
          <p:cNvPr id="45060" name="Content Placeholder 6">
            <a:extLst>
              <a:ext uri="{FF2B5EF4-FFF2-40B4-BE49-F238E27FC236}">
                <a16:creationId xmlns:a16="http://schemas.microsoft.com/office/drawing/2014/main" id="{465D9B2D-40E4-42EC-9849-47B6489E172C}"/>
              </a:ext>
            </a:extLst>
          </p:cNvPr>
          <p:cNvSpPr>
            <a:spLocks noGrp="1"/>
          </p:cNvSpPr>
          <p:nvPr>
            <p:ph sz="half" idx="2"/>
          </p:nvPr>
        </p:nvSpPr>
        <p:spPr>
          <a:xfrm>
            <a:off x="687388" y="2620963"/>
            <a:ext cx="4040187" cy="3000821"/>
          </a:xfrm>
        </p:spPr>
        <p:txBody>
          <a:bodyPr/>
          <a:lstStyle/>
          <a:p>
            <a:r>
              <a:rPr altLang="en-US" dirty="0"/>
              <a:t>Club Treasurer</a:t>
            </a:r>
          </a:p>
          <a:p>
            <a:r>
              <a:rPr altLang="en-US" dirty="0"/>
              <a:t>Special Events Chair</a:t>
            </a:r>
          </a:p>
          <a:p>
            <a:r>
              <a:rPr altLang="en-US" dirty="0"/>
              <a:t>County Awards Committee Teen Representative</a:t>
            </a:r>
          </a:p>
          <a:p>
            <a:r>
              <a:rPr altLang="en-US" dirty="0"/>
              <a:t>Snack/Refreshment Chairmen</a:t>
            </a:r>
            <a:endParaRPr lang="en-US" altLang="en-US" dirty="0"/>
          </a:p>
          <a:p>
            <a:r>
              <a:rPr lang="en-US" altLang="en-US" dirty="0"/>
              <a:t>Telephone or Communications Committee</a:t>
            </a:r>
          </a:p>
          <a:p>
            <a:r>
              <a:rPr lang="en-US" altLang="en-US" dirty="0"/>
              <a:t>Decorating Committee</a:t>
            </a:r>
          </a:p>
          <a:p>
            <a:r>
              <a:rPr lang="en-US" altLang="en-US" dirty="0" err="1"/>
              <a:t>Herdsmanship</a:t>
            </a:r>
            <a:r>
              <a:rPr lang="en-US" altLang="en-US" dirty="0"/>
              <a:t> Committee</a:t>
            </a:r>
            <a:endParaRPr altLang="en-US" dirty="0"/>
          </a:p>
        </p:txBody>
      </p:sp>
      <p:sp>
        <p:nvSpPr>
          <p:cNvPr id="45061" name="Text Placeholder 7">
            <a:extLst>
              <a:ext uri="{FF2B5EF4-FFF2-40B4-BE49-F238E27FC236}">
                <a16:creationId xmlns:a16="http://schemas.microsoft.com/office/drawing/2014/main" id="{4709395B-124C-4BFE-BA80-FB757A016FED}"/>
              </a:ext>
            </a:extLst>
          </p:cNvPr>
          <p:cNvSpPr>
            <a:spLocks noGrp="1"/>
          </p:cNvSpPr>
          <p:nvPr>
            <p:ph type="body" sz="quarter" idx="3"/>
          </p:nvPr>
        </p:nvSpPr>
        <p:spPr>
          <a:xfrm>
            <a:off x="4875213" y="2166938"/>
            <a:ext cx="4041775" cy="369887"/>
          </a:xfrm>
        </p:spPr>
        <p:txBody>
          <a:bodyPr/>
          <a:lstStyle/>
          <a:p>
            <a:r>
              <a:rPr altLang="en-US"/>
              <a:t>Project and Exhibit Summary</a:t>
            </a:r>
          </a:p>
        </p:txBody>
      </p:sp>
      <p:graphicFrame>
        <p:nvGraphicFramePr>
          <p:cNvPr id="10" name="Content Placeholder 9">
            <a:extLst>
              <a:ext uri="{FF2B5EF4-FFF2-40B4-BE49-F238E27FC236}">
                <a16:creationId xmlns:a16="http://schemas.microsoft.com/office/drawing/2014/main" id="{F575AD71-8816-4569-9E1B-E6D9F97EAB75}"/>
              </a:ext>
            </a:extLst>
          </p:cNvPr>
          <p:cNvGraphicFramePr>
            <a:graphicFrameLocks noGrp="1"/>
          </p:cNvGraphicFramePr>
          <p:nvPr>
            <p:ph sz="quarter" idx="4"/>
          </p:nvPr>
        </p:nvGraphicFramePr>
        <p:xfrm>
          <a:off x="4875213" y="2620963"/>
          <a:ext cx="4041774" cy="2062228"/>
        </p:xfrm>
        <a:graphic>
          <a:graphicData uri="http://schemas.openxmlformats.org/drawingml/2006/table">
            <a:tbl>
              <a:tblPr firstRow="1" bandRow="1">
                <a:tableStyleId>{5C22544A-7EE6-4342-B048-85BDC9FD1C3A}</a:tableStyleId>
              </a:tblPr>
              <a:tblGrid>
                <a:gridCol w="673629">
                  <a:extLst>
                    <a:ext uri="{9D8B030D-6E8A-4147-A177-3AD203B41FA5}">
                      <a16:colId xmlns:a16="http://schemas.microsoft.com/office/drawing/2014/main" val="20000"/>
                    </a:ext>
                  </a:extLst>
                </a:gridCol>
                <a:gridCol w="673629">
                  <a:extLst>
                    <a:ext uri="{9D8B030D-6E8A-4147-A177-3AD203B41FA5}">
                      <a16:colId xmlns:a16="http://schemas.microsoft.com/office/drawing/2014/main" val="20001"/>
                    </a:ext>
                  </a:extLst>
                </a:gridCol>
                <a:gridCol w="673629">
                  <a:extLst>
                    <a:ext uri="{9D8B030D-6E8A-4147-A177-3AD203B41FA5}">
                      <a16:colId xmlns:a16="http://schemas.microsoft.com/office/drawing/2014/main" val="20002"/>
                    </a:ext>
                  </a:extLst>
                </a:gridCol>
                <a:gridCol w="673629">
                  <a:extLst>
                    <a:ext uri="{9D8B030D-6E8A-4147-A177-3AD203B41FA5}">
                      <a16:colId xmlns:a16="http://schemas.microsoft.com/office/drawing/2014/main" val="20003"/>
                    </a:ext>
                  </a:extLst>
                </a:gridCol>
                <a:gridCol w="673629">
                  <a:extLst>
                    <a:ext uri="{9D8B030D-6E8A-4147-A177-3AD203B41FA5}">
                      <a16:colId xmlns:a16="http://schemas.microsoft.com/office/drawing/2014/main" val="20004"/>
                    </a:ext>
                  </a:extLst>
                </a:gridCol>
                <a:gridCol w="673629">
                  <a:extLst>
                    <a:ext uri="{9D8B030D-6E8A-4147-A177-3AD203B41FA5}">
                      <a16:colId xmlns:a16="http://schemas.microsoft.com/office/drawing/2014/main" val="20005"/>
                    </a:ext>
                  </a:extLst>
                </a:gridCol>
              </a:tblGrid>
              <a:tr h="370672">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Year</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Project Title</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Size</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Exhibits</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Where</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Award</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94296">
                <a:tc>
                  <a:txBody>
                    <a:bodyPr/>
                    <a:lstStyle/>
                    <a:p>
                      <a:r>
                        <a:rPr lang="en-US" sz="1100" dirty="0"/>
                        <a:t>16-17</a:t>
                      </a:r>
                    </a:p>
                  </a:txBody>
                  <a:tcPr marT="45699" marB="45699"/>
                </a:tc>
                <a:tc>
                  <a:txBody>
                    <a:bodyPr/>
                    <a:lstStyle/>
                    <a:p>
                      <a:r>
                        <a:rPr lang="en-US" sz="1100" dirty="0"/>
                        <a:t>Cavies</a:t>
                      </a:r>
                    </a:p>
                  </a:txBody>
                  <a:tcPr marT="45699" marB="45699"/>
                </a:tc>
                <a:tc>
                  <a:txBody>
                    <a:bodyPr/>
                    <a:lstStyle/>
                    <a:p>
                      <a:r>
                        <a:rPr lang="en-US" sz="1100" dirty="0"/>
                        <a:t>3</a:t>
                      </a:r>
                    </a:p>
                  </a:txBody>
                  <a:tcPr marT="45699" marB="45699"/>
                </a:tc>
                <a:tc>
                  <a:txBody>
                    <a:bodyPr/>
                    <a:lstStyle/>
                    <a:p>
                      <a:r>
                        <a:rPr lang="en-US" sz="1100" dirty="0"/>
                        <a:t>Type</a:t>
                      </a:r>
                    </a:p>
                  </a:txBody>
                  <a:tcPr marT="45699" marB="45699"/>
                </a:tc>
                <a:tc>
                  <a:txBody>
                    <a:bodyPr/>
                    <a:lstStyle/>
                    <a:p>
                      <a:r>
                        <a:rPr lang="en-US" sz="1100" dirty="0"/>
                        <a:t>State</a:t>
                      </a:r>
                      <a:r>
                        <a:rPr lang="en-US" sz="1100" baseline="0" dirty="0"/>
                        <a:t> Fair</a:t>
                      </a:r>
                      <a:endParaRPr lang="en-US" sz="1100" dirty="0"/>
                    </a:p>
                  </a:txBody>
                  <a:tcPr marT="45699" marB="45699"/>
                </a:tc>
                <a:tc>
                  <a:txBody>
                    <a:bodyPr/>
                    <a:lstStyle/>
                    <a:p>
                      <a:r>
                        <a:rPr lang="en-US" sz="1100" dirty="0"/>
                        <a:t>Blue, Red, Blue</a:t>
                      </a:r>
                    </a:p>
                  </a:txBody>
                  <a:tcPr marT="45699" marB="45699"/>
                </a:tc>
                <a:extLst>
                  <a:ext uri="{0D108BD9-81ED-4DB2-BD59-A6C34878D82A}">
                    <a16:rowId xmlns:a16="http://schemas.microsoft.com/office/drawing/2014/main" val="10001"/>
                  </a:ext>
                </a:extLst>
              </a:tr>
              <a:tr h="1097194">
                <a:tc>
                  <a:txBody>
                    <a:bodyPr/>
                    <a:lstStyle/>
                    <a:p>
                      <a:r>
                        <a:rPr lang="en-US" sz="1100" dirty="0"/>
                        <a:t>16-17</a:t>
                      </a:r>
                    </a:p>
                  </a:txBody>
                  <a:tcPr marT="45699" marB="45699"/>
                </a:tc>
                <a:tc>
                  <a:txBody>
                    <a:bodyPr/>
                    <a:lstStyle/>
                    <a:p>
                      <a:r>
                        <a:rPr lang="en-US" sz="1100" dirty="0"/>
                        <a:t>Gardening</a:t>
                      </a:r>
                    </a:p>
                  </a:txBody>
                  <a:tcPr marT="45699" marB="45699"/>
                </a:tc>
                <a:tc>
                  <a:txBody>
                    <a:bodyPr/>
                    <a:lstStyle/>
                    <a:p>
                      <a:r>
                        <a:rPr lang="en-US" sz="1100" dirty="0"/>
                        <a:t>1</a:t>
                      </a:r>
                    </a:p>
                  </a:txBody>
                  <a:tcPr marT="45699" marB="45699"/>
                </a:tc>
                <a:tc>
                  <a:txBody>
                    <a:bodyPr/>
                    <a:lstStyle/>
                    <a:p>
                      <a:r>
                        <a:rPr lang="en-US" sz="1100" dirty="0"/>
                        <a:t>Squash</a:t>
                      </a:r>
                    </a:p>
                  </a:txBody>
                  <a:tcPr marT="45699" marB="45699"/>
                </a:tc>
                <a:tc>
                  <a:txBody>
                    <a:bodyPr/>
                    <a:lstStyle/>
                    <a:p>
                      <a:r>
                        <a:rPr lang="en-US" sz="1100" dirty="0"/>
                        <a:t>County Fair</a:t>
                      </a:r>
                    </a:p>
                  </a:txBody>
                  <a:tcPr marT="45699" marB="45699"/>
                </a:tc>
                <a:tc>
                  <a:txBody>
                    <a:bodyPr/>
                    <a:lstStyle/>
                    <a:p>
                      <a:r>
                        <a:rPr lang="en-US" sz="1100" dirty="0"/>
                        <a:t>Blue, Gr. Champion,</a:t>
                      </a:r>
                      <a:r>
                        <a:rPr lang="en-US" sz="1100" baseline="0" dirty="0"/>
                        <a:t> Judge’s Choice</a:t>
                      </a:r>
                      <a:endParaRPr lang="en-US" sz="1100" dirty="0"/>
                    </a:p>
                  </a:txBody>
                  <a:tcPr marT="45699" marB="45699"/>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0DAE9176-114E-4A71-A24D-ADD3A4E37D57}"/>
              </a:ext>
            </a:extLst>
          </p:cNvPr>
          <p:cNvSpPr txBox="1"/>
          <p:nvPr/>
        </p:nvSpPr>
        <p:spPr>
          <a:xfrm>
            <a:off x="5073333" y="4905219"/>
            <a:ext cx="3078480" cy="923330"/>
          </a:xfrm>
          <a:prstGeom prst="rect">
            <a:avLst/>
          </a:prstGeom>
          <a:noFill/>
        </p:spPr>
        <p:txBody>
          <a:bodyPr wrap="square" rtlCol="0">
            <a:spAutoFit/>
          </a:bodyPr>
          <a:lstStyle/>
          <a:p>
            <a:r>
              <a:rPr lang="en-US" dirty="0">
                <a:solidFill>
                  <a:schemeClr val="bg2"/>
                </a:solidFill>
              </a:rPr>
              <a:t>When each project is broken out like this it is easier to judge your book. </a:t>
            </a:r>
          </a:p>
        </p:txBody>
      </p:sp>
      <p:sp>
        <p:nvSpPr>
          <p:cNvPr id="3" name="Slide Number Placeholder 2">
            <a:extLst>
              <a:ext uri="{FF2B5EF4-FFF2-40B4-BE49-F238E27FC236}">
                <a16:creationId xmlns:a16="http://schemas.microsoft.com/office/drawing/2014/main" id="{9375A443-C4DC-492D-B6F7-A4AF1D80ACD7}"/>
              </a:ext>
            </a:extLst>
          </p:cNvPr>
          <p:cNvSpPr>
            <a:spLocks noGrp="1"/>
          </p:cNvSpPr>
          <p:nvPr>
            <p:ph type="sldNum" sz="quarter" idx="12"/>
          </p:nvPr>
        </p:nvSpPr>
        <p:spPr/>
        <p:txBody>
          <a:bodyPr/>
          <a:lstStyle/>
          <a:p>
            <a:pPr>
              <a:defRPr/>
            </a:pPr>
            <a:fld id="{1EAF0745-C9C8-4822-85AC-84D125697E69}" type="slidenum">
              <a:rPr lang="en-US" altLang="en-US" smtClean="0"/>
              <a:pPr>
                <a:defRPr/>
              </a:pPr>
              <a:t>49</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9F96B05-4E8A-4E57-A5AD-11C2A673A012}"/>
              </a:ext>
            </a:extLst>
          </p:cNvPr>
          <p:cNvSpPr>
            <a:spLocks noGrp="1"/>
          </p:cNvSpPr>
          <p:nvPr>
            <p:ph type="title"/>
          </p:nvPr>
        </p:nvSpPr>
        <p:spPr>
          <a:xfrm>
            <a:off x="457200" y="1647825"/>
            <a:ext cx="3008313" cy="368300"/>
          </a:xfrm>
        </p:spPr>
        <p:txBody>
          <a:bodyPr/>
          <a:lstStyle/>
          <a:p>
            <a:r>
              <a:rPr lang="en-US" altLang="en-US"/>
              <a:t>Instructions</a:t>
            </a:r>
          </a:p>
        </p:txBody>
      </p:sp>
      <p:pic>
        <p:nvPicPr>
          <p:cNvPr id="11267" name="Content Placeholder 4">
            <a:extLst>
              <a:ext uri="{FF2B5EF4-FFF2-40B4-BE49-F238E27FC236}">
                <a16:creationId xmlns:a16="http://schemas.microsoft.com/office/drawing/2014/main" id="{ECEE72EB-679E-4FC0-861B-6AC3D6805AF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22725" y="882650"/>
            <a:ext cx="4343400" cy="5621338"/>
          </a:xfrm>
        </p:spPr>
      </p:pic>
      <p:sp>
        <p:nvSpPr>
          <p:cNvPr id="11268" name="Text Placeholder 3">
            <a:extLst>
              <a:ext uri="{FF2B5EF4-FFF2-40B4-BE49-F238E27FC236}">
                <a16:creationId xmlns:a16="http://schemas.microsoft.com/office/drawing/2014/main" id="{68A04297-D528-41AD-A4E7-FC7FEFC241CE}"/>
              </a:ext>
            </a:extLst>
          </p:cNvPr>
          <p:cNvSpPr>
            <a:spLocks noGrp="1"/>
          </p:cNvSpPr>
          <p:nvPr>
            <p:ph type="body" sz="half" idx="2"/>
          </p:nvPr>
        </p:nvSpPr>
        <p:spPr>
          <a:xfrm>
            <a:off x="457200" y="2532063"/>
            <a:ext cx="3008313" cy="792162"/>
          </a:xfrm>
        </p:spPr>
        <p:txBody>
          <a:bodyPr/>
          <a:lstStyle/>
          <a:p>
            <a:r>
              <a:rPr altLang="en-US" dirty="0"/>
              <a:t>READ ME</a:t>
            </a:r>
          </a:p>
          <a:p>
            <a:r>
              <a:rPr altLang="en-US" dirty="0"/>
              <a:t>Print and Include in front of your Calendar TAB.  </a:t>
            </a:r>
          </a:p>
        </p:txBody>
      </p:sp>
      <p:sp>
        <p:nvSpPr>
          <p:cNvPr id="2" name="Slide Number Placeholder 1">
            <a:extLst>
              <a:ext uri="{FF2B5EF4-FFF2-40B4-BE49-F238E27FC236}">
                <a16:creationId xmlns:a16="http://schemas.microsoft.com/office/drawing/2014/main" id="{7CAFD1D3-5FDD-4067-8544-866A80600ADE}"/>
              </a:ext>
            </a:extLst>
          </p:cNvPr>
          <p:cNvSpPr>
            <a:spLocks noGrp="1"/>
          </p:cNvSpPr>
          <p:nvPr>
            <p:ph type="sldNum" sz="quarter" idx="12"/>
          </p:nvPr>
        </p:nvSpPr>
        <p:spPr/>
        <p:txBody>
          <a:bodyPr/>
          <a:lstStyle/>
          <a:p>
            <a:pPr>
              <a:defRPr/>
            </a:pPr>
            <a:fld id="{2333AC8B-39B7-4192-9BE1-188F47A448F1}" type="slidenum">
              <a:rPr lang="en-US" altLang="en-US" smtClean="0"/>
              <a:pPr>
                <a:defRPr/>
              </a:pPr>
              <a:t>5</a:t>
            </a:fld>
            <a:endParaRPr lang="en-US" alt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a:extLst>
              <a:ext uri="{FF2B5EF4-FFF2-40B4-BE49-F238E27FC236}">
                <a16:creationId xmlns:a16="http://schemas.microsoft.com/office/drawing/2014/main" id="{AF97C3DB-FE8F-4606-9D50-2B031381F32B}"/>
              </a:ext>
            </a:extLst>
          </p:cNvPr>
          <p:cNvSpPr>
            <a:spLocks noGrp="1"/>
          </p:cNvSpPr>
          <p:nvPr>
            <p:ph type="title"/>
          </p:nvPr>
        </p:nvSpPr>
        <p:spPr>
          <a:xfrm>
            <a:off x="457200" y="1358900"/>
            <a:ext cx="8686800" cy="423863"/>
          </a:xfrm>
        </p:spPr>
        <p:txBody>
          <a:bodyPr/>
          <a:lstStyle/>
          <a:p>
            <a:r>
              <a:rPr lang="en-US" altLang="en-US"/>
              <a:t>Permanent Record</a:t>
            </a:r>
          </a:p>
        </p:txBody>
      </p:sp>
      <p:sp>
        <p:nvSpPr>
          <p:cNvPr id="46083" name="Text Placeholder 5">
            <a:extLst>
              <a:ext uri="{FF2B5EF4-FFF2-40B4-BE49-F238E27FC236}">
                <a16:creationId xmlns:a16="http://schemas.microsoft.com/office/drawing/2014/main" id="{F34D62CA-A461-4CAA-B891-E61F34875EB4}"/>
              </a:ext>
            </a:extLst>
          </p:cNvPr>
          <p:cNvSpPr>
            <a:spLocks noGrp="1"/>
          </p:cNvSpPr>
          <p:nvPr>
            <p:ph type="body" idx="1"/>
          </p:nvPr>
        </p:nvSpPr>
        <p:spPr>
          <a:xfrm>
            <a:off x="687388" y="2166938"/>
            <a:ext cx="4040187" cy="369887"/>
          </a:xfrm>
        </p:spPr>
        <p:txBody>
          <a:bodyPr/>
          <a:lstStyle/>
          <a:p>
            <a:r>
              <a:rPr altLang="en-US"/>
              <a:t>Judging</a:t>
            </a:r>
          </a:p>
        </p:txBody>
      </p:sp>
      <p:sp>
        <p:nvSpPr>
          <p:cNvPr id="40964" name="Content Placeholder 6">
            <a:extLst>
              <a:ext uri="{FF2B5EF4-FFF2-40B4-BE49-F238E27FC236}">
                <a16:creationId xmlns:a16="http://schemas.microsoft.com/office/drawing/2014/main" id="{ABACCF06-F57B-492B-941E-538EA6231FC3}"/>
              </a:ext>
            </a:extLst>
          </p:cNvPr>
          <p:cNvSpPr>
            <a:spLocks noGrp="1"/>
          </p:cNvSpPr>
          <p:nvPr>
            <p:ph sz="half" idx="2"/>
          </p:nvPr>
        </p:nvSpPr>
        <p:spPr>
          <a:xfrm>
            <a:off x="687388" y="2620963"/>
            <a:ext cx="4040187" cy="3624262"/>
          </a:xfrm>
        </p:spPr>
        <p:txBody>
          <a:bodyPr/>
          <a:lstStyle/>
          <a:p>
            <a:pPr>
              <a:defRPr/>
            </a:pPr>
            <a:r>
              <a:rPr altLang="en-US" dirty="0"/>
              <a:t>Where did you practice your judging skills?</a:t>
            </a:r>
          </a:p>
          <a:p>
            <a:pPr marL="0" indent="0">
              <a:buFont typeface="Arial" panose="020B0604020202020204" pitchFamily="34" charset="0"/>
              <a:buNone/>
              <a:defRPr/>
            </a:pPr>
            <a:r>
              <a:rPr altLang="en-US" dirty="0"/>
              <a:t>Examples:</a:t>
            </a:r>
          </a:p>
          <a:p>
            <a:pPr>
              <a:defRPr/>
            </a:pPr>
            <a:r>
              <a:rPr altLang="en-US" dirty="0"/>
              <a:t>Buying a new Sire for my Project</a:t>
            </a:r>
          </a:p>
          <a:p>
            <a:pPr>
              <a:defRPr/>
            </a:pPr>
            <a:r>
              <a:rPr altLang="en-US" dirty="0"/>
              <a:t>Judging Practice Night at Club</a:t>
            </a:r>
          </a:p>
          <a:p>
            <a:pPr>
              <a:defRPr/>
            </a:pPr>
            <a:r>
              <a:rPr altLang="en-US" dirty="0"/>
              <a:t>County Judging Clinic</a:t>
            </a:r>
          </a:p>
          <a:p>
            <a:pPr>
              <a:defRPr/>
            </a:pPr>
            <a:r>
              <a:rPr altLang="en-US" dirty="0"/>
              <a:t>County Fair Rabbit Judging Contest</a:t>
            </a:r>
          </a:p>
          <a:p>
            <a:pPr>
              <a:defRPr/>
            </a:pPr>
            <a:r>
              <a:rPr altLang="en-US" dirty="0"/>
              <a:t>County Fair Photography Judging Contest</a:t>
            </a:r>
          </a:p>
          <a:p>
            <a:pPr>
              <a:defRPr/>
            </a:pPr>
            <a:endParaRPr altLang="en-US" dirty="0"/>
          </a:p>
        </p:txBody>
      </p:sp>
      <p:sp>
        <p:nvSpPr>
          <p:cNvPr id="46085" name="Text Placeholder 7">
            <a:extLst>
              <a:ext uri="{FF2B5EF4-FFF2-40B4-BE49-F238E27FC236}">
                <a16:creationId xmlns:a16="http://schemas.microsoft.com/office/drawing/2014/main" id="{03C72F42-D35C-4075-A6F0-E88CBC121BB1}"/>
              </a:ext>
            </a:extLst>
          </p:cNvPr>
          <p:cNvSpPr>
            <a:spLocks noGrp="1"/>
          </p:cNvSpPr>
          <p:nvPr>
            <p:ph type="body" sz="quarter" idx="3"/>
          </p:nvPr>
        </p:nvSpPr>
        <p:spPr>
          <a:xfrm>
            <a:off x="4875213" y="2166938"/>
            <a:ext cx="4041775" cy="369887"/>
          </a:xfrm>
        </p:spPr>
        <p:txBody>
          <a:bodyPr/>
          <a:lstStyle/>
          <a:p>
            <a:r>
              <a:rPr altLang="en-US"/>
              <a:t>Public Presentations</a:t>
            </a:r>
          </a:p>
        </p:txBody>
      </p:sp>
      <p:sp>
        <p:nvSpPr>
          <p:cNvPr id="46086" name="Content Placeholder 8">
            <a:extLst>
              <a:ext uri="{FF2B5EF4-FFF2-40B4-BE49-F238E27FC236}">
                <a16:creationId xmlns:a16="http://schemas.microsoft.com/office/drawing/2014/main" id="{BCDE40EB-5072-49DA-9D40-8E6E0AF4E559}"/>
              </a:ext>
            </a:extLst>
          </p:cNvPr>
          <p:cNvSpPr>
            <a:spLocks noGrp="1"/>
          </p:cNvSpPr>
          <p:nvPr>
            <p:ph sz="quarter" idx="4"/>
          </p:nvPr>
        </p:nvSpPr>
        <p:spPr>
          <a:xfrm>
            <a:off x="4875213" y="2620963"/>
            <a:ext cx="4041775" cy="2516073"/>
          </a:xfrm>
        </p:spPr>
        <p:txBody>
          <a:bodyPr/>
          <a:lstStyle/>
          <a:p>
            <a:r>
              <a:rPr altLang="en-US" dirty="0"/>
              <a:t>Where and on what?</a:t>
            </a:r>
          </a:p>
          <a:p>
            <a:r>
              <a:rPr altLang="en-US" dirty="0"/>
              <a:t>Speaking to your Club, to the Public, or at the County or State Fair.</a:t>
            </a:r>
            <a:endParaRPr lang="en-US" altLang="en-US" dirty="0"/>
          </a:p>
          <a:p>
            <a:r>
              <a:rPr lang="en-US" altLang="en-US" dirty="0"/>
              <a:t>4-H Fashion Review</a:t>
            </a:r>
          </a:p>
          <a:p>
            <a:r>
              <a:rPr lang="en-US" altLang="en-US" dirty="0"/>
              <a:t>Speaking on Radio or to Newspaper about your 4-H </a:t>
            </a:r>
            <a:r>
              <a:rPr lang="en-US" altLang="en-US" dirty="0" err="1"/>
              <a:t>Activites</a:t>
            </a:r>
            <a:endParaRPr lang="en-US" altLang="en-US" dirty="0"/>
          </a:p>
        </p:txBody>
      </p:sp>
      <p:sp>
        <p:nvSpPr>
          <p:cNvPr id="2" name="Slide Number Placeholder 1">
            <a:extLst>
              <a:ext uri="{FF2B5EF4-FFF2-40B4-BE49-F238E27FC236}">
                <a16:creationId xmlns:a16="http://schemas.microsoft.com/office/drawing/2014/main" id="{2880A87D-B439-40C6-A05F-49153BAC6FF5}"/>
              </a:ext>
            </a:extLst>
          </p:cNvPr>
          <p:cNvSpPr>
            <a:spLocks noGrp="1"/>
          </p:cNvSpPr>
          <p:nvPr>
            <p:ph type="sldNum" sz="quarter" idx="12"/>
          </p:nvPr>
        </p:nvSpPr>
        <p:spPr/>
        <p:txBody>
          <a:bodyPr/>
          <a:lstStyle/>
          <a:p>
            <a:pPr>
              <a:defRPr/>
            </a:pPr>
            <a:fld id="{1EAF0745-C9C8-4822-85AC-84D125697E69}" type="slidenum">
              <a:rPr lang="en-US" altLang="en-US" smtClean="0"/>
              <a:pPr>
                <a:defRPr/>
              </a:pPr>
              <a:t>50</a:t>
            </a:fld>
            <a:endParaRPr lang="en-US" alt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a:extLst>
              <a:ext uri="{FF2B5EF4-FFF2-40B4-BE49-F238E27FC236}">
                <a16:creationId xmlns:a16="http://schemas.microsoft.com/office/drawing/2014/main" id="{E29538D3-2618-4117-947D-D0E3C8C185EA}"/>
              </a:ext>
            </a:extLst>
          </p:cNvPr>
          <p:cNvSpPr>
            <a:spLocks noGrp="1"/>
          </p:cNvSpPr>
          <p:nvPr>
            <p:ph type="title"/>
          </p:nvPr>
        </p:nvSpPr>
        <p:spPr>
          <a:xfrm>
            <a:off x="457200" y="1358900"/>
            <a:ext cx="8686800" cy="423863"/>
          </a:xfrm>
        </p:spPr>
        <p:txBody>
          <a:bodyPr/>
          <a:lstStyle/>
          <a:p>
            <a:r>
              <a:rPr lang="en-US" altLang="en-US"/>
              <a:t>Permanent Record</a:t>
            </a:r>
          </a:p>
        </p:txBody>
      </p:sp>
      <p:sp>
        <p:nvSpPr>
          <p:cNvPr id="47107" name="Text Placeholder 5">
            <a:extLst>
              <a:ext uri="{FF2B5EF4-FFF2-40B4-BE49-F238E27FC236}">
                <a16:creationId xmlns:a16="http://schemas.microsoft.com/office/drawing/2014/main" id="{0D711EDB-1047-4051-9340-B3F9B28A302A}"/>
              </a:ext>
            </a:extLst>
          </p:cNvPr>
          <p:cNvSpPr>
            <a:spLocks noGrp="1"/>
          </p:cNvSpPr>
          <p:nvPr>
            <p:ph type="body" idx="1"/>
          </p:nvPr>
        </p:nvSpPr>
        <p:spPr>
          <a:xfrm>
            <a:off x="687388" y="2166938"/>
            <a:ext cx="4040187" cy="369887"/>
          </a:xfrm>
        </p:spPr>
        <p:txBody>
          <a:bodyPr/>
          <a:lstStyle/>
          <a:p>
            <a:r>
              <a:rPr altLang="en-US"/>
              <a:t>4-H Contests Entered</a:t>
            </a:r>
          </a:p>
        </p:txBody>
      </p:sp>
      <p:graphicFrame>
        <p:nvGraphicFramePr>
          <p:cNvPr id="2" name="Content Placeholder 1">
            <a:extLst>
              <a:ext uri="{FF2B5EF4-FFF2-40B4-BE49-F238E27FC236}">
                <a16:creationId xmlns:a16="http://schemas.microsoft.com/office/drawing/2014/main" id="{315278A7-1444-4F27-8376-E1D1CE659360}"/>
              </a:ext>
            </a:extLst>
          </p:cNvPr>
          <p:cNvGraphicFramePr>
            <a:graphicFrameLocks noGrp="1"/>
          </p:cNvGraphicFramePr>
          <p:nvPr>
            <p:ph sz="half" idx="2"/>
            <p:extLst>
              <p:ext uri="{D42A27DB-BD31-4B8C-83A1-F6EECF244321}">
                <p14:modId xmlns:p14="http://schemas.microsoft.com/office/powerpoint/2010/main" val="519821327"/>
              </p:ext>
            </p:extLst>
          </p:nvPr>
        </p:nvGraphicFramePr>
        <p:xfrm>
          <a:off x="701040" y="2620963"/>
          <a:ext cx="4174173" cy="1536450"/>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1137920">
                  <a:extLst>
                    <a:ext uri="{9D8B030D-6E8A-4147-A177-3AD203B41FA5}">
                      <a16:colId xmlns:a16="http://schemas.microsoft.com/office/drawing/2014/main" val="20001"/>
                    </a:ext>
                  </a:extLst>
                </a:gridCol>
                <a:gridCol w="720843">
                  <a:extLst>
                    <a:ext uri="{9D8B030D-6E8A-4147-A177-3AD203B41FA5}">
                      <a16:colId xmlns:a16="http://schemas.microsoft.com/office/drawing/2014/main" val="20002"/>
                    </a:ext>
                  </a:extLst>
                </a:gridCol>
                <a:gridCol w="837665">
                  <a:extLst>
                    <a:ext uri="{9D8B030D-6E8A-4147-A177-3AD203B41FA5}">
                      <a16:colId xmlns:a16="http://schemas.microsoft.com/office/drawing/2014/main" val="20003"/>
                    </a:ext>
                  </a:extLst>
                </a:gridCol>
                <a:gridCol w="837665">
                  <a:extLst>
                    <a:ext uri="{9D8B030D-6E8A-4147-A177-3AD203B41FA5}">
                      <a16:colId xmlns:a16="http://schemas.microsoft.com/office/drawing/2014/main" val="20004"/>
                    </a:ext>
                  </a:extLst>
                </a:gridCol>
              </a:tblGrid>
              <a:tr h="370750">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Year</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Contest Entered</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Project</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Where</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Award</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71362">
                <a:tc>
                  <a:txBody>
                    <a:bodyPr/>
                    <a:lstStyle/>
                    <a:p>
                      <a:r>
                        <a:rPr lang="en-US" sz="1100" dirty="0"/>
                        <a:t>16-17</a:t>
                      </a:r>
                    </a:p>
                  </a:txBody>
                  <a:tcPr marT="45709" marB="45709"/>
                </a:tc>
                <a:tc>
                  <a:txBody>
                    <a:bodyPr/>
                    <a:lstStyle/>
                    <a:p>
                      <a:r>
                        <a:rPr lang="en-US" sz="1100" dirty="0"/>
                        <a:t>Showmanship</a:t>
                      </a:r>
                    </a:p>
                  </a:txBody>
                  <a:tcPr marT="45709" marB="45709"/>
                </a:tc>
                <a:tc>
                  <a:txBody>
                    <a:bodyPr/>
                    <a:lstStyle/>
                    <a:p>
                      <a:r>
                        <a:rPr lang="en-US" sz="1100" dirty="0"/>
                        <a:t>Rabbit</a:t>
                      </a:r>
                    </a:p>
                  </a:txBody>
                  <a:tcPr marT="45709" marB="45709"/>
                </a:tc>
                <a:tc>
                  <a:txBody>
                    <a:bodyPr/>
                    <a:lstStyle/>
                    <a:p>
                      <a:r>
                        <a:rPr lang="en-US" sz="1000" dirty="0"/>
                        <a:t>Klickitat County Fair</a:t>
                      </a:r>
                    </a:p>
                  </a:txBody>
                  <a:tcPr marT="45709" marB="45709"/>
                </a:tc>
                <a:tc>
                  <a:txBody>
                    <a:bodyPr/>
                    <a:lstStyle/>
                    <a:p>
                      <a:r>
                        <a:rPr lang="en-US" sz="1000" dirty="0"/>
                        <a:t>Blue, Call Back</a:t>
                      </a:r>
                    </a:p>
                  </a:txBody>
                  <a:tcPr marT="45709" marB="45709"/>
                </a:tc>
                <a:extLst>
                  <a:ext uri="{0D108BD9-81ED-4DB2-BD59-A6C34878D82A}">
                    <a16:rowId xmlns:a16="http://schemas.microsoft.com/office/drawing/2014/main" val="10001"/>
                  </a:ext>
                </a:extLst>
              </a:tr>
              <a:tr h="370750">
                <a:tc>
                  <a:txBody>
                    <a:bodyPr/>
                    <a:lstStyle/>
                    <a:p>
                      <a:r>
                        <a:rPr lang="en-US" sz="1100" dirty="0"/>
                        <a:t>16-17</a:t>
                      </a:r>
                    </a:p>
                  </a:txBody>
                  <a:tcPr marT="45709" marB="45709"/>
                </a:tc>
                <a:tc>
                  <a:txBody>
                    <a:bodyPr/>
                    <a:lstStyle/>
                    <a:p>
                      <a:r>
                        <a:rPr lang="en-US" sz="1100" dirty="0" err="1"/>
                        <a:t>Herdsmanship</a:t>
                      </a:r>
                      <a:endParaRPr lang="en-US" sz="1100" dirty="0"/>
                    </a:p>
                  </a:txBody>
                  <a:tcPr marT="45709" marB="45709"/>
                </a:tc>
                <a:tc>
                  <a:txBody>
                    <a:bodyPr/>
                    <a:lstStyle/>
                    <a:p>
                      <a:r>
                        <a:rPr lang="en-US" sz="1100" dirty="0"/>
                        <a:t>Goat</a:t>
                      </a:r>
                    </a:p>
                  </a:txBody>
                  <a:tcPr marT="45709" marB="45709"/>
                </a:tc>
                <a:tc>
                  <a:txBody>
                    <a:bodyPr/>
                    <a:lstStyle/>
                    <a:p>
                      <a:r>
                        <a:rPr lang="en-US" sz="1100" dirty="0"/>
                        <a:t>Klickitat County Fair</a:t>
                      </a:r>
                    </a:p>
                  </a:txBody>
                  <a:tcPr marT="45709" marB="45709"/>
                </a:tc>
                <a:tc>
                  <a:txBody>
                    <a:bodyPr/>
                    <a:lstStyle/>
                    <a:p>
                      <a:r>
                        <a:rPr lang="en-US" sz="1100" dirty="0"/>
                        <a:t>Best Barn, Thursday &amp; Sunday</a:t>
                      </a:r>
                    </a:p>
                  </a:txBody>
                  <a:tcPr marT="45709" marB="45709"/>
                </a:tc>
                <a:extLst>
                  <a:ext uri="{0D108BD9-81ED-4DB2-BD59-A6C34878D82A}">
                    <a16:rowId xmlns:a16="http://schemas.microsoft.com/office/drawing/2014/main" val="10002"/>
                  </a:ext>
                </a:extLst>
              </a:tr>
            </a:tbl>
          </a:graphicData>
        </a:graphic>
      </p:graphicFrame>
      <p:sp>
        <p:nvSpPr>
          <p:cNvPr id="47134" name="Text Placeholder 7">
            <a:extLst>
              <a:ext uri="{FF2B5EF4-FFF2-40B4-BE49-F238E27FC236}">
                <a16:creationId xmlns:a16="http://schemas.microsoft.com/office/drawing/2014/main" id="{AFC55ED2-5598-4762-8B81-C4B46CF305C3}"/>
              </a:ext>
            </a:extLst>
          </p:cNvPr>
          <p:cNvSpPr>
            <a:spLocks noGrp="1"/>
          </p:cNvSpPr>
          <p:nvPr>
            <p:ph type="body" sz="quarter" idx="3"/>
          </p:nvPr>
        </p:nvSpPr>
        <p:spPr>
          <a:xfrm>
            <a:off x="4875213" y="2166938"/>
            <a:ext cx="4041775" cy="369887"/>
          </a:xfrm>
        </p:spPr>
        <p:txBody>
          <a:bodyPr/>
          <a:lstStyle/>
          <a:p>
            <a:r>
              <a:rPr altLang="en-US"/>
              <a:t>Events Attended</a:t>
            </a:r>
          </a:p>
        </p:txBody>
      </p:sp>
      <p:sp>
        <p:nvSpPr>
          <p:cNvPr id="47135" name="Content Placeholder 8">
            <a:extLst>
              <a:ext uri="{FF2B5EF4-FFF2-40B4-BE49-F238E27FC236}">
                <a16:creationId xmlns:a16="http://schemas.microsoft.com/office/drawing/2014/main" id="{8800821F-4F22-45BF-8AB1-780FF63BEA4F}"/>
              </a:ext>
            </a:extLst>
          </p:cNvPr>
          <p:cNvSpPr>
            <a:spLocks noGrp="1"/>
          </p:cNvSpPr>
          <p:nvPr>
            <p:ph sz="quarter" idx="4"/>
          </p:nvPr>
        </p:nvSpPr>
        <p:spPr>
          <a:xfrm>
            <a:off x="4875213" y="2620963"/>
            <a:ext cx="4041775" cy="2031325"/>
          </a:xfrm>
        </p:spPr>
        <p:txBody>
          <a:bodyPr/>
          <a:lstStyle/>
          <a:p>
            <a:r>
              <a:rPr altLang="en-US" dirty="0"/>
              <a:t>4-H Non-competition Events</a:t>
            </a:r>
          </a:p>
          <a:p>
            <a:r>
              <a:rPr altLang="en-US" dirty="0"/>
              <a:t>Club, County, Regional, State, or National Level Events</a:t>
            </a:r>
            <a:endParaRPr lang="en-US" altLang="en-US" dirty="0"/>
          </a:p>
          <a:p>
            <a:r>
              <a:rPr lang="en-US" altLang="en-US" dirty="0"/>
              <a:t>Achievement Night</a:t>
            </a:r>
          </a:p>
          <a:p>
            <a:r>
              <a:rPr lang="en-US" altLang="en-US" dirty="0"/>
              <a:t>Clinics</a:t>
            </a:r>
          </a:p>
          <a:p>
            <a:r>
              <a:rPr lang="en-US" altLang="en-US" dirty="0"/>
              <a:t>State Events like Teen Rally</a:t>
            </a:r>
            <a:endParaRPr altLang="en-US" dirty="0"/>
          </a:p>
        </p:txBody>
      </p:sp>
      <p:sp>
        <p:nvSpPr>
          <p:cNvPr id="3" name="Slide Number Placeholder 2">
            <a:extLst>
              <a:ext uri="{FF2B5EF4-FFF2-40B4-BE49-F238E27FC236}">
                <a16:creationId xmlns:a16="http://schemas.microsoft.com/office/drawing/2014/main" id="{F5FAD38D-5555-499E-95D8-30B9221C2CAB}"/>
              </a:ext>
            </a:extLst>
          </p:cNvPr>
          <p:cNvSpPr>
            <a:spLocks noGrp="1"/>
          </p:cNvSpPr>
          <p:nvPr>
            <p:ph type="sldNum" sz="quarter" idx="12"/>
          </p:nvPr>
        </p:nvSpPr>
        <p:spPr/>
        <p:txBody>
          <a:bodyPr/>
          <a:lstStyle/>
          <a:p>
            <a:pPr>
              <a:defRPr/>
            </a:pPr>
            <a:fld id="{1EAF0745-C9C8-4822-85AC-84D125697E69}" type="slidenum">
              <a:rPr lang="en-US" altLang="en-US" smtClean="0"/>
              <a:pPr>
                <a:defRPr/>
              </a:pPr>
              <a:t>51</a:t>
            </a:fld>
            <a:endParaRPr lang="en-US" alt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a:extLst>
              <a:ext uri="{FF2B5EF4-FFF2-40B4-BE49-F238E27FC236}">
                <a16:creationId xmlns:a16="http://schemas.microsoft.com/office/drawing/2014/main" id="{74C35F76-CC1E-4B4B-AAB7-E944320D5899}"/>
              </a:ext>
            </a:extLst>
          </p:cNvPr>
          <p:cNvSpPr>
            <a:spLocks noGrp="1"/>
          </p:cNvSpPr>
          <p:nvPr>
            <p:ph type="title"/>
          </p:nvPr>
        </p:nvSpPr>
        <p:spPr>
          <a:xfrm>
            <a:off x="457200" y="1358900"/>
            <a:ext cx="8686800" cy="423863"/>
          </a:xfrm>
        </p:spPr>
        <p:txBody>
          <a:bodyPr/>
          <a:lstStyle/>
          <a:p>
            <a:r>
              <a:rPr lang="en-US" altLang="en-US"/>
              <a:t>Permanent Record</a:t>
            </a:r>
          </a:p>
        </p:txBody>
      </p:sp>
      <p:sp>
        <p:nvSpPr>
          <p:cNvPr id="48131" name="Text Placeholder 5">
            <a:extLst>
              <a:ext uri="{FF2B5EF4-FFF2-40B4-BE49-F238E27FC236}">
                <a16:creationId xmlns:a16="http://schemas.microsoft.com/office/drawing/2014/main" id="{E3A9C396-8915-4473-B6B5-FB64FA014EC0}"/>
              </a:ext>
            </a:extLst>
          </p:cNvPr>
          <p:cNvSpPr>
            <a:spLocks noGrp="1"/>
          </p:cNvSpPr>
          <p:nvPr>
            <p:ph type="body" idx="1"/>
          </p:nvPr>
        </p:nvSpPr>
        <p:spPr>
          <a:xfrm>
            <a:off x="687388" y="2166938"/>
            <a:ext cx="4040187" cy="369887"/>
          </a:xfrm>
        </p:spPr>
        <p:txBody>
          <a:bodyPr/>
          <a:lstStyle/>
          <a:p>
            <a:r>
              <a:rPr altLang="en-US"/>
              <a:t>Community Service</a:t>
            </a:r>
          </a:p>
        </p:txBody>
      </p:sp>
      <p:sp>
        <p:nvSpPr>
          <p:cNvPr id="48132" name="Content Placeholder 6">
            <a:extLst>
              <a:ext uri="{FF2B5EF4-FFF2-40B4-BE49-F238E27FC236}">
                <a16:creationId xmlns:a16="http://schemas.microsoft.com/office/drawing/2014/main" id="{D4717823-1365-4A3F-B8AA-6752B4499EB9}"/>
              </a:ext>
            </a:extLst>
          </p:cNvPr>
          <p:cNvSpPr>
            <a:spLocks noGrp="1"/>
          </p:cNvSpPr>
          <p:nvPr>
            <p:ph sz="half" idx="2"/>
          </p:nvPr>
        </p:nvSpPr>
        <p:spPr>
          <a:xfrm>
            <a:off x="687388" y="2620963"/>
            <a:ext cx="4040187" cy="2308324"/>
          </a:xfrm>
        </p:spPr>
        <p:txBody>
          <a:bodyPr/>
          <a:lstStyle/>
          <a:p>
            <a:r>
              <a:rPr altLang="en-US" dirty="0"/>
              <a:t>4-H Club Gathered Bottles for Recycling</a:t>
            </a:r>
          </a:p>
          <a:p>
            <a:r>
              <a:rPr altLang="en-US" dirty="0"/>
              <a:t>Packaged Food at a Food Pantry</a:t>
            </a:r>
            <a:endParaRPr lang="en-US" altLang="en-US" dirty="0"/>
          </a:p>
          <a:p>
            <a:r>
              <a:rPr lang="en-US" altLang="en-US" dirty="0"/>
              <a:t>Served Food at Soup Kitchen</a:t>
            </a:r>
          </a:p>
          <a:p>
            <a:r>
              <a:rPr lang="en-US" altLang="en-US" dirty="0"/>
              <a:t>Collected Food, Hygiene, and Clothing for homeless</a:t>
            </a:r>
          </a:p>
          <a:p>
            <a:r>
              <a:rPr lang="en-US" altLang="en-US" dirty="0"/>
              <a:t>Set out flags for Memorial Day</a:t>
            </a:r>
            <a:endParaRPr altLang="en-US" dirty="0"/>
          </a:p>
        </p:txBody>
      </p:sp>
      <p:sp>
        <p:nvSpPr>
          <p:cNvPr id="48133" name="Text Placeholder 7">
            <a:extLst>
              <a:ext uri="{FF2B5EF4-FFF2-40B4-BE49-F238E27FC236}">
                <a16:creationId xmlns:a16="http://schemas.microsoft.com/office/drawing/2014/main" id="{647CD8B0-9006-48ED-917E-F22087BEA50B}"/>
              </a:ext>
            </a:extLst>
          </p:cNvPr>
          <p:cNvSpPr>
            <a:spLocks noGrp="1"/>
          </p:cNvSpPr>
          <p:nvPr>
            <p:ph type="body" sz="quarter" idx="3"/>
          </p:nvPr>
        </p:nvSpPr>
        <p:spPr>
          <a:xfrm>
            <a:off x="4875213" y="2166938"/>
            <a:ext cx="4041775" cy="369887"/>
          </a:xfrm>
        </p:spPr>
        <p:txBody>
          <a:bodyPr/>
          <a:lstStyle/>
          <a:p>
            <a:r>
              <a:rPr altLang="en-US"/>
              <a:t>4-H Promotion</a:t>
            </a:r>
          </a:p>
        </p:txBody>
      </p:sp>
      <p:sp>
        <p:nvSpPr>
          <p:cNvPr id="48134" name="Content Placeholder 8">
            <a:extLst>
              <a:ext uri="{FF2B5EF4-FFF2-40B4-BE49-F238E27FC236}">
                <a16:creationId xmlns:a16="http://schemas.microsoft.com/office/drawing/2014/main" id="{C65C57CA-B229-41FC-AEFC-2C277A1F60B2}"/>
              </a:ext>
            </a:extLst>
          </p:cNvPr>
          <p:cNvSpPr>
            <a:spLocks noGrp="1"/>
          </p:cNvSpPr>
          <p:nvPr>
            <p:ph sz="quarter" idx="4"/>
          </p:nvPr>
        </p:nvSpPr>
        <p:spPr>
          <a:xfrm>
            <a:off x="4875213" y="2620963"/>
            <a:ext cx="4041775" cy="3139321"/>
          </a:xfrm>
        </p:spPr>
        <p:txBody>
          <a:bodyPr/>
          <a:lstStyle/>
          <a:p>
            <a:r>
              <a:rPr altLang="en-US" dirty="0"/>
              <a:t>Wore my 4-H T-Shirt</a:t>
            </a:r>
          </a:p>
          <a:p>
            <a:r>
              <a:rPr altLang="en-US" dirty="0"/>
              <a:t>Put up club event flyers at the grocery store</a:t>
            </a:r>
          </a:p>
          <a:p>
            <a:r>
              <a:rPr altLang="en-US" dirty="0"/>
              <a:t>Attended KYG and spoke with the commissioners about the experience.</a:t>
            </a:r>
            <a:endParaRPr lang="en-US" altLang="en-US" dirty="0"/>
          </a:p>
          <a:p>
            <a:r>
              <a:rPr lang="en-US" altLang="en-US" dirty="0"/>
              <a:t>A picture of our club doing something was in the paper.</a:t>
            </a:r>
          </a:p>
          <a:p>
            <a:r>
              <a:rPr lang="en-US" altLang="en-US" dirty="0"/>
              <a:t>I invited a friend to come to my Club Meeting with me.</a:t>
            </a:r>
          </a:p>
        </p:txBody>
      </p:sp>
      <p:sp>
        <p:nvSpPr>
          <p:cNvPr id="2" name="Slide Number Placeholder 1">
            <a:extLst>
              <a:ext uri="{FF2B5EF4-FFF2-40B4-BE49-F238E27FC236}">
                <a16:creationId xmlns:a16="http://schemas.microsoft.com/office/drawing/2014/main" id="{458C84AF-9FF9-4125-8DCE-7A468AEF98F7}"/>
              </a:ext>
            </a:extLst>
          </p:cNvPr>
          <p:cNvSpPr>
            <a:spLocks noGrp="1"/>
          </p:cNvSpPr>
          <p:nvPr>
            <p:ph type="sldNum" sz="quarter" idx="12"/>
          </p:nvPr>
        </p:nvSpPr>
        <p:spPr/>
        <p:txBody>
          <a:bodyPr/>
          <a:lstStyle/>
          <a:p>
            <a:pPr>
              <a:defRPr/>
            </a:pPr>
            <a:fld id="{1EAF0745-C9C8-4822-85AC-84D125697E69}" type="slidenum">
              <a:rPr lang="en-US" altLang="en-US" smtClean="0"/>
              <a:pPr>
                <a:defRPr/>
              </a:pPr>
              <a:t>52</a:t>
            </a:fld>
            <a:endParaRPr lang="en-US" alt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a:extLst>
              <a:ext uri="{FF2B5EF4-FFF2-40B4-BE49-F238E27FC236}">
                <a16:creationId xmlns:a16="http://schemas.microsoft.com/office/drawing/2014/main" id="{F6BDE5CF-65F3-48B6-AC9C-6D8327EC75A9}"/>
              </a:ext>
            </a:extLst>
          </p:cNvPr>
          <p:cNvSpPr>
            <a:spLocks noGrp="1"/>
          </p:cNvSpPr>
          <p:nvPr>
            <p:ph type="title"/>
          </p:nvPr>
        </p:nvSpPr>
        <p:spPr>
          <a:xfrm>
            <a:off x="457200" y="1358900"/>
            <a:ext cx="8686800" cy="423863"/>
          </a:xfrm>
        </p:spPr>
        <p:txBody>
          <a:bodyPr/>
          <a:lstStyle/>
          <a:p>
            <a:r>
              <a:rPr lang="en-US" altLang="en-US"/>
              <a:t>Permanent Record</a:t>
            </a:r>
          </a:p>
        </p:txBody>
      </p:sp>
      <p:sp>
        <p:nvSpPr>
          <p:cNvPr id="49155" name="Text Placeholder 5">
            <a:extLst>
              <a:ext uri="{FF2B5EF4-FFF2-40B4-BE49-F238E27FC236}">
                <a16:creationId xmlns:a16="http://schemas.microsoft.com/office/drawing/2014/main" id="{1EE1512A-296C-410E-96B1-DA0817CA0767}"/>
              </a:ext>
            </a:extLst>
          </p:cNvPr>
          <p:cNvSpPr>
            <a:spLocks noGrp="1"/>
          </p:cNvSpPr>
          <p:nvPr>
            <p:ph type="body" idx="1"/>
          </p:nvPr>
        </p:nvSpPr>
        <p:spPr>
          <a:xfrm>
            <a:off x="687388" y="2166938"/>
            <a:ext cx="4040187" cy="369887"/>
          </a:xfrm>
        </p:spPr>
        <p:txBody>
          <a:bodyPr/>
          <a:lstStyle/>
          <a:p>
            <a:r>
              <a:rPr altLang="en-US"/>
              <a:t>Leadership</a:t>
            </a:r>
          </a:p>
        </p:txBody>
      </p:sp>
      <p:sp>
        <p:nvSpPr>
          <p:cNvPr id="49156" name="Content Placeholder 6">
            <a:extLst>
              <a:ext uri="{FF2B5EF4-FFF2-40B4-BE49-F238E27FC236}">
                <a16:creationId xmlns:a16="http://schemas.microsoft.com/office/drawing/2014/main" id="{1CEA9CB0-2586-4F4F-B00B-99B6640AFEF2}"/>
              </a:ext>
            </a:extLst>
          </p:cNvPr>
          <p:cNvSpPr>
            <a:spLocks noGrp="1"/>
          </p:cNvSpPr>
          <p:nvPr>
            <p:ph sz="half" idx="2"/>
          </p:nvPr>
        </p:nvSpPr>
        <p:spPr>
          <a:xfrm>
            <a:off x="687388" y="2620963"/>
            <a:ext cx="4040187" cy="2308324"/>
          </a:xfrm>
        </p:spPr>
        <p:txBody>
          <a:bodyPr/>
          <a:lstStyle/>
          <a:p>
            <a:r>
              <a:rPr altLang="en-US" dirty="0"/>
              <a:t>Club Officer</a:t>
            </a:r>
          </a:p>
          <a:p>
            <a:r>
              <a:rPr altLang="en-US" dirty="0"/>
              <a:t>County Role (Teen Superintendent)</a:t>
            </a:r>
          </a:p>
          <a:p>
            <a:r>
              <a:rPr altLang="en-US" dirty="0"/>
              <a:t>State Ambassador</a:t>
            </a:r>
          </a:p>
          <a:p>
            <a:r>
              <a:rPr altLang="en-US" dirty="0"/>
              <a:t>Committee Chair</a:t>
            </a:r>
            <a:endParaRPr lang="en-US" altLang="en-US" dirty="0"/>
          </a:p>
          <a:p>
            <a:r>
              <a:rPr lang="en-US" altLang="en-US" dirty="0"/>
              <a:t>Helped Another Member learn how to</a:t>
            </a:r>
            <a:endParaRPr altLang="en-US" dirty="0"/>
          </a:p>
        </p:txBody>
      </p:sp>
      <p:sp>
        <p:nvSpPr>
          <p:cNvPr id="49157" name="Text Placeholder 7">
            <a:extLst>
              <a:ext uri="{FF2B5EF4-FFF2-40B4-BE49-F238E27FC236}">
                <a16:creationId xmlns:a16="http://schemas.microsoft.com/office/drawing/2014/main" id="{A209C2C6-3627-4810-A006-3B7D29FE3421}"/>
              </a:ext>
            </a:extLst>
          </p:cNvPr>
          <p:cNvSpPr>
            <a:spLocks noGrp="1"/>
          </p:cNvSpPr>
          <p:nvPr>
            <p:ph type="body" sz="quarter" idx="3"/>
          </p:nvPr>
        </p:nvSpPr>
        <p:spPr>
          <a:xfrm>
            <a:off x="4875213" y="2027238"/>
            <a:ext cx="4041775" cy="647700"/>
          </a:xfrm>
        </p:spPr>
        <p:txBody>
          <a:bodyPr/>
          <a:lstStyle/>
          <a:p>
            <a:r>
              <a:rPr altLang="en-US"/>
              <a:t>School &amp; Community Responsibilities</a:t>
            </a:r>
          </a:p>
        </p:txBody>
      </p:sp>
      <p:sp>
        <p:nvSpPr>
          <p:cNvPr id="49158" name="Content Placeholder 8">
            <a:extLst>
              <a:ext uri="{FF2B5EF4-FFF2-40B4-BE49-F238E27FC236}">
                <a16:creationId xmlns:a16="http://schemas.microsoft.com/office/drawing/2014/main" id="{032612C3-8F0D-4704-A550-E755240131C8}"/>
              </a:ext>
            </a:extLst>
          </p:cNvPr>
          <p:cNvSpPr>
            <a:spLocks noGrp="1"/>
          </p:cNvSpPr>
          <p:nvPr>
            <p:ph sz="quarter" idx="4"/>
          </p:nvPr>
        </p:nvSpPr>
        <p:spPr>
          <a:xfrm>
            <a:off x="4727575" y="2587625"/>
            <a:ext cx="4041775" cy="3831818"/>
          </a:xfrm>
        </p:spPr>
        <p:txBody>
          <a:bodyPr/>
          <a:lstStyle/>
          <a:p>
            <a:r>
              <a:rPr altLang="en-US" dirty="0"/>
              <a:t>School President</a:t>
            </a:r>
          </a:p>
          <a:p>
            <a:r>
              <a:rPr altLang="en-US" dirty="0"/>
              <a:t>AWANA Group Leader</a:t>
            </a:r>
          </a:p>
          <a:p>
            <a:r>
              <a:rPr altLang="en-US" dirty="0"/>
              <a:t>Track Contestant</a:t>
            </a:r>
          </a:p>
          <a:p>
            <a:r>
              <a:rPr altLang="en-US" dirty="0"/>
              <a:t>Rainbow Girls Member</a:t>
            </a:r>
          </a:p>
          <a:p>
            <a:r>
              <a:rPr altLang="en-US" dirty="0"/>
              <a:t>Math Club</a:t>
            </a:r>
          </a:p>
          <a:p>
            <a:r>
              <a:rPr altLang="en-US" dirty="0"/>
              <a:t>School Play </a:t>
            </a:r>
            <a:r>
              <a:rPr lang="en-US" altLang="en-US" dirty="0"/>
              <a:t>–</a:t>
            </a:r>
            <a:r>
              <a:rPr altLang="en-US" dirty="0"/>
              <a:t> </a:t>
            </a:r>
            <a:r>
              <a:rPr altLang="en-US" dirty="0" err="1"/>
              <a:t>Ensamble</a:t>
            </a:r>
            <a:endParaRPr lang="en-US" altLang="en-US" dirty="0"/>
          </a:p>
          <a:p>
            <a:r>
              <a:rPr lang="en-US" altLang="en-US" dirty="0"/>
              <a:t>Line Leader</a:t>
            </a:r>
          </a:p>
          <a:p>
            <a:r>
              <a:rPr lang="en-US" altLang="en-US" dirty="0"/>
              <a:t>Sports Team</a:t>
            </a:r>
          </a:p>
          <a:p>
            <a:r>
              <a:rPr lang="en-US" altLang="en-US" dirty="0"/>
              <a:t>ASB Club</a:t>
            </a:r>
          </a:p>
          <a:p>
            <a:r>
              <a:rPr lang="en-US" altLang="en-US" dirty="0"/>
              <a:t>Teacher Helper</a:t>
            </a:r>
          </a:p>
          <a:p>
            <a:r>
              <a:rPr lang="en-US" altLang="en-US" dirty="0"/>
              <a:t>Band</a:t>
            </a:r>
            <a:endParaRPr altLang="en-US" dirty="0"/>
          </a:p>
        </p:txBody>
      </p:sp>
      <p:cxnSp>
        <p:nvCxnSpPr>
          <p:cNvPr id="3" name="Straight Connector 2">
            <a:extLst>
              <a:ext uri="{FF2B5EF4-FFF2-40B4-BE49-F238E27FC236}">
                <a16:creationId xmlns:a16="http://schemas.microsoft.com/office/drawing/2014/main" id="{97AE82D8-279A-4F33-81DA-FD4D0AA76134}"/>
              </a:ext>
            </a:extLst>
          </p:cNvPr>
          <p:cNvCxnSpPr/>
          <p:nvPr/>
        </p:nvCxnSpPr>
        <p:spPr>
          <a:xfrm>
            <a:off x="2001520" y="4785360"/>
            <a:ext cx="15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05AB059-1E2E-46E0-981A-721E1914C0E0}"/>
              </a:ext>
            </a:extLst>
          </p:cNvPr>
          <p:cNvSpPr>
            <a:spLocks noGrp="1"/>
          </p:cNvSpPr>
          <p:nvPr>
            <p:ph type="sldNum" sz="quarter" idx="12"/>
          </p:nvPr>
        </p:nvSpPr>
        <p:spPr/>
        <p:txBody>
          <a:bodyPr/>
          <a:lstStyle/>
          <a:p>
            <a:pPr>
              <a:defRPr/>
            </a:pPr>
            <a:fld id="{1EAF0745-C9C8-4822-85AC-84D125697E69}" type="slidenum">
              <a:rPr lang="en-US" altLang="en-US" smtClean="0"/>
              <a:pPr>
                <a:defRPr/>
              </a:pPr>
              <a:t>53</a:t>
            </a:fld>
            <a:endParaRPr lang="en-US" alt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a:extLst>
              <a:ext uri="{FF2B5EF4-FFF2-40B4-BE49-F238E27FC236}">
                <a16:creationId xmlns:a16="http://schemas.microsoft.com/office/drawing/2014/main" id="{43207850-8D27-4EF7-82FD-909A9C1A1553}"/>
              </a:ext>
            </a:extLst>
          </p:cNvPr>
          <p:cNvSpPr>
            <a:spLocks noGrp="1"/>
          </p:cNvSpPr>
          <p:nvPr>
            <p:ph type="title"/>
          </p:nvPr>
        </p:nvSpPr>
        <p:spPr>
          <a:xfrm>
            <a:off x="457200" y="1358900"/>
            <a:ext cx="8686800" cy="423863"/>
          </a:xfrm>
        </p:spPr>
        <p:txBody>
          <a:bodyPr/>
          <a:lstStyle/>
          <a:p>
            <a:r>
              <a:rPr lang="en-US" altLang="en-US"/>
              <a:t>Permanent Record</a:t>
            </a:r>
          </a:p>
        </p:txBody>
      </p:sp>
      <p:sp>
        <p:nvSpPr>
          <p:cNvPr id="50179" name="Text Placeholder 5">
            <a:extLst>
              <a:ext uri="{FF2B5EF4-FFF2-40B4-BE49-F238E27FC236}">
                <a16:creationId xmlns:a16="http://schemas.microsoft.com/office/drawing/2014/main" id="{8DC749CA-D705-45E9-8BC3-7FEB59775DA4}"/>
              </a:ext>
            </a:extLst>
          </p:cNvPr>
          <p:cNvSpPr>
            <a:spLocks noGrp="1"/>
          </p:cNvSpPr>
          <p:nvPr>
            <p:ph type="body" idx="1"/>
          </p:nvPr>
        </p:nvSpPr>
        <p:spPr>
          <a:xfrm>
            <a:off x="530225" y="1612900"/>
            <a:ext cx="4197350" cy="923925"/>
          </a:xfrm>
        </p:spPr>
        <p:txBody>
          <a:bodyPr/>
          <a:lstStyle/>
          <a:p>
            <a:r>
              <a:rPr altLang="en-US" dirty="0"/>
              <a:t>Contests Other Than 4-H Entered (relevant to your projects)</a:t>
            </a:r>
          </a:p>
        </p:txBody>
      </p:sp>
      <p:sp>
        <p:nvSpPr>
          <p:cNvPr id="50180" name="Content Placeholder 6">
            <a:extLst>
              <a:ext uri="{FF2B5EF4-FFF2-40B4-BE49-F238E27FC236}">
                <a16:creationId xmlns:a16="http://schemas.microsoft.com/office/drawing/2014/main" id="{E9D22BC0-F3DB-420D-A9C8-316F87CC694E}"/>
              </a:ext>
            </a:extLst>
          </p:cNvPr>
          <p:cNvSpPr>
            <a:spLocks noGrp="1"/>
          </p:cNvSpPr>
          <p:nvPr>
            <p:ph sz="half" idx="2"/>
          </p:nvPr>
        </p:nvSpPr>
        <p:spPr>
          <a:xfrm>
            <a:off x="687388" y="2620963"/>
            <a:ext cx="4040187" cy="2585323"/>
          </a:xfrm>
        </p:spPr>
        <p:txBody>
          <a:bodyPr/>
          <a:lstStyle/>
          <a:p>
            <a:r>
              <a:rPr altLang="en-US" dirty="0"/>
              <a:t>ARBA (rabbit) Show</a:t>
            </a:r>
          </a:p>
          <a:p>
            <a:r>
              <a:rPr altLang="en-US" dirty="0"/>
              <a:t>Spring Fairs</a:t>
            </a:r>
          </a:p>
          <a:p>
            <a:r>
              <a:rPr altLang="en-US" dirty="0"/>
              <a:t>Photography Contests</a:t>
            </a:r>
          </a:p>
          <a:p>
            <a:r>
              <a:rPr altLang="en-US" dirty="0"/>
              <a:t>We want to know how involved you are and what your other talents related to your project are.</a:t>
            </a:r>
            <a:endParaRPr lang="en-US" altLang="en-US" dirty="0"/>
          </a:p>
          <a:p>
            <a:r>
              <a:rPr lang="en-US" altLang="en-US" dirty="0"/>
              <a:t>Rodeo Event</a:t>
            </a:r>
            <a:endParaRPr altLang="en-US" dirty="0"/>
          </a:p>
        </p:txBody>
      </p:sp>
      <p:sp>
        <p:nvSpPr>
          <p:cNvPr id="50181" name="Text Placeholder 7">
            <a:extLst>
              <a:ext uri="{FF2B5EF4-FFF2-40B4-BE49-F238E27FC236}">
                <a16:creationId xmlns:a16="http://schemas.microsoft.com/office/drawing/2014/main" id="{E2A2421A-4B36-4AD3-B402-AD6E16D56103}"/>
              </a:ext>
            </a:extLst>
          </p:cNvPr>
          <p:cNvSpPr>
            <a:spLocks noGrp="1"/>
          </p:cNvSpPr>
          <p:nvPr>
            <p:ph type="body" sz="quarter" idx="3"/>
          </p:nvPr>
        </p:nvSpPr>
        <p:spPr>
          <a:xfrm>
            <a:off x="4875213" y="2166938"/>
            <a:ext cx="4041775" cy="369887"/>
          </a:xfrm>
        </p:spPr>
        <p:txBody>
          <a:bodyPr/>
          <a:lstStyle/>
          <a:p>
            <a:r>
              <a:rPr altLang="en-US"/>
              <a:t>4-H Meeting Attendance</a:t>
            </a:r>
          </a:p>
        </p:txBody>
      </p:sp>
      <p:pic>
        <p:nvPicPr>
          <p:cNvPr id="50182" name="Content Placeholder 1">
            <a:extLst>
              <a:ext uri="{FF2B5EF4-FFF2-40B4-BE49-F238E27FC236}">
                <a16:creationId xmlns:a16="http://schemas.microsoft.com/office/drawing/2014/main" id="{15DD34C8-275A-4969-ABA2-4BB4D1258EE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875213" y="2657475"/>
            <a:ext cx="3859212" cy="1266825"/>
          </a:xfrm>
        </p:spPr>
      </p:pic>
      <p:sp>
        <p:nvSpPr>
          <p:cNvPr id="50183" name="TextBox 3">
            <a:extLst>
              <a:ext uri="{FF2B5EF4-FFF2-40B4-BE49-F238E27FC236}">
                <a16:creationId xmlns:a16="http://schemas.microsoft.com/office/drawing/2014/main" id="{5796885A-5A9A-4B46-A2F4-52E01D533164}"/>
              </a:ext>
            </a:extLst>
          </p:cNvPr>
          <p:cNvSpPr txBox="1">
            <a:spLocks noChangeArrowheads="1"/>
          </p:cNvSpPr>
          <p:nvPr/>
        </p:nvSpPr>
        <p:spPr bwMode="auto">
          <a:xfrm>
            <a:off x="6084888" y="2940050"/>
            <a:ext cx="487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chemeClr val="bg2"/>
                </a:solidFill>
              </a:rPr>
              <a:t>16-17</a:t>
            </a:r>
          </a:p>
        </p:txBody>
      </p:sp>
      <p:sp>
        <p:nvSpPr>
          <p:cNvPr id="10" name="TextBox 9">
            <a:extLst>
              <a:ext uri="{FF2B5EF4-FFF2-40B4-BE49-F238E27FC236}">
                <a16:creationId xmlns:a16="http://schemas.microsoft.com/office/drawing/2014/main" id="{8CDB7BA8-6BA6-4DDD-9655-289202450E4C}"/>
              </a:ext>
            </a:extLst>
          </p:cNvPr>
          <p:cNvSpPr txBox="1"/>
          <p:nvPr/>
        </p:nvSpPr>
        <p:spPr>
          <a:xfrm>
            <a:off x="6084888" y="3155950"/>
            <a:ext cx="487362" cy="261938"/>
          </a:xfrm>
          <a:prstGeom prst="rect">
            <a:avLst/>
          </a:prstGeom>
          <a:noFill/>
        </p:spPr>
        <p:txBody>
          <a:bodyPr>
            <a:spAutoFit/>
          </a:bodyPr>
          <a:lstStyle/>
          <a:p>
            <a:pPr>
              <a:defRPr/>
            </a:pPr>
            <a:r>
              <a:rPr lang="en-US" sz="1050" dirty="0">
                <a:solidFill>
                  <a:schemeClr val="bg2"/>
                </a:solidFill>
              </a:rPr>
              <a:t>12</a:t>
            </a:r>
          </a:p>
        </p:txBody>
      </p:sp>
      <p:sp>
        <p:nvSpPr>
          <p:cNvPr id="11" name="TextBox 10">
            <a:extLst>
              <a:ext uri="{FF2B5EF4-FFF2-40B4-BE49-F238E27FC236}">
                <a16:creationId xmlns:a16="http://schemas.microsoft.com/office/drawing/2014/main" id="{0FDEF2A8-C6D2-4E32-8992-14E3FCCE6B3E}"/>
              </a:ext>
            </a:extLst>
          </p:cNvPr>
          <p:cNvSpPr txBox="1"/>
          <p:nvPr/>
        </p:nvSpPr>
        <p:spPr>
          <a:xfrm>
            <a:off x="6084888" y="3371850"/>
            <a:ext cx="487362" cy="260350"/>
          </a:xfrm>
          <a:prstGeom prst="rect">
            <a:avLst/>
          </a:prstGeom>
          <a:noFill/>
        </p:spPr>
        <p:txBody>
          <a:bodyPr>
            <a:spAutoFit/>
          </a:bodyPr>
          <a:lstStyle/>
          <a:p>
            <a:pPr>
              <a:defRPr/>
            </a:pPr>
            <a:r>
              <a:rPr lang="en-US" sz="1050" dirty="0">
                <a:solidFill>
                  <a:schemeClr val="bg2"/>
                </a:solidFill>
              </a:rPr>
              <a:t>10</a:t>
            </a:r>
          </a:p>
        </p:txBody>
      </p:sp>
      <p:sp>
        <p:nvSpPr>
          <p:cNvPr id="2" name="Slide Number Placeholder 1">
            <a:extLst>
              <a:ext uri="{FF2B5EF4-FFF2-40B4-BE49-F238E27FC236}">
                <a16:creationId xmlns:a16="http://schemas.microsoft.com/office/drawing/2014/main" id="{C4E4A617-08CD-493C-9786-33A88CB72903}"/>
              </a:ext>
            </a:extLst>
          </p:cNvPr>
          <p:cNvSpPr>
            <a:spLocks noGrp="1"/>
          </p:cNvSpPr>
          <p:nvPr>
            <p:ph type="sldNum" sz="quarter" idx="12"/>
          </p:nvPr>
        </p:nvSpPr>
        <p:spPr/>
        <p:txBody>
          <a:bodyPr/>
          <a:lstStyle/>
          <a:p>
            <a:pPr>
              <a:defRPr/>
            </a:pPr>
            <a:fld id="{1EAF0745-C9C8-4822-85AC-84D125697E69}" type="slidenum">
              <a:rPr lang="en-US" altLang="en-US" smtClean="0"/>
              <a:pPr>
                <a:defRPr/>
              </a:pPr>
              <a:t>54</a:t>
            </a:fld>
            <a:endParaRPr lang="en-US" alt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a:extLst>
              <a:ext uri="{FF2B5EF4-FFF2-40B4-BE49-F238E27FC236}">
                <a16:creationId xmlns:a16="http://schemas.microsoft.com/office/drawing/2014/main" id="{799E282C-1655-4C30-9F60-B4E88B1694DA}"/>
              </a:ext>
            </a:extLst>
          </p:cNvPr>
          <p:cNvSpPr>
            <a:spLocks noGrp="1"/>
          </p:cNvSpPr>
          <p:nvPr>
            <p:ph type="title"/>
          </p:nvPr>
        </p:nvSpPr>
        <p:spPr>
          <a:xfrm>
            <a:off x="457200" y="1174750"/>
            <a:ext cx="3008313" cy="646113"/>
          </a:xfrm>
        </p:spPr>
        <p:txBody>
          <a:bodyPr/>
          <a:lstStyle/>
          <a:p>
            <a:r>
              <a:rPr lang="en-US" altLang="en-US"/>
              <a:t>Permanent Record</a:t>
            </a:r>
          </a:p>
        </p:txBody>
      </p:sp>
      <p:pic>
        <p:nvPicPr>
          <p:cNvPr id="51203" name="Content Placeholder 7">
            <a:extLst>
              <a:ext uri="{FF2B5EF4-FFF2-40B4-BE49-F238E27FC236}">
                <a16:creationId xmlns:a16="http://schemas.microsoft.com/office/drawing/2014/main" id="{A5BC8BE3-61C3-4521-9695-ACC6F40754A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48150" y="1498600"/>
            <a:ext cx="3792538" cy="3790950"/>
          </a:xfrm>
        </p:spPr>
      </p:pic>
      <p:sp>
        <p:nvSpPr>
          <p:cNvPr id="7" name="Text Placeholder 6">
            <a:extLst>
              <a:ext uri="{FF2B5EF4-FFF2-40B4-BE49-F238E27FC236}">
                <a16:creationId xmlns:a16="http://schemas.microsoft.com/office/drawing/2014/main" id="{861CB913-FF62-4D8C-90BA-8EA5BC0E0F8A}"/>
              </a:ext>
            </a:extLst>
          </p:cNvPr>
          <p:cNvSpPr>
            <a:spLocks noGrp="1"/>
          </p:cNvSpPr>
          <p:nvPr>
            <p:ph type="body" sz="half" idx="2"/>
          </p:nvPr>
        </p:nvSpPr>
        <p:spPr>
          <a:xfrm>
            <a:off x="555625" y="2874963"/>
            <a:ext cx="2773363" cy="2623795"/>
          </a:xfrm>
        </p:spPr>
        <p:txBody>
          <a:bodyPr/>
          <a:lstStyle/>
          <a:p>
            <a:pPr marL="285750" indent="-285750">
              <a:buFont typeface="Arial" panose="020B0604020202020204" pitchFamily="34" charset="0"/>
              <a:buChar char="•"/>
              <a:defRPr/>
            </a:pPr>
            <a:r>
              <a:rPr dirty="0"/>
              <a:t>Choose what accomplishment or award you are most proud of.</a:t>
            </a:r>
            <a:endParaRPr lang="en-US" dirty="0"/>
          </a:p>
          <a:p>
            <a:pPr marL="285750" indent="-285750">
              <a:buFont typeface="Arial" panose="020B0604020202020204" pitchFamily="34" charset="0"/>
              <a:buChar char="•"/>
              <a:defRPr/>
            </a:pPr>
            <a:r>
              <a:rPr lang="en-US" dirty="0"/>
              <a:t>This should be something that made you feel successful.</a:t>
            </a:r>
          </a:p>
          <a:p>
            <a:pPr marL="285750" indent="-285750">
              <a:buFont typeface="Arial" panose="020B0604020202020204" pitchFamily="34" charset="0"/>
              <a:buChar char="•"/>
              <a:defRPr/>
            </a:pPr>
            <a:r>
              <a:rPr lang="en-US" dirty="0"/>
              <a:t>You can update last year’s entry if it changed after you submitted your record book.</a:t>
            </a:r>
            <a:endParaRPr dirty="0"/>
          </a:p>
          <a:p>
            <a:pPr>
              <a:defRPr/>
            </a:pPr>
            <a:endParaRPr dirty="0"/>
          </a:p>
        </p:txBody>
      </p:sp>
      <p:sp>
        <p:nvSpPr>
          <p:cNvPr id="9" name="Text Placeholder 5">
            <a:extLst>
              <a:ext uri="{FF2B5EF4-FFF2-40B4-BE49-F238E27FC236}">
                <a16:creationId xmlns:a16="http://schemas.microsoft.com/office/drawing/2014/main" id="{056F771F-6B69-4662-90E9-33687B426426}"/>
              </a:ext>
            </a:extLst>
          </p:cNvPr>
          <p:cNvSpPr txBox="1">
            <a:spLocks/>
          </p:cNvSpPr>
          <p:nvPr/>
        </p:nvSpPr>
        <p:spPr bwMode="black">
          <a:xfrm>
            <a:off x="457200" y="1820863"/>
            <a:ext cx="2927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marL="165100" indent="-165100" algn="l" rtl="0" eaLnBrk="0" fontAlgn="base" hangingPunct="0">
              <a:spcBef>
                <a:spcPct val="25000"/>
              </a:spcBef>
              <a:spcAft>
                <a:spcPct val="0"/>
              </a:spcAft>
              <a:buClr>
                <a:srgbClr val="C60C30"/>
              </a:buClr>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algn="l" defTabSz="914400" rtl="0" eaLnBrk="0" fontAlgn="base" hangingPunct="0">
              <a:lnSpc>
                <a:spcPct val="95000"/>
              </a:lnSpc>
              <a:spcBef>
                <a:spcPct val="10000"/>
              </a:spcBef>
              <a:spcAft>
                <a:spcPct val="0"/>
              </a:spcAft>
              <a:buClr>
                <a:srgbClr val="C60C30"/>
              </a:buClr>
              <a:buSzPct val="125000"/>
              <a:buFont typeface="Arial" pitchFamily="34" charset="0"/>
              <a:buChar char="•"/>
              <a:defRPr lang="en-US" sz="2200" dirty="0" smtClean="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lgn="l" rtl="0" eaLnBrk="0" fontAlgn="base" hangingPunct="0">
              <a:lnSpc>
                <a:spcPct val="95000"/>
              </a:lnSpc>
              <a:spcBef>
                <a:spcPct val="10000"/>
              </a:spcBef>
              <a:spcAft>
                <a:spcPct val="0"/>
              </a:spcAft>
              <a:buClr>
                <a:srgbClr val="C60C30"/>
              </a:buClr>
              <a:buSzPct val="125000"/>
              <a:buFont typeface="Arial" pitchFamily="34" charset="0"/>
              <a:buChar char="•"/>
              <a:defRPr lang="en-US" sz="2000" dirty="0" smtClean="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25000"/>
              <a:buFont typeface="Arial" pitchFamily="34" charset="0"/>
              <a:buChar char="•"/>
              <a:defRPr lang="en-US" sz="20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algn="ctr">
              <a:buFont typeface="Arial" pitchFamily="34" charset="0"/>
              <a:buNone/>
              <a:defRPr/>
            </a:pPr>
            <a:r>
              <a:rPr sz="1800" b="1" kern="0">
                <a:solidFill>
                  <a:srgbClr val="C60C30"/>
                </a:solidFill>
              </a:rPr>
              <a:t>Most Important Recognition (</a:t>
            </a:r>
            <a:r>
              <a:rPr sz="1800" b="1" u="sng" kern="0">
                <a:solidFill>
                  <a:srgbClr val="C60C30"/>
                </a:solidFill>
              </a:rPr>
              <a:t>To You</a:t>
            </a:r>
            <a:r>
              <a:rPr sz="1800" b="1" kern="0">
                <a:solidFill>
                  <a:srgbClr val="C60C30"/>
                </a:solidFill>
              </a:rPr>
              <a:t>)</a:t>
            </a:r>
          </a:p>
        </p:txBody>
      </p:sp>
      <p:sp>
        <p:nvSpPr>
          <p:cNvPr id="2" name="Slide Number Placeholder 1">
            <a:extLst>
              <a:ext uri="{FF2B5EF4-FFF2-40B4-BE49-F238E27FC236}">
                <a16:creationId xmlns:a16="http://schemas.microsoft.com/office/drawing/2014/main" id="{2114E6DB-232D-400B-A3BB-3DD7E17A19CB}"/>
              </a:ext>
            </a:extLst>
          </p:cNvPr>
          <p:cNvSpPr>
            <a:spLocks noGrp="1"/>
          </p:cNvSpPr>
          <p:nvPr>
            <p:ph type="sldNum" sz="quarter" idx="12"/>
          </p:nvPr>
        </p:nvSpPr>
        <p:spPr/>
        <p:txBody>
          <a:bodyPr/>
          <a:lstStyle/>
          <a:p>
            <a:pPr>
              <a:defRPr/>
            </a:pPr>
            <a:fld id="{2333AC8B-39B7-4192-9BE1-188F47A448F1}" type="slidenum">
              <a:rPr lang="en-US" altLang="en-US" smtClean="0"/>
              <a:pPr>
                <a:defRPr/>
              </a:pPr>
              <a:t>55</a:t>
            </a:fld>
            <a:endParaRPr lang="en-US" alt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229C28DC-18BE-494A-B59A-8DDE35FAC503}"/>
              </a:ext>
            </a:extLst>
          </p:cNvPr>
          <p:cNvSpPr>
            <a:spLocks noGrp="1"/>
          </p:cNvSpPr>
          <p:nvPr>
            <p:ph type="ctrTitle"/>
          </p:nvPr>
        </p:nvSpPr>
        <p:spPr>
          <a:xfrm>
            <a:off x="492125" y="998538"/>
            <a:ext cx="8651875" cy="461962"/>
          </a:xfrm>
        </p:spPr>
        <p:txBody>
          <a:bodyPr/>
          <a:lstStyle/>
          <a:p>
            <a:r>
              <a:rPr lang="en-US" altLang="en-US"/>
              <a:t>4-H Story Tab</a:t>
            </a:r>
          </a:p>
        </p:txBody>
      </p:sp>
      <p:sp>
        <p:nvSpPr>
          <p:cNvPr id="52227" name="Subtitle 2">
            <a:extLst>
              <a:ext uri="{FF2B5EF4-FFF2-40B4-BE49-F238E27FC236}">
                <a16:creationId xmlns:a16="http://schemas.microsoft.com/office/drawing/2014/main" id="{9DD6CB36-5FF8-4F1A-9523-E39F508BE02F}"/>
              </a:ext>
            </a:extLst>
          </p:cNvPr>
          <p:cNvSpPr>
            <a:spLocks noGrp="1"/>
          </p:cNvSpPr>
          <p:nvPr>
            <p:ph type="subTitle" idx="1"/>
          </p:nvPr>
        </p:nvSpPr>
        <p:spPr>
          <a:xfrm>
            <a:off x="492125" y="1497013"/>
            <a:ext cx="8651875" cy="430212"/>
          </a:xfrm>
        </p:spPr>
        <p:txBody>
          <a:bodyPr/>
          <a:lstStyle/>
          <a:p>
            <a:r>
              <a:rPr altLang="en-US"/>
              <a:t>Time to WRITE!</a:t>
            </a:r>
          </a:p>
        </p:txBody>
      </p:sp>
      <p:pic>
        <p:nvPicPr>
          <p:cNvPr id="52228" name="Picture 3">
            <a:extLst>
              <a:ext uri="{FF2B5EF4-FFF2-40B4-BE49-F238E27FC236}">
                <a16:creationId xmlns:a16="http://schemas.microsoft.com/office/drawing/2014/main" id="{1EB24C44-E93A-43CA-8D02-5EE43D2549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2700" y="1963738"/>
            <a:ext cx="364807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011B9D3-1A17-4369-95DA-312D2453B704}"/>
              </a:ext>
            </a:extLst>
          </p:cNvPr>
          <p:cNvSpPr>
            <a:spLocks noGrp="1"/>
          </p:cNvSpPr>
          <p:nvPr>
            <p:ph type="sldNum" sz="quarter" idx="12"/>
          </p:nvPr>
        </p:nvSpPr>
        <p:spPr/>
        <p:txBody>
          <a:bodyPr/>
          <a:lstStyle/>
          <a:p>
            <a:pPr>
              <a:defRPr/>
            </a:pPr>
            <a:fld id="{73DADF1B-4930-4FB8-B86E-315723540D14}" type="slidenum">
              <a:rPr lang="en-US" altLang="en-US" smtClean="0"/>
              <a:pPr>
                <a:defRPr/>
              </a:pPr>
              <a:t>56</a:t>
            </a:fld>
            <a:endParaRPr lang="en-US" alt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CEE26978-1044-41C5-BD06-E732AC42D4CD}"/>
              </a:ext>
            </a:extLst>
          </p:cNvPr>
          <p:cNvSpPr>
            <a:spLocks noGrp="1"/>
          </p:cNvSpPr>
          <p:nvPr>
            <p:ph type="title"/>
          </p:nvPr>
        </p:nvSpPr>
        <p:spPr>
          <a:xfrm>
            <a:off x="457200" y="1647825"/>
            <a:ext cx="3008313" cy="368300"/>
          </a:xfrm>
        </p:spPr>
        <p:txBody>
          <a:bodyPr/>
          <a:lstStyle/>
          <a:p>
            <a:r>
              <a:rPr lang="en-US" altLang="en-US"/>
              <a:t>MY 4-H STORY</a:t>
            </a:r>
          </a:p>
        </p:txBody>
      </p:sp>
      <p:sp>
        <p:nvSpPr>
          <p:cNvPr id="53251" name="Text Placeholder 3">
            <a:extLst>
              <a:ext uri="{FF2B5EF4-FFF2-40B4-BE49-F238E27FC236}">
                <a16:creationId xmlns:a16="http://schemas.microsoft.com/office/drawing/2014/main" id="{84DC3E9A-C38C-4F20-8AC8-32799D03EB1A}"/>
              </a:ext>
            </a:extLst>
          </p:cNvPr>
          <p:cNvSpPr>
            <a:spLocks noGrp="1"/>
          </p:cNvSpPr>
          <p:nvPr>
            <p:ph type="body" sz="half" idx="2"/>
          </p:nvPr>
        </p:nvSpPr>
        <p:spPr>
          <a:xfrm>
            <a:off x="457200" y="2532063"/>
            <a:ext cx="3841750" cy="3270250"/>
          </a:xfrm>
        </p:spPr>
        <p:txBody>
          <a:bodyPr/>
          <a:lstStyle/>
          <a:p>
            <a:r>
              <a:rPr altLang="en-US"/>
              <a:t>This story will have a large impact on awards and scholarships.  </a:t>
            </a:r>
          </a:p>
          <a:p>
            <a:r>
              <a:rPr altLang="en-US"/>
              <a:t>Make sure what you write here reflects the involvement in the 4-H Program you shared elsewhere in your book.</a:t>
            </a:r>
          </a:p>
          <a:p>
            <a:r>
              <a:rPr altLang="en-US"/>
              <a:t>Talk about what IMPACT things had on you. </a:t>
            </a:r>
          </a:p>
          <a:p>
            <a:r>
              <a:rPr altLang="en-US"/>
              <a:t>PRO TIP:  Be honest. If it was a challenging year and you felt burnt out talk about it!  If this was your best year ever talk about why!  </a:t>
            </a:r>
          </a:p>
        </p:txBody>
      </p:sp>
      <p:pic>
        <p:nvPicPr>
          <p:cNvPr id="53252" name="Content Placeholder 6">
            <a:extLst>
              <a:ext uri="{FF2B5EF4-FFF2-40B4-BE49-F238E27FC236}">
                <a16:creationId xmlns:a16="http://schemas.microsoft.com/office/drawing/2014/main" id="{1842CF4B-6423-4219-B79E-5C230D1CF0F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6388" y="758825"/>
            <a:ext cx="4583112" cy="5930900"/>
          </a:xfrm>
        </p:spPr>
      </p:pic>
      <p:sp>
        <p:nvSpPr>
          <p:cNvPr id="53253" name="Rectangle 1">
            <a:extLst>
              <a:ext uri="{FF2B5EF4-FFF2-40B4-BE49-F238E27FC236}">
                <a16:creationId xmlns:a16="http://schemas.microsoft.com/office/drawing/2014/main" id="{1467C341-EC5E-465F-9003-02D38AA6FA48}"/>
              </a:ext>
            </a:extLst>
          </p:cNvPr>
          <p:cNvSpPr>
            <a:spLocks noChangeArrowheads="1"/>
          </p:cNvSpPr>
          <p:nvPr/>
        </p:nvSpPr>
        <p:spPr bwMode="auto">
          <a:xfrm>
            <a:off x="4786313" y="1647825"/>
            <a:ext cx="32432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tabLst>
                <a:tab pos="228600" algn="l"/>
              </a:tabLst>
              <a:defRPr>
                <a:solidFill>
                  <a:schemeClr val="tx1"/>
                </a:solidFill>
                <a:latin typeface="Arial" panose="020B0604020202020204" pitchFamily="34" charset="0"/>
              </a:defRPr>
            </a:lvl1pPr>
            <a:lvl2pPr marL="742950" indent="-285750">
              <a:tabLst>
                <a:tab pos="228600" algn="l"/>
              </a:tabLst>
              <a:defRPr>
                <a:solidFill>
                  <a:schemeClr val="tx1"/>
                </a:solidFill>
                <a:latin typeface="Arial" panose="020B0604020202020204" pitchFamily="34" charset="0"/>
              </a:defRPr>
            </a:lvl2pPr>
            <a:lvl3pPr marL="1143000" indent="-228600">
              <a:tabLst>
                <a:tab pos="228600" algn="l"/>
              </a:tabLst>
              <a:defRPr>
                <a:solidFill>
                  <a:schemeClr val="tx1"/>
                </a:solidFill>
                <a:latin typeface="Arial" panose="020B0604020202020204" pitchFamily="34" charset="0"/>
              </a:defRPr>
            </a:lvl3pPr>
            <a:lvl4pPr marL="1600200" indent="-228600">
              <a:tabLst>
                <a:tab pos="228600" algn="l"/>
              </a:tabLst>
              <a:defRPr>
                <a:solidFill>
                  <a:schemeClr val="tx1"/>
                </a:solidFill>
                <a:latin typeface="Arial" panose="020B0604020202020204" pitchFamily="34" charset="0"/>
              </a:defRPr>
            </a:lvl4pPr>
            <a:lvl5pPr marL="2057400" indent="-22860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just"/>
            <a:r>
              <a:rPr lang="en-US" altLang="en-US" sz="1400" b="1" i="1" dirty="0">
                <a:solidFill>
                  <a:schemeClr val="bg2"/>
                </a:solidFill>
                <a:cs typeface="Times New Roman" panose="02020603050405020304" pitchFamily="18" charset="0"/>
              </a:rPr>
              <a:t>Narrative.</a:t>
            </a:r>
            <a:r>
              <a:rPr lang="en-US" altLang="en-US" sz="1400" dirty="0">
                <a:solidFill>
                  <a:schemeClr val="bg2"/>
                </a:solidFill>
                <a:cs typeface="Times New Roman" panose="02020603050405020304" pitchFamily="18" charset="0"/>
              </a:rPr>
              <a:t>  Write your story for the year in narrative form.  Write as though you are actually talking to the reader.  Your story should have four parts and be no longer than two sides of one page.</a:t>
            </a:r>
            <a:endParaRPr lang="en-US" altLang="en-US" sz="1600" dirty="0">
              <a:solidFill>
                <a:schemeClr val="bg2"/>
              </a:solidFill>
              <a:latin typeface="Times New Roman" panose="02020603050405020304" pitchFamily="18" charset="0"/>
              <a:cs typeface="Times New Roman" panose="02020603050405020304" pitchFamily="18" charset="0"/>
            </a:endParaRPr>
          </a:p>
          <a:p>
            <a:pPr algn="just"/>
            <a:r>
              <a:rPr lang="en-US" altLang="en-US" sz="1400" dirty="0">
                <a:solidFill>
                  <a:schemeClr val="bg2"/>
                </a:solidFill>
                <a:cs typeface="Times New Roman" panose="02020603050405020304" pitchFamily="18" charset="0"/>
              </a:rPr>
              <a:t> </a:t>
            </a:r>
            <a:endParaRPr lang="en-US" altLang="en-US" sz="1600" dirty="0">
              <a:solidFill>
                <a:schemeClr val="bg2"/>
              </a:solidFill>
              <a:latin typeface="Times New Roman" panose="02020603050405020304" pitchFamily="18" charset="0"/>
              <a:cs typeface="Times New Roman" panose="02020603050405020304" pitchFamily="18" charset="0"/>
            </a:endParaRPr>
          </a:p>
          <a:p>
            <a:pPr algn="just"/>
            <a:r>
              <a:rPr lang="en-US" altLang="en-US" sz="1400" dirty="0">
                <a:solidFill>
                  <a:schemeClr val="bg2"/>
                </a:solidFill>
                <a:cs typeface="Times New Roman" panose="02020603050405020304" pitchFamily="18" charset="0"/>
              </a:rPr>
              <a:t>Introduce yourself.</a:t>
            </a:r>
            <a:endParaRPr lang="en-US" altLang="en-US" sz="1600" dirty="0">
              <a:solidFill>
                <a:schemeClr val="bg2"/>
              </a:solidFill>
              <a:latin typeface="Times New Roman" panose="02020603050405020304" pitchFamily="18" charset="0"/>
              <a:cs typeface="Times New Roman" panose="02020603050405020304" pitchFamily="18" charset="0"/>
            </a:endParaRPr>
          </a:p>
          <a:p>
            <a:pPr algn="just"/>
            <a:r>
              <a:rPr lang="en-US" altLang="en-US" sz="1400" dirty="0">
                <a:solidFill>
                  <a:schemeClr val="bg2"/>
                </a:solidFill>
                <a:cs typeface="Times New Roman" panose="02020603050405020304" pitchFamily="18" charset="0"/>
              </a:rPr>
              <a:t> </a:t>
            </a:r>
            <a:endParaRPr lang="en-US" altLang="en-US" sz="1600" dirty="0">
              <a:solidFill>
                <a:schemeClr val="bg2"/>
              </a:solidFill>
              <a:latin typeface="Times New Roman" panose="02020603050405020304" pitchFamily="18" charset="0"/>
              <a:cs typeface="Times New Roman" panose="02020603050405020304" pitchFamily="18" charset="0"/>
            </a:endParaRPr>
          </a:p>
          <a:p>
            <a:pPr algn="just"/>
            <a:r>
              <a:rPr lang="en-US" altLang="en-US" sz="1400" dirty="0">
                <a:solidFill>
                  <a:schemeClr val="bg2"/>
                </a:solidFill>
                <a:cs typeface="Times New Roman" panose="02020603050405020304" pitchFamily="18" charset="0"/>
              </a:rPr>
              <a:t>Write about each of your projects.  Do not repeat the project highlights. Expand on what you’ve already said in your Project Tab.</a:t>
            </a:r>
            <a:endParaRPr lang="en-US" altLang="en-US" sz="1600" dirty="0">
              <a:solidFill>
                <a:schemeClr val="bg2"/>
              </a:solidFill>
              <a:latin typeface="Times New Roman" panose="02020603050405020304" pitchFamily="18" charset="0"/>
              <a:cs typeface="Times New Roman" panose="02020603050405020304" pitchFamily="18" charset="0"/>
            </a:endParaRPr>
          </a:p>
          <a:p>
            <a:pPr algn="just"/>
            <a:r>
              <a:rPr lang="en-US" altLang="en-US" sz="1400" dirty="0">
                <a:solidFill>
                  <a:schemeClr val="bg2"/>
                </a:solidFill>
                <a:cs typeface="Times New Roman" panose="02020603050405020304" pitchFamily="18" charset="0"/>
              </a:rPr>
              <a:t> </a:t>
            </a:r>
            <a:endParaRPr lang="en-US" altLang="en-US" sz="1600" dirty="0">
              <a:solidFill>
                <a:schemeClr val="bg2"/>
              </a:solidFill>
              <a:latin typeface="Times New Roman" panose="02020603050405020304" pitchFamily="18" charset="0"/>
              <a:cs typeface="Times New Roman" panose="02020603050405020304" pitchFamily="18" charset="0"/>
            </a:endParaRPr>
          </a:p>
          <a:p>
            <a:pPr algn="just"/>
            <a:r>
              <a:rPr lang="en-US" altLang="en-US" sz="1400" dirty="0">
                <a:solidFill>
                  <a:schemeClr val="bg2"/>
                </a:solidFill>
                <a:cs typeface="Times New Roman" panose="02020603050405020304" pitchFamily="18" charset="0"/>
              </a:rPr>
              <a:t>Share your 4-H club experiences and how you were involved in your community and school.</a:t>
            </a:r>
            <a:endParaRPr lang="en-US" altLang="en-US" sz="1600" dirty="0">
              <a:solidFill>
                <a:schemeClr val="bg2"/>
              </a:solidFill>
              <a:latin typeface="Times New Roman" panose="02020603050405020304" pitchFamily="18" charset="0"/>
              <a:cs typeface="Times New Roman" panose="02020603050405020304" pitchFamily="18" charset="0"/>
            </a:endParaRPr>
          </a:p>
          <a:p>
            <a:pPr algn="just"/>
            <a:r>
              <a:rPr lang="en-US" altLang="en-US" sz="1400" dirty="0">
                <a:solidFill>
                  <a:schemeClr val="bg2"/>
                </a:solidFill>
                <a:cs typeface="Times New Roman" panose="02020603050405020304" pitchFamily="18" charset="0"/>
              </a:rPr>
              <a:t> </a:t>
            </a:r>
            <a:endParaRPr lang="en-US" altLang="en-US" sz="1600" dirty="0">
              <a:solidFill>
                <a:schemeClr val="bg2"/>
              </a:solidFill>
              <a:latin typeface="Times New Roman" panose="02020603050405020304" pitchFamily="18" charset="0"/>
              <a:cs typeface="Times New Roman" panose="02020603050405020304" pitchFamily="18" charset="0"/>
            </a:endParaRPr>
          </a:p>
          <a:p>
            <a:pPr algn="just"/>
            <a:r>
              <a:rPr lang="en-US" altLang="en-US" sz="1400" dirty="0">
                <a:solidFill>
                  <a:schemeClr val="bg2"/>
                </a:solidFill>
                <a:cs typeface="Times New Roman" panose="02020603050405020304" pitchFamily="18" charset="0"/>
              </a:rPr>
              <a:t>Write about how you have changed as a result of your 4-H experience.</a:t>
            </a:r>
            <a:endParaRPr lang="en-US" altLang="en-US" sz="1600" dirty="0">
              <a:solidFill>
                <a:schemeClr val="bg2"/>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1C7F5F0-E4B6-4095-922E-7A4725C7E2F0}"/>
              </a:ext>
            </a:extLst>
          </p:cNvPr>
          <p:cNvSpPr>
            <a:spLocks noGrp="1"/>
          </p:cNvSpPr>
          <p:nvPr>
            <p:ph type="sldNum" sz="quarter" idx="12"/>
          </p:nvPr>
        </p:nvSpPr>
        <p:spPr/>
        <p:txBody>
          <a:bodyPr/>
          <a:lstStyle/>
          <a:p>
            <a:pPr>
              <a:defRPr/>
            </a:pPr>
            <a:fld id="{2333AC8B-39B7-4192-9BE1-188F47A448F1}" type="slidenum">
              <a:rPr lang="en-US" altLang="en-US" smtClean="0"/>
              <a:pPr>
                <a:defRPr/>
              </a:pPr>
              <a:t>57</a:t>
            </a:fld>
            <a:endParaRPr lang="en-US" altLang="en-US"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CA0CABA-C226-4D27-AF82-5FE1AB84AAB7}"/>
              </a:ext>
            </a:extLst>
          </p:cNvPr>
          <p:cNvSpPr>
            <a:spLocks noGrp="1"/>
          </p:cNvSpPr>
          <p:nvPr>
            <p:ph type="title"/>
          </p:nvPr>
        </p:nvSpPr>
        <p:spPr>
          <a:xfrm>
            <a:off x="293688" y="950913"/>
            <a:ext cx="3486150" cy="646112"/>
          </a:xfrm>
        </p:spPr>
        <p:txBody>
          <a:bodyPr/>
          <a:lstStyle/>
          <a:p>
            <a:pPr algn="ctr"/>
            <a:r>
              <a:rPr lang="en-US" altLang="en-US"/>
              <a:t>Supplemental Information</a:t>
            </a:r>
          </a:p>
        </p:txBody>
      </p:sp>
      <p:pic>
        <p:nvPicPr>
          <p:cNvPr id="54275" name="Content Placeholder 4">
            <a:extLst>
              <a:ext uri="{FF2B5EF4-FFF2-40B4-BE49-F238E27FC236}">
                <a16:creationId xmlns:a16="http://schemas.microsoft.com/office/drawing/2014/main" id="{33B9C13E-0B2E-4FA1-A88B-2ADF9502C7A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24300" y="738188"/>
            <a:ext cx="4606925" cy="5961062"/>
          </a:xfrm>
        </p:spPr>
      </p:pic>
      <p:sp>
        <p:nvSpPr>
          <p:cNvPr id="4" name="Text Placeholder 3">
            <a:extLst>
              <a:ext uri="{FF2B5EF4-FFF2-40B4-BE49-F238E27FC236}">
                <a16:creationId xmlns:a16="http://schemas.microsoft.com/office/drawing/2014/main" id="{90F27B95-9A0E-41B8-AEAA-0E4E1DD25392}"/>
              </a:ext>
            </a:extLst>
          </p:cNvPr>
          <p:cNvSpPr>
            <a:spLocks noGrp="1"/>
          </p:cNvSpPr>
          <p:nvPr>
            <p:ph type="body" sz="half" idx="2"/>
          </p:nvPr>
        </p:nvSpPr>
        <p:spPr>
          <a:xfrm>
            <a:off x="533400" y="1625600"/>
            <a:ext cx="3705226" cy="4455066"/>
          </a:xfrm>
        </p:spPr>
        <p:txBody>
          <a:bodyPr/>
          <a:lstStyle/>
          <a:p>
            <a:pPr>
              <a:defRPr/>
            </a:pPr>
            <a:r>
              <a:rPr dirty="0"/>
              <a:t>Place for FUN!</a:t>
            </a:r>
            <a:endParaRPr lang="en-US" dirty="0"/>
          </a:p>
          <a:p>
            <a:pPr>
              <a:defRPr/>
            </a:pPr>
            <a:r>
              <a:rPr lang="en-US" dirty="0"/>
              <a:t>Limited to 2 pages.</a:t>
            </a:r>
            <a:endParaRPr dirty="0"/>
          </a:p>
          <a:p>
            <a:pPr>
              <a:defRPr/>
            </a:pPr>
            <a:r>
              <a:rPr dirty="0"/>
              <a:t>Does not have to include only 4-H events.  Can include things from other organizations, school, sports, family, hobbies etc.</a:t>
            </a:r>
          </a:p>
          <a:p>
            <a:pPr>
              <a:defRPr/>
            </a:pPr>
            <a:r>
              <a:rPr dirty="0"/>
              <a:t>Show that you are a well rounded 4-H Member.</a:t>
            </a:r>
          </a:p>
          <a:p>
            <a:pPr>
              <a:defRPr/>
            </a:pPr>
            <a:r>
              <a:rPr dirty="0"/>
              <a:t>Sharing what you are proud of during the past 4-H Year.</a:t>
            </a:r>
          </a:p>
          <a:p>
            <a:pPr>
              <a:defRPr/>
            </a:pPr>
            <a:r>
              <a:rPr dirty="0"/>
              <a:t>Include:</a:t>
            </a:r>
          </a:p>
          <a:p>
            <a:pPr marL="285750" indent="-285750">
              <a:buFont typeface="Arial" panose="020B0604020202020204" pitchFamily="34" charset="0"/>
              <a:buChar char="•"/>
              <a:defRPr/>
            </a:pPr>
            <a:r>
              <a:rPr dirty="0"/>
              <a:t>Newspaper Clippings</a:t>
            </a:r>
          </a:p>
          <a:p>
            <a:pPr marL="285750" indent="-285750">
              <a:buFont typeface="Arial" panose="020B0604020202020204" pitchFamily="34" charset="0"/>
              <a:buChar char="•"/>
              <a:defRPr/>
            </a:pPr>
            <a:r>
              <a:rPr dirty="0"/>
              <a:t>Photos</a:t>
            </a:r>
          </a:p>
          <a:p>
            <a:pPr marL="285750" indent="-285750">
              <a:buFont typeface="Arial" panose="020B0604020202020204" pitchFamily="34" charset="0"/>
              <a:buChar char="•"/>
              <a:defRPr/>
            </a:pPr>
            <a:r>
              <a:rPr dirty="0"/>
              <a:t>Letters</a:t>
            </a:r>
          </a:p>
          <a:p>
            <a:pPr>
              <a:defRPr/>
            </a:pPr>
            <a:r>
              <a:rPr dirty="0"/>
              <a:t>Caption everything.  “This is a photo of me and my basketball team. We won 3</a:t>
            </a:r>
            <a:r>
              <a:rPr baseline="30000" dirty="0"/>
              <a:t>rd</a:t>
            </a:r>
            <a:r>
              <a:rPr dirty="0"/>
              <a:t> at Districts</a:t>
            </a:r>
            <a:r>
              <a:rPr lang="en-US" dirty="0"/>
              <a:t> on 5/1/19”. Include the date!</a:t>
            </a:r>
            <a:endParaRPr dirty="0"/>
          </a:p>
        </p:txBody>
      </p:sp>
      <p:pic>
        <p:nvPicPr>
          <p:cNvPr id="54277" name="Picture 5">
            <a:extLst>
              <a:ext uri="{FF2B5EF4-FFF2-40B4-BE49-F238E27FC236}">
                <a16:creationId xmlns:a16="http://schemas.microsoft.com/office/drawing/2014/main" id="{41690CBE-0D1D-45DB-AA9C-1A8EDF412AE3}"/>
              </a:ext>
            </a:extLst>
          </p:cNvPr>
          <p:cNvPicPr>
            <a:picLocks noChangeAspect="1"/>
          </p:cNvPicPr>
          <p:nvPr/>
        </p:nvPicPr>
        <p:blipFill>
          <a:blip r:embed="rId3">
            <a:extLst>
              <a:ext uri="{28A0092B-C50C-407E-A947-70E740481C1C}">
                <a14:useLocalDpi xmlns:a14="http://schemas.microsoft.com/office/drawing/2010/main" val="0"/>
              </a:ext>
            </a:extLst>
          </a:blip>
          <a:srcRect l="10732" t="5200" r="16504" b="14844"/>
          <a:stretch>
            <a:fillRect/>
          </a:stretch>
        </p:blipFill>
        <p:spPr bwMode="auto">
          <a:xfrm>
            <a:off x="4905375" y="1706563"/>
            <a:ext cx="1905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6">
            <a:extLst>
              <a:ext uri="{FF2B5EF4-FFF2-40B4-BE49-F238E27FC236}">
                <a16:creationId xmlns:a16="http://schemas.microsoft.com/office/drawing/2014/main" id="{9378BB1F-B80D-41F1-8181-B93F64FF374A}"/>
              </a:ext>
            </a:extLst>
          </p:cNvPr>
          <p:cNvSpPr txBox="1">
            <a:spLocks noChangeArrowheads="1"/>
          </p:cNvSpPr>
          <p:nvPr/>
        </p:nvSpPr>
        <p:spPr bwMode="auto">
          <a:xfrm>
            <a:off x="4905375" y="5145088"/>
            <a:ext cx="3094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This is me showing my skirt in the Fashion Review Contest on August 14</a:t>
            </a:r>
            <a:r>
              <a:rPr lang="en-US" altLang="en-US" baseline="30000" dirty="0">
                <a:solidFill>
                  <a:srgbClr val="000000"/>
                </a:solidFill>
              </a:rPr>
              <a:t>th</a:t>
            </a:r>
            <a:r>
              <a:rPr lang="en-US" altLang="en-US" dirty="0">
                <a:solidFill>
                  <a:srgbClr val="000000"/>
                </a:solidFill>
              </a:rPr>
              <a:t>  </a:t>
            </a:r>
          </a:p>
        </p:txBody>
      </p:sp>
      <p:sp>
        <p:nvSpPr>
          <p:cNvPr id="2" name="Slide Number Placeholder 1">
            <a:extLst>
              <a:ext uri="{FF2B5EF4-FFF2-40B4-BE49-F238E27FC236}">
                <a16:creationId xmlns:a16="http://schemas.microsoft.com/office/drawing/2014/main" id="{67189CAB-5EEB-4574-822B-CA5FDD67A096}"/>
              </a:ext>
            </a:extLst>
          </p:cNvPr>
          <p:cNvSpPr>
            <a:spLocks noGrp="1"/>
          </p:cNvSpPr>
          <p:nvPr>
            <p:ph type="sldNum" sz="quarter" idx="12"/>
          </p:nvPr>
        </p:nvSpPr>
        <p:spPr/>
        <p:txBody>
          <a:bodyPr/>
          <a:lstStyle/>
          <a:p>
            <a:pPr>
              <a:defRPr/>
            </a:pPr>
            <a:fld id="{2333AC8B-39B7-4192-9BE1-188F47A448F1}" type="slidenum">
              <a:rPr lang="en-US" altLang="en-US" smtClean="0"/>
              <a:pPr>
                <a:defRPr/>
              </a:pPr>
              <a:t>58</a:t>
            </a:fld>
            <a:endParaRPr lang="en-US" alt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CBBB058-1668-4E28-976A-A15C7215EC23}"/>
              </a:ext>
            </a:extLst>
          </p:cNvPr>
          <p:cNvSpPr>
            <a:spLocks noGrp="1"/>
          </p:cNvSpPr>
          <p:nvPr>
            <p:ph type="title"/>
          </p:nvPr>
        </p:nvSpPr>
        <p:spPr>
          <a:xfrm>
            <a:off x="506413" y="1544638"/>
            <a:ext cx="3328987" cy="369887"/>
          </a:xfrm>
        </p:spPr>
        <p:txBody>
          <a:bodyPr/>
          <a:lstStyle/>
          <a:p>
            <a:r>
              <a:rPr lang="en-US" altLang="en-US"/>
              <a:t>Back Page</a:t>
            </a:r>
          </a:p>
        </p:txBody>
      </p:sp>
      <p:pic>
        <p:nvPicPr>
          <p:cNvPr id="55299" name="Content Placeholder 4">
            <a:extLst>
              <a:ext uri="{FF2B5EF4-FFF2-40B4-BE49-F238E27FC236}">
                <a16:creationId xmlns:a16="http://schemas.microsoft.com/office/drawing/2014/main" id="{87FBEDFF-48FC-434C-8A21-1B2539D0F63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796925"/>
            <a:ext cx="4598988" cy="5953125"/>
          </a:xfrm>
        </p:spPr>
      </p:pic>
      <p:sp>
        <p:nvSpPr>
          <p:cNvPr id="55300" name="Text Placeholder 3">
            <a:extLst>
              <a:ext uri="{FF2B5EF4-FFF2-40B4-BE49-F238E27FC236}">
                <a16:creationId xmlns:a16="http://schemas.microsoft.com/office/drawing/2014/main" id="{7FBA7E47-11AF-44AA-BF2D-3FB038536C2B}"/>
              </a:ext>
            </a:extLst>
          </p:cNvPr>
          <p:cNvSpPr>
            <a:spLocks noGrp="1"/>
          </p:cNvSpPr>
          <p:nvPr>
            <p:ph type="body" sz="half" idx="2"/>
          </p:nvPr>
        </p:nvSpPr>
        <p:spPr>
          <a:xfrm>
            <a:off x="457200" y="2532063"/>
            <a:ext cx="3429000" cy="1708150"/>
          </a:xfrm>
        </p:spPr>
        <p:txBody>
          <a:bodyPr/>
          <a:lstStyle/>
          <a:p>
            <a:pPr marL="285750" indent="-285750">
              <a:buFont typeface="Arial" panose="020B0604020202020204" pitchFamily="34" charset="0"/>
              <a:buChar char="•"/>
            </a:pPr>
            <a:r>
              <a:rPr altLang="en-US" dirty="0"/>
              <a:t>Optional agreement for EACH club.</a:t>
            </a:r>
          </a:p>
          <a:p>
            <a:pPr marL="285750" indent="-285750">
              <a:buFont typeface="Arial" panose="020B0604020202020204" pitchFamily="34" charset="0"/>
              <a:buChar char="•"/>
            </a:pPr>
            <a:r>
              <a:rPr altLang="en-US" dirty="0"/>
              <a:t>If your club does not have one ask your club leader to help you write one to present to your club.</a:t>
            </a:r>
          </a:p>
          <a:p>
            <a:pPr marL="285750" indent="-285750">
              <a:buFont typeface="Arial" panose="020B0604020202020204" pitchFamily="34" charset="0"/>
              <a:buChar char="•"/>
            </a:pPr>
            <a:r>
              <a:rPr altLang="en-US" dirty="0"/>
              <a:t>Included this form as an END to your record book.</a:t>
            </a:r>
          </a:p>
        </p:txBody>
      </p:sp>
      <p:sp>
        <p:nvSpPr>
          <p:cNvPr id="2" name="Slide Number Placeholder 1">
            <a:extLst>
              <a:ext uri="{FF2B5EF4-FFF2-40B4-BE49-F238E27FC236}">
                <a16:creationId xmlns:a16="http://schemas.microsoft.com/office/drawing/2014/main" id="{3EBE7561-DF68-4DAB-B44D-73AA5B9500BE}"/>
              </a:ext>
            </a:extLst>
          </p:cNvPr>
          <p:cNvSpPr>
            <a:spLocks noGrp="1"/>
          </p:cNvSpPr>
          <p:nvPr>
            <p:ph type="sldNum" sz="quarter" idx="12"/>
          </p:nvPr>
        </p:nvSpPr>
        <p:spPr/>
        <p:txBody>
          <a:bodyPr/>
          <a:lstStyle/>
          <a:p>
            <a:pPr>
              <a:defRPr/>
            </a:pPr>
            <a:fld id="{2333AC8B-39B7-4192-9BE1-188F47A448F1}" type="slidenum">
              <a:rPr lang="en-US" altLang="en-US" smtClean="0"/>
              <a:pPr>
                <a:defRPr/>
              </a:pPr>
              <a:t>59</a:t>
            </a:fld>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8C014A9-F136-4AF6-9BE4-61D0F1C9FBBB}"/>
              </a:ext>
            </a:extLst>
          </p:cNvPr>
          <p:cNvSpPr>
            <a:spLocks noGrp="1"/>
          </p:cNvSpPr>
          <p:nvPr>
            <p:ph type="title"/>
          </p:nvPr>
        </p:nvSpPr>
        <p:spPr>
          <a:xfrm>
            <a:off x="171450" y="1093788"/>
            <a:ext cx="3883025" cy="922337"/>
          </a:xfrm>
        </p:spPr>
        <p:txBody>
          <a:bodyPr/>
          <a:lstStyle/>
          <a:p>
            <a:r>
              <a:rPr lang="en-US" altLang="en-US"/>
              <a:t>My 4-H Planning Calendar</a:t>
            </a:r>
          </a:p>
        </p:txBody>
      </p:sp>
      <p:pic>
        <p:nvPicPr>
          <p:cNvPr id="12291" name="Content Placeholder 4">
            <a:extLst>
              <a:ext uri="{FF2B5EF4-FFF2-40B4-BE49-F238E27FC236}">
                <a16:creationId xmlns:a16="http://schemas.microsoft.com/office/drawing/2014/main" id="{380A32F5-59F7-49A0-8D4C-E10B654EC3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54475" y="852488"/>
            <a:ext cx="4551363" cy="5889625"/>
          </a:xfrm>
        </p:spPr>
      </p:pic>
      <p:sp>
        <p:nvSpPr>
          <p:cNvPr id="12292" name="Text Placeholder 3">
            <a:extLst>
              <a:ext uri="{FF2B5EF4-FFF2-40B4-BE49-F238E27FC236}">
                <a16:creationId xmlns:a16="http://schemas.microsoft.com/office/drawing/2014/main" id="{92DE76B9-BC47-4E6E-9D18-1C3A9DB5A905}"/>
              </a:ext>
            </a:extLst>
          </p:cNvPr>
          <p:cNvSpPr>
            <a:spLocks noGrp="1"/>
          </p:cNvSpPr>
          <p:nvPr>
            <p:ph type="body" sz="half" idx="2"/>
          </p:nvPr>
        </p:nvSpPr>
        <p:spPr>
          <a:xfrm>
            <a:off x="894080" y="2224824"/>
            <a:ext cx="3008313" cy="2893100"/>
          </a:xfrm>
        </p:spPr>
        <p:txBody>
          <a:bodyPr/>
          <a:lstStyle/>
          <a:p>
            <a:pPr marL="285750" indent="-285750">
              <a:buFont typeface="Arial" panose="020B0604020202020204" pitchFamily="34" charset="0"/>
              <a:buChar char="•"/>
            </a:pPr>
            <a:r>
              <a:rPr altLang="en-US" dirty="0"/>
              <a:t>Write using a consistent order</a:t>
            </a:r>
            <a:r>
              <a:rPr lang="en-US" altLang="en-US" dirty="0"/>
              <a:t> i.e. date, time, then event name.</a:t>
            </a:r>
          </a:p>
          <a:p>
            <a:pPr marL="285750" indent="-285750">
              <a:buFont typeface="Arial" panose="020B0604020202020204" pitchFamily="34" charset="0"/>
              <a:buChar char="•"/>
            </a:pPr>
            <a:r>
              <a:rPr lang="en-US" altLang="en-US" dirty="0"/>
              <a:t>We understand that not all your events will be in chronological order.</a:t>
            </a:r>
            <a:endParaRPr altLang="en-US" dirty="0"/>
          </a:p>
          <a:p>
            <a:pPr marL="285750" indent="-285750">
              <a:buFont typeface="Arial" panose="020B0604020202020204" pitchFamily="34" charset="0"/>
              <a:buChar char="•"/>
            </a:pPr>
            <a:r>
              <a:rPr altLang="en-US" dirty="0"/>
              <a:t>Put down Project, Club, County, State 4-H events.</a:t>
            </a:r>
          </a:p>
          <a:p>
            <a:pPr marL="285750" indent="-285750">
              <a:buFont typeface="Arial" panose="020B0604020202020204" pitchFamily="34" charset="0"/>
              <a:buChar char="•"/>
            </a:pPr>
            <a:r>
              <a:rPr altLang="en-US" i="1" dirty="0"/>
              <a:t>Hint</a:t>
            </a:r>
            <a:r>
              <a:rPr altLang="en-US" dirty="0"/>
              <a:t> Check the Clover Report &amp; Club Minutes!</a:t>
            </a:r>
            <a:endParaRPr lang="en-US" altLang="en-US" dirty="0"/>
          </a:p>
          <a:p>
            <a:pPr marL="285750" indent="-285750">
              <a:buFont typeface="Arial" panose="020B0604020202020204" pitchFamily="34" charset="0"/>
              <a:buChar char="•"/>
            </a:pPr>
            <a:r>
              <a:rPr lang="en-US" altLang="en-US" dirty="0"/>
              <a:t>Your calendar could have lines or be open boxes.</a:t>
            </a:r>
            <a:endParaRPr altLang="en-US" dirty="0"/>
          </a:p>
        </p:txBody>
      </p:sp>
      <p:sp>
        <p:nvSpPr>
          <p:cNvPr id="2" name="Slide Number Placeholder 1">
            <a:extLst>
              <a:ext uri="{FF2B5EF4-FFF2-40B4-BE49-F238E27FC236}">
                <a16:creationId xmlns:a16="http://schemas.microsoft.com/office/drawing/2014/main" id="{4E46EC58-8742-4C69-BED7-FFAC520A2E1F}"/>
              </a:ext>
            </a:extLst>
          </p:cNvPr>
          <p:cNvSpPr>
            <a:spLocks noGrp="1"/>
          </p:cNvSpPr>
          <p:nvPr>
            <p:ph type="sldNum" sz="quarter" idx="12"/>
          </p:nvPr>
        </p:nvSpPr>
        <p:spPr/>
        <p:txBody>
          <a:bodyPr/>
          <a:lstStyle/>
          <a:p>
            <a:pPr>
              <a:defRPr/>
            </a:pPr>
            <a:fld id="{2333AC8B-39B7-4192-9BE1-188F47A448F1}" type="slidenum">
              <a:rPr lang="en-US" altLang="en-US" smtClean="0"/>
              <a:pPr>
                <a:defRPr/>
              </a:pPr>
              <a:t>6</a:t>
            </a:fld>
            <a:endParaRPr lang="en-US" alt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D068552-14AD-4D42-A5A8-6845272FA6E8}"/>
              </a:ext>
            </a:extLst>
          </p:cNvPr>
          <p:cNvSpPr>
            <a:spLocks noGrp="1"/>
          </p:cNvSpPr>
          <p:nvPr>
            <p:ph type="title"/>
          </p:nvPr>
        </p:nvSpPr>
        <p:spPr>
          <a:xfrm>
            <a:off x="468313" y="2136775"/>
            <a:ext cx="8675687" cy="423863"/>
          </a:xfrm>
        </p:spPr>
        <p:txBody>
          <a:bodyPr/>
          <a:lstStyle/>
          <a:p>
            <a:r>
              <a:rPr lang="en-US" altLang="en-US"/>
              <a:t>What the Judges Are Looking For</a:t>
            </a:r>
          </a:p>
        </p:txBody>
      </p:sp>
      <p:sp>
        <p:nvSpPr>
          <p:cNvPr id="2" name="Slide Number Placeholder 1">
            <a:extLst>
              <a:ext uri="{FF2B5EF4-FFF2-40B4-BE49-F238E27FC236}">
                <a16:creationId xmlns:a16="http://schemas.microsoft.com/office/drawing/2014/main" id="{ECA9EECF-9A18-42C6-858C-D5E43A2FDA5F}"/>
              </a:ext>
            </a:extLst>
          </p:cNvPr>
          <p:cNvSpPr>
            <a:spLocks noGrp="1"/>
          </p:cNvSpPr>
          <p:nvPr>
            <p:ph type="sldNum" sz="quarter" idx="12"/>
          </p:nvPr>
        </p:nvSpPr>
        <p:spPr/>
        <p:txBody>
          <a:bodyPr/>
          <a:lstStyle/>
          <a:p>
            <a:pPr>
              <a:defRPr/>
            </a:pPr>
            <a:fld id="{27183EDD-071C-44C5-A8A1-3DA4FE74D01F}" type="slidenum">
              <a:rPr lang="en-US" altLang="en-US" smtClean="0"/>
              <a:pPr>
                <a:defRPr/>
              </a:pPr>
              <a:t>60</a:t>
            </a:fld>
            <a:endParaRPr lang="en-US" altLang="en-US"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EC896C5-A268-4A93-8C66-BD94F99DEDFE}"/>
              </a:ext>
            </a:extLst>
          </p:cNvPr>
          <p:cNvSpPr>
            <a:spLocks noGrp="1"/>
          </p:cNvSpPr>
          <p:nvPr>
            <p:ph type="title"/>
          </p:nvPr>
        </p:nvSpPr>
        <p:spPr>
          <a:xfrm>
            <a:off x="550863" y="839788"/>
            <a:ext cx="8659812" cy="425450"/>
          </a:xfrm>
        </p:spPr>
        <p:txBody>
          <a:bodyPr/>
          <a:lstStyle/>
          <a:p>
            <a:r>
              <a:rPr lang="en-US" altLang="en-US"/>
              <a:t>It isn’t hard to get 100%!</a:t>
            </a:r>
          </a:p>
        </p:txBody>
      </p:sp>
      <p:pic>
        <p:nvPicPr>
          <p:cNvPr id="57347" name="Picture 4">
            <a:extLst>
              <a:ext uri="{FF2B5EF4-FFF2-40B4-BE49-F238E27FC236}">
                <a16:creationId xmlns:a16="http://schemas.microsoft.com/office/drawing/2014/main" id="{1EE609F8-9408-4CC4-8D6F-D1810E0BD5E9}"/>
              </a:ext>
            </a:extLst>
          </p:cNvPr>
          <p:cNvPicPr>
            <a:picLocks noChangeAspect="1"/>
          </p:cNvPicPr>
          <p:nvPr/>
        </p:nvPicPr>
        <p:blipFill>
          <a:blip r:embed="rId2">
            <a:extLst>
              <a:ext uri="{28A0092B-C50C-407E-A947-70E740481C1C}">
                <a14:useLocalDpi xmlns:a14="http://schemas.microsoft.com/office/drawing/2010/main" val="0"/>
              </a:ext>
            </a:extLst>
          </a:blip>
          <a:srcRect l="1974" r="22704" b="63380"/>
          <a:stretch>
            <a:fillRect/>
          </a:stretch>
        </p:blipFill>
        <p:spPr bwMode="auto">
          <a:xfrm>
            <a:off x="550863" y="1265238"/>
            <a:ext cx="36322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5">
            <a:extLst>
              <a:ext uri="{FF2B5EF4-FFF2-40B4-BE49-F238E27FC236}">
                <a16:creationId xmlns:a16="http://schemas.microsoft.com/office/drawing/2014/main" id="{66DBD0F2-A8BD-4489-81DC-4A19D3CE67A8}"/>
              </a:ext>
            </a:extLst>
          </p:cNvPr>
          <p:cNvPicPr>
            <a:picLocks noChangeAspect="1"/>
          </p:cNvPicPr>
          <p:nvPr/>
        </p:nvPicPr>
        <p:blipFill>
          <a:blip r:embed="rId2">
            <a:extLst>
              <a:ext uri="{28A0092B-C50C-407E-A947-70E740481C1C}">
                <a14:useLocalDpi xmlns:a14="http://schemas.microsoft.com/office/drawing/2010/main" val="0"/>
              </a:ext>
            </a:extLst>
          </a:blip>
          <a:srcRect t="36618" r="18430"/>
          <a:stretch>
            <a:fillRect/>
          </a:stretch>
        </p:blipFill>
        <p:spPr bwMode="auto">
          <a:xfrm>
            <a:off x="4040188" y="2647950"/>
            <a:ext cx="497522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3BA520C-0AB2-44AD-B229-6827ED4AE699}"/>
              </a:ext>
            </a:extLst>
          </p:cNvPr>
          <p:cNvSpPr>
            <a:spLocks noGrp="1"/>
          </p:cNvSpPr>
          <p:nvPr>
            <p:ph type="sldNum" sz="quarter" idx="12"/>
          </p:nvPr>
        </p:nvSpPr>
        <p:spPr/>
        <p:txBody>
          <a:bodyPr/>
          <a:lstStyle/>
          <a:p>
            <a:pPr>
              <a:defRPr/>
            </a:pPr>
            <a:fld id="{4B1C001A-4B4A-4C9F-A28A-3D99DE4BB13F}" type="slidenum">
              <a:rPr lang="en-US" altLang="en-US" smtClean="0"/>
              <a:pPr>
                <a:defRPr/>
              </a:pPr>
              <a:t>61</a:t>
            </a:fld>
            <a:endParaRPr lang="en-US" altLang="en-US"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B645DBDC-E7CD-408A-AB65-0EEBD83696D3}"/>
              </a:ext>
            </a:extLst>
          </p:cNvPr>
          <p:cNvSpPr>
            <a:spLocks noGrp="1"/>
          </p:cNvSpPr>
          <p:nvPr>
            <p:ph type="ctrTitle"/>
          </p:nvPr>
        </p:nvSpPr>
        <p:spPr>
          <a:xfrm>
            <a:off x="492125" y="998538"/>
            <a:ext cx="8651875" cy="461962"/>
          </a:xfrm>
        </p:spPr>
        <p:txBody>
          <a:bodyPr/>
          <a:lstStyle/>
          <a:p>
            <a:r>
              <a:rPr lang="en-US" altLang="en-US"/>
              <a:t>Questions?</a:t>
            </a:r>
          </a:p>
        </p:txBody>
      </p:sp>
      <p:pic>
        <p:nvPicPr>
          <p:cNvPr id="58371" name="Picture 4">
            <a:extLst>
              <a:ext uri="{FF2B5EF4-FFF2-40B4-BE49-F238E27FC236}">
                <a16:creationId xmlns:a16="http://schemas.microsoft.com/office/drawing/2014/main" id="{6DE27C11-6ADF-4105-A4D6-1DBB115FC2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1460500"/>
            <a:ext cx="4410075"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1">
            <a:extLst>
              <a:ext uri="{FF2B5EF4-FFF2-40B4-BE49-F238E27FC236}">
                <a16:creationId xmlns:a16="http://schemas.microsoft.com/office/drawing/2014/main" id="{562BB9AD-B23A-4CC5-81A8-D6E6D4104D4D}"/>
              </a:ext>
            </a:extLst>
          </p:cNvPr>
          <p:cNvSpPr txBox="1">
            <a:spLocks noChangeArrowheads="1"/>
          </p:cNvSpPr>
          <p:nvPr/>
        </p:nvSpPr>
        <p:spPr bwMode="auto">
          <a:xfrm>
            <a:off x="5930900" y="4179888"/>
            <a:ext cx="304165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i="1">
                <a:solidFill>
                  <a:srgbClr val="00B050"/>
                </a:solidFill>
              </a:rPr>
              <a:t>Abby Brandt</a:t>
            </a:r>
            <a:br>
              <a:rPr lang="en-US" altLang="en-US" sz="1100">
                <a:solidFill>
                  <a:schemeClr val="bg2"/>
                </a:solidFill>
              </a:rPr>
            </a:br>
            <a:r>
              <a:rPr lang="en-US" altLang="en-US" sz="1100">
                <a:solidFill>
                  <a:schemeClr val="bg2"/>
                </a:solidFill>
              </a:rPr>
              <a:t>4-H Program Manager</a:t>
            </a:r>
            <a:br>
              <a:rPr lang="en-US" altLang="en-US" sz="1100">
                <a:solidFill>
                  <a:schemeClr val="bg2"/>
                </a:solidFill>
              </a:rPr>
            </a:br>
            <a:r>
              <a:rPr lang="en-US" altLang="en-US" sz="1100">
                <a:solidFill>
                  <a:schemeClr val="bg2"/>
                </a:solidFill>
              </a:rPr>
              <a:t>Klickitat County WSU Extension</a:t>
            </a:r>
            <a:br>
              <a:rPr lang="en-US" altLang="en-US" sz="1100">
                <a:solidFill>
                  <a:schemeClr val="bg2"/>
                </a:solidFill>
              </a:rPr>
            </a:br>
            <a:r>
              <a:rPr lang="en-US" altLang="en-US" sz="1100">
                <a:solidFill>
                  <a:schemeClr val="bg2"/>
                </a:solidFill>
              </a:rPr>
              <a:t>Phone: 509-773-5817 ext. 7</a:t>
            </a:r>
            <a:br>
              <a:rPr lang="en-US" altLang="en-US" sz="1100">
                <a:solidFill>
                  <a:schemeClr val="bg2"/>
                </a:solidFill>
              </a:rPr>
            </a:br>
            <a:r>
              <a:rPr lang="en-US" altLang="en-US" sz="1100">
                <a:solidFill>
                  <a:schemeClr val="bg2"/>
                </a:solidFill>
              </a:rPr>
              <a:t>Fax: 773-5707</a:t>
            </a:r>
            <a:br>
              <a:rPr lang="en-US" altLang="en-US" sz="1100">
                <a:solidFill>
                  <a:schemeClr val="bg2"/>
                </a:solidFill>
              </a:rPr>
            </a:br>
            <a:r>
              <a:rPr lang="en-US" altLang="en-US" sz="1100">
                <a:solidFill>
                  <a:schemeClr val="bg2"/>
                </a:solidFill>
              </a:rPr>
              <a:t>Email: </a:t>
            </a:r>
            <a:r>
              <a:rPr lang="en-US" altLang="en-US" sz="1100">
                <a:solidFill>
                  <a:schemeClr val="bg2"/>
                </a:solidFill>
                <a:hlinkClick r:id="rId4"/>
              </a:rPr>
              <a:t>abbyb@klickitatcounty.org</a:t>
            </a:r>
            <a:r>
              <a:rPr lang="en-US" altLang="en-US" sz="1100">
                <a:solidFill>
                  <a:schemeClr val="bg2"/>
                </a:solidFill>
              </a:rPr>
              <a:t> </a:t>
            </a:r>
            <a:br>
              <a:rPr lang="en-US" altLang="en-US" sz="1100"/>
            </a:br>
            <a:r>
              <a:rPr lang="en-US" altLang="en-US" sz="1100">
                <a:solidFill>
                  <a:schemeClr val="bg2"/>
                </a:solidFill>
              </a:rPr>
              <a:t>228 W Main MS-CH 12 Goldendale, WA 98620</a:t>
            </a:r>
            <a:br>
              <a:rPr lang="en-US" altLang="en-US" sz="1100">
                <a:solidFill>
                  <a:schemeClr val="bg2"/>
                </a:solidFill>
              </a:rPr>
            </a:br>
            <a:endParaRPr lang="en-US" altLang="en-US" sz="1000">
              <a:solidFill>
                <a:schemeClr val="bg2"/>
              </a:solidFill>
            </a:endParaRPr>
          </a:p>
          <a:p>
            <a:r>
              <a:rPr lang="en-US" altLang="en-US" sz="800">
                <a:solidFill>
                  <a:schemeClr val="bg2"/>
                </a:solidFill>
              </a:rPr>
              <a:t>Extension programs and employment are available to all without discrimination. Evidence of noncompliance may be reported through your local Extension office.</a:t>
            </a:r>
            <a:endParaRPr lang="en-US" altLang="en-US" sz="1400">
              <a:solidFill>
                <a:schemeClr val="bg2"/>
              </a:solidFill>
            </a:endParaRPr>
          </a:p>
        </p:txBody>
      </p:sp>
      <p:sp>
        <p:nvSpPr>
          <p:cNvPr id="2" name="Slide Number Placeholder 1">
            <a:extLst>
              <a:ext uri="{FF2B5EF4-FFF2-40B4-BE49-F238E27FC236}">
                <a16:creationId xmlns:a16="http://schemas.microsoft.com/office/drawing/2014/main" id="{05A193FC-74C7-4C2F-96EA-924B4E519C10}"/>
              </a:ext>
            </a:extLst>
          </p:cNvPr>
          <p:cNvSpPr>
            <a:spLocks noGrp="1"/>
          </p:cNvSpPr>
          <p:nvPr>
            <p:ph type="sldNum" sz="quarter" idx="12"/>
          </p:nvPr>
        </p:nvSpPr>
        <p:spPr/>
        <p:txBody>
          <a:bodyPr/>
          <a:lstStyle/>
          <a:p>
            <a:pPr>
              <a:defRPr/>
            </a:pPr>
            <a:fld id="{73DADF1B-4930-4FB8-B86E-315723540D14}" type="slidenum">
              <a:rPr lang="en-US" altLang="en-US" smtClean="0"/>
              <a:pPr>
                <a:defRPr/>
              </a:pPr>
              <a:t>62</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7D25F81-7EB1-4952-865A-B5713EB4B681}"/>
              </a:ext>
            </a:extLst>
          </p:cNvPr>
          <p:cNvSpPr>
            <a:spLocks noGrp="1"/>
          </p:cNvSpPr>
          <p:nvPr>
            <p:ph type="ctrTitle"/>
          </p:nvPr>
        </p:nvSpPr>
        <p:spPr>
          <a:xfrm>
            <a:off x="492125" y="998538"/>
            <a:ext cx="8651875" cy="461962"/>
          </a:xfrm>
        </p:spPr>
        <p:txBody>
          <a:bodyPr/>
          <a:lstStyle/>
          <a:p>
            <a:r>
              <a:rPr lang="en-US" altLang="en-US"/>
              <a:t>Project Tabs</a:t>
            </a:r>
          </a:p>
        </p:txBody>
      </p:sp>
      <p:sp>
        <p:nvSpPr>
          <p:cNvPr id="13315" name="Subtitle 2">
            <a:extLst>
              <a:ext uri="{FF2B5EF4-FFF2-40B4-BE49-F238E27FC236}">
                <a16:creationId xmlns:a16="http://schemas.microsoft.com/office/drawing/2014/main" id="{A017410D-C1BD-4F2F-AD8D-0089DA72F081}"/>
              </a:ext>
            </a:extLst>
          </p:cNvPr>
          <p:cNvSpPr>
            <a:spLocks noGrp="1"/>
          </p:cNvSpPr>
          <p:nvPr>
            <p:ph type="subTitle" idx="1"/>
          </p:nvPr>
        </p:nvSpPr>
        <p:spPr>
          <a:xfrm>
            <a:off x="492125" y="1497013"/>
            <a:ext cx="8651875" cy="1277937"/>
          </a:xfrm>
        </p:spPr>
        <p:txBody>
          <a:bodyPr/>
          <a:lstStyle/>
          <a:p>
            <a:r>
              <a:rPr altLang="en-US" u="sng"/>
              <a:t>Every Project Should Have a Tab. </a:t>
            </a:r>
          </a:p>
          <a:p>
            <a:r>
              <a:rPr altLang="en-US"/>
              <a:t>Especially if you are entering for an award in that area. </a:t>
            </a:r>
          </a:p>
          <a:p>
            <a:r>
              <a:rPr altLang="en-US"/>
              <a:t>The only thing limiting you is your time! </a:t>
            </a:r>
          </a:p>
        </p:txBody>
      </p:sp>
      <p:sp>
        <p:nvSpPr>
          <p:cNvPr id="2" name="Slide Number Placeholder 1">
            <a:extLst>
              <a:ext uri="{FF2B5EF4-FFF2-40B4-BE49-F238E27FC236}">
                <a16:creationId xmlns:a16="http://schemas.microsoft.com/office/drawing/2014/main" id="{32AC4D0B-3264-4B9B-82FD-D38750823196}"/>
              </a:ext>
            </a:extLst>
          </p:cNvPr>
          <p:cNvSpPr>
            <a:spLocks noGrp="1"/>
          </p:cNvSpPr>
          <p:nvPr>
            <p:ph type="sldNum" sz="quarter" idx="12"/>
          </p:nvPr>
        </p:nvSpPr>
        <p:spPr/>
        <p:txBody>
          <a:bodyPr/>
          <a:lstStyle/>
          <a:p>
            <a:pPr>
              <a:defRPr/>
            </a:pPr>
            <a:fld id="{73DADF1B-4930-4FB8-B86E-315723540D14}" type="slidenum">
              <a:rPr lang="en-US" altLang="en-US" smtClean="0"/>
              <a:pPr>
                <a:defRPr/>
              </a:pPr>
              <a:t>7</a:t>
            </a:fld>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811C602-4679-4325-8B76-F6E283E02577}"/>
              </a:ext>
            </a:extLst>
          </p:cNvPr>
          <p:cNvSpPr>
            <a:spLocks noGrp="1"/>
          </p:cNvSpPr>
          <p:nvPr>
            <p:ph type="title"/>
          </p:nvPr>
        </p:nvSpPr>
        <p:spPr>
          <a:xfrm>
            <a:off x="492125" y="1512888"/>
            <a:ext cx="8651875" cy="425450"/>
          </a:xfrm>
        </p:spPr>
        <p:txBody>
          <a:bodyPr/>
          <a:lstStyle/>
          <a:p>
            <a:r>
              <a:rPr lang="en-US" altLang="en-US" dirty="0"/>
              <a:t>Sample Market Animal Project Tab</a:t>
            </a:r>
          </a:p>
        </p:txBody>
      </p:sp>
      <p:pic>
        <p:nvPicPr>
          <p:cNvPr id="14339" name="Picture 3">
            <a:extLst>
              <a:ext uri="{FF2B5EF4-FFF2-40B4-BE49-F238E27FC236}">
                <a16:creationId xmlns:a16="http://schemas.microsoft.com/office/drawing/2014/main" id="{1638A0C9-42E6-4472-9AD8-2CCF06146D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7838" y="3017838"/>
            <a:ext cx="3810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FDD1603-41BB-4AB6-9655-F020D2AC5170}"/>
              </a:ext>
            </a:extLst>
          </p:cNvPr>
          <p:cNvSpPr>
            <a:spLocks noGrp="1"/>
          </p:cNvSpPr>
          <p:nvPr>
            <p:ph type="sldNum" sz="quarter" idx="12"/>
          </p:nvPr>
        </p:nvSpPr>
        <p:spPr/>
        <p:txBody>
          <a:bodyPr/>
          <a:lstStyle/>
          <a:p>
            <a:pPr>
              <a:defRPr/>
            </a:pPr>
            <a:fld id="{C8CE8403-9126-48C2-AA55-E47B8EBB3A34}" type="slidenum">
              <a:rPr lang="en-US" altLang="en-US" smtClean="0"/>
              <a:pPr>
                <a:defRPr/>
              </a:pPr>
              <a:t>8</a:t>
            </a:fld>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A292851-54AC-43A5-BB70-87C688364387}"/>
              </a:ext>
            </a:extLst>
          </p:cNvPr>
          <p:cNvSpPr>
            <a:spLocks noGrp="1"/>
          </p:cNvSpPr>
          <p:nvPr>
            <p:ph type="title"/>
          </p:nvPr>
        </p:nvSpPr>
        <p:spPr>
          <a:xfrm>
            <a:off x="457200" y="1093788"/>
            <a:ext cx="3541713" cy="922337"/>
          </a:xfrm>
        </p:spPr>
        <p:txBody>
          <a:bodyPr/>
          <a:lstStyle/>
          <a:p>
            <a:r>
              <a:rPr lang="en-US" altLang="en-US"/>
              <a:t>Market Project Commitment Page (Goals)</a:t>
            </a:r>
          </a:p>
        </p:txBody>
      </p:sp>
      <p:pic>
        <p:nvPicPr>
          <p:cNvPr id="15363" name="Content Placeholder 4">
            <a:extLst>
              <a:ext uri="{FF2B5EF4-FFF2-40B4-BE49-F238E27FC236}">
                <a16:creationId xmlns:a16="http://schemas.microsoft.com/office/drawing/2014/main" id="{BEC22DD8-A2D4-4AB5-B93F-5E6FED6B2DB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9" b="9290"/>
          <a:stretch>
            <a:fillRect/>
          </a:stretch>
        </p:blipFill>
        <p:spPr>
          <a:xfrm>
            <a:off x="4348163" y="1093788"/>
            <a:ext cx="4481512" cy="5264150"/>
          </a:xfrm>
        </p:spPr>
      </p:pic>
      <p:sp>
        <p:nvSpPr>
          <p:cNvPr id="15364" name="Text Placeholder 3">
            <a:extLst>
              <a:ext uri="{FF2B5EF4-FFF2-40B4-BE49-F238E27FC236}">
                <a16:creationId xmlns:a16="http://schemas.microsoft.com/office/drawing/2014/main" id="{9CA41C08-C6CC-4165-B194-CCDE55FD1967}"/>
              </a:ext>
            </a:extLst>
          </p:cNvPr>
          <p:cNvSpPr>
            <a:spLocks noGrp="1"/>
          </p:cNvSpPr>
          <p:nvPr>
            <p:ph type="body" sz="half" idx="2"/>
          </p:nvPr>
        </p:nvSpPr>
        <p:spPr>
          <a:xfrm>
            <a:off x="723899" y="2009338"/>
            <a:ext cx="3736341" cy="3323987"/>
          </a:xfrm>
        </p:spPr>
        <p:txBody>
          <a:bodyPr/>
          <a:lstStyle/>
          <a:p>
            <a:pPr marL="285750" indent="-285750">
              <a:buFont typeface="Arial" panose="020B0604020202020204" pitchFamily="34" charset="0"/>
              <a:buChar char="•"/>
            </a:pPr>
            <a:r>
              <a:rPr altLang="en-US" dirty="0"/>
              <a:t>Try to avoid goals that are financially motivated (make $2,000 at the market) or competition goals (win Grand Champion).</a:t>
            </a:r>
          </a:p>
          <a:p>
            <a:pPr marL="285750" indent="-285750">
              <a:buFont typeface="Arial" panose="020B0604020202020204" pitchFamily="34" charset="0"/>
              <a:buChar char="•"/>
            </a:pPr>
            <a:r>
              <a:rPr altLang="en-US" dirty="0"/>
              <a:t>Wanting to raise the best is great</a:t>
            </a:r>
            <a:r>
              <a:rPr lang="en-US" altLang="en-US" dirty="0"/>
              <a:t>,</a:t>
            </a:r>
            <a:r>
              <a:rPr altLang="en-US" dirty="0"/>
              <a:t> but </a:t>
            </a:r>
            <a:r>
              <a:rPr lang="en-US" altLang="en-US" dirty="0"/>
              <a:t>we </a:t>
            </a:r>
            <a:r>
              <a:rPr altLang="en-US" dirty="0"/>
              <a:t>encourage specific goals like </a:t>
            </a:r>
            <a:r>
              <a:rPr lang="en-US" altLang="en-US" dirty="0"/>
              <a:t>“</a:t>
            </a:r>
            <a:r>
              <a:rPr lang="en-US" altLang="en-US" i="1" dirty="0"/>
              <a:t>I want to b</a:t>
            </a:r>
            <a:r>
              <a:rPr altLang="en-US" i="1" dirty="0"/>
              <a:t>uy an animal with good shoulders because last year my animal was faulted for a flat shoulder.</a:t>
            </a:r>
            <a:r>
              <a:rPr altLang="en-US" dirty="0"/>
              <a:t> </a:t>
            </a:r>
          </a:p>
          <a:p>
            <a:pPr marL="285750" indent="-285750">
              <a:buFont typeface="Arial" panose="020B0604020202020204" pitchFamily="34" charset="0"/>
              <a:buChar char="•"/>
            </a:pPr>
            <a:r>
              <a:rPr altLang="en-US" dirty="0"/>
              <a:t>At the end of the year take some time to reflect!</a:t>
            </a:r>
            <a:endParaRPr lang="en-US" altLang="en-US" dirty="0"/>
          </a:p>
          <a:p>
            <a:pPr marL="285750" indent="-285750">
              <a:buFont typeface="Arial" panose="020B0604020202020204" pitchFamily="34" charset="0"/>
              <a:buChar char="•"/>
            </a:pPr>
            <a:r>
              <a:rPr lang="en-US" altLang="en-US" dirty="0"/>
              <a:t>More than one goal is recommended.</a:t>
            </a:r>
          </a:p>
          <a:p>
            <a:pPr marL="285750" indent="-285750">
              <a:buFont typeface="Arial" panose="020B0604020202020204" pitchFamily="34" charset="0"/>
              <a:buChar char="•"/>
            </a:pPr>
            <a:r>
              <a:rPr lang="en-US" altLang="en-US" dirty="0"/>
              <a:t>Write in complete sentences.</a:t>
            </a:r>
            <a:endParaRPr altLang="en-US" dirty="0"/>
          </a:p>
        </p:txBody>
      </p:sp>
      <p:sp>
        <p:nvSpPr>
          <p:cNvPr id="2" name="Slide Number Placeholder 1">
            <a:extLst>
              <a:ext uri="{FF2B5EF4-FFF2-40B4-BE49-F238E27FC236}">
                <a16:creationId xmlns:a16="http://schemas.microsoft.com/office/drawing/2014/main" id="{7128671C-BBE2-408A-9831-C6A0B4E5EE82}"/>
              </a:ext>
            </a:extLst>
          </p:cNvPr>
          <p:cNvSpPr>
            <a:spLocks noGrp="1"/>
          </p:cNvSpPr>
          <p:nvPr>
            <p:ph type="sldNum" sz="quarter" idx="12"/>
          </p:nvPr>
        </p:nvSpPr>
        <p:spPr/>
        <p:txBody>
          <a:bodyPr/>
          <a:lstStyle/>
          <a:p>
            <a:pPr>
              <a:defRPr/>
            </a:pPr>
            <a:fld id="{2333AC8B-39B7-4192-9BE1-188F47A448F1}" type="slidenum">
              <a:rPr lang="en-US" altLang="en-US" smtClean="0"/>
              <a:pPr>
                <a:defRPr/>
              </a:pPr>
              <a:t>9</a:t>
            </a:fld>
            <a:endParaRPr lang="en-US" altLang="en-US" dirty="0"/>
          </a:p>
        </p:txBody>
      </p:sp>
    </p:spTree>
  </p:cSld>
  <p:clrMapOvr>
    <a:masterClrMapping/>
  </p:clrMapOvr>
  <p:transition/>
</p:sld>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13232</TotalTime>
  <Words>2952</Words>
  <Application>Microsoft Office PowerPoint</Application>
  <PresentationFormat>On-screen Show (4:3)</PresentationFormat>
  <Paragraphs>472</Paragraphs>
  <Slides>62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Lucida Sans</vt:lpstr>
      <vt:lpstr>Times New Roman</vt:lpstr>
      <vt:lpstr>Wingdings</vt:lpstr>
      <vt:lpstr>Default Design</vt:lpstr>
      <vt:lpstr>Record Books</vt:lpstr>
      <vt:lpstr>Supplies</vt:lpstr>
      <vt:lpstr>Organizing Your Book</vt:lpstr>
      <vt:lpstr>Fill Out Your Cover Put this inside the front of your binder OR in the outside on the front cover.</vt:lpstr>
      <vt:lpstr>Instructions</vt:lpstr>
      <vt:lpstr>My 4-H Planning Calendar</vt:lpstr>
      <vt:lpstr>Project Tabs</vt:lpstr>
      <vt:lpstr>Sample Market Animal Project Tab</vt:lpstr>
      <vt:lpstr>Market Project Commitment Page (Goals)</vt:lpstr>
      <vt:lpstr>Project Photos</vt:lpstr>
      <vt:lpstr>Add a copy of your Market Quality Assurance Form here.</vt:lpstr>
      <vt:lpstr>Weight Record</vt:lpstr>
      <vt:lpstr>Monthly Project Journal</vt:lpstr>
      <vt:lpstr>Equipment Inventory</vt:lpstr>
      <vt:lpstr>Project Essay</vt:lpstr>
      <vt:lpstr>Animal Project Tab</vt:lpstr>
      <vt:lpstr>Project Commitment (Goals)</vt:lpstr>
      <vt:lpstr>Project Photos</vt:lpstr>
      <vt:lpstr>Project Journal</vt:lpstr>
      <vt:lpstr>Project Inventory</vt:lpstr>
      <vt:lpstr>Animal Project Expenses</vt:lpstr>
      <vt:lpstr>Animal Project Income Sheet</vt:lpstr>
      <vt:lpstr>Project Essay</vt:lpstr>
      <vt:lpstr>Project Highlights</vt:lpstr>
      <vt:lpstr>Project Highlights</vt:lpstr>
      <vt:lpstr>Sample Horse Project Tab</vt:lpstr>
      <vt:lpstr>Project Commitment (Goals)</vt:lpstr>
      <vt:lpstr>Horse Certificates</vt:lpstr>
      <vt:lpstr>Activity &amp; Training Journal</vt:lpstr>
      <vt:lpstr>Horse Management Record</vt:lpstr>
      <vt:lpstr>Project Photos</vt:lpstr>
      <vt:lpstr>Project Journal</vt:lpstr>
      <vt:lpstr>Project Inventory</vt:lpstr>
      <vt:lpstr>Animal Project Expenses</vt:lpstr>
      <vt:lpstr>Animal Project Income Sheet</vt:lpstr>
      <vt:lpstr>Project Essay</vt:lpstr>
      <vt:lpstr>Photography Project Journal (Non-Animal Projects)</vt:lpstr>
      <vt:lpstr>Project Goals</vt:lpstr>
      <vt:lpstr>Project Photos</vt:lpstr>
      <vt:lpstr>Photography Equipment Inventory</vt:lpstr>
      <vt:lpstr>Photography Activities</vt:lpstr>
      <vt:lpstr>Photography Expenses</vt:lpstr>
      <vt:lpstr>Project Highlights</vt:lpstr>
      <vt:lpstr>Special Project Add Sheets Explained</vt:lpstr>
      <vt:lpstr>PowerPoint Presentation</vt:lpstr>
      <vt:lpstr>PowerPoint Presentation</vt:lpstr>
      <vt:lpstr>Permanent Record</vt:lpstr>
      <vt:lpstr>Tips to Start</vt:lpstr>
      <vt:lpstr>Permanent Record</vt:lpstr>
      <vt:lpstr>Permanent Record</vt:lpstr>
      <vt:lpstr>Permanent Record</vt:lpstr>
      <vt:lpstr>Permanent Record</vt:lpstr>
      <vt:lpstr>Permanent Record</vt:lpstr>
      <vt:lpstr>Permanent Record</vt:lpstr>
      <vt:lpstr>Permanent Record</vt:lpstr>
      <vt:lpstr>4-H Story Tab</vt:lpstr>
      <vt:lpstr>MY 4-H STORY</vt:lpstr>
      <vt:lpstr>Supplemental Information</vt:lpstr>
      <vt:lpstr>Back Page</vt:lpstr>
      <vt:lpstr>What the Judges Are Looking For</vt:lpstr>
      <vt:lpstr>It isn’t hard to get 100%!</vt:lpstr>
      <vt:lpstr>Questions?</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Brandt, Abby Louise</cp:lastModifiedBy>
  <cp:revision>398</cp:revision>
  <cp:lastPrinted>2018-03-26T17:49:07Z</cp:lastPrinted>
  <dcterms:created xsi:type="dcterms:W3CDTF">2001-10-04T20:08:10Z</dcterms:created>
  <dcterms:modified xsi:type="dcterms:W3CDTF">2020-03-30T21:45:59Z</dcterms:modified>
</cp:coreProperties>
</file>