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83" r:id="rId1"/>
  </p:sldMasterIdLst>
  <p:sldIdLst>
    <p:sldId id="256" r:id="rId2"/>
    <p:sldId id="260" r:id="rId3"/>
    <p:sldId id="274" r:id="rId4"/>
    <p:sldId id="261" r:id="rId5"/>
    <p:sldId id="275" r:id="rId6"/>
    <p:sldId id="266" r:id="rId7"/>
    <p:sldId id="269" r:id="rId8"/>
    <p:sldId id="271" r:id="rId9"/>
    <p:sldId id="272" r:id="rId10"/>
    <p:sldId id="268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959"/>
    <a:srgbClr val="CA1237"/>
    <a:srgbClr val="DA0605"/>
    <a:srgbClr val="FF0020"/>
    <a:srgbClr val="9E06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329"/>
    <p:restoredTop sz="97219"/>
  </p:normalViewPr>
  <p:slideViewPr>
    <p:cSldViewPr snapToGrid="0" snapToObjects="1">
      <p:cViewPr varScale="1">
        <p:scale>
          <a:sx n="100" d="100"/>
          <a:sy n="100" d="100"/>
        </p:scale>
        <p:origin x="102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9259A-1FE3-4FF9-8A07-BDD8177164ED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997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40FED-6E95-4177-A7EF-CD303B9E611D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417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962CB-39AD-45A9-800F-54DAB53D6021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777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DF93D-55AB-4606-B9D7-742F1FC51983}" type="datetime4">
              <a:rPr lang="en-US" smtClean="0"/>
              <a:t>September 16, 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3326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960BD-7AC1-4217-9611-AAA56D3EE38F}" type="datetime4">
              <a:rPr lang="en-US" smtClean="0"/>
              <a:pPr/>
              <a:t>September 16, 2026</a:t>
            </a:fld>
            <a:endParaRPr lang="en-US" dirty="0">
              <a:latin typeface="+mn-lt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41192979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537E9-D174-424D-BEE8-AFC4CA5F9F97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254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A44C0-F7AC-49C2-8289-1E7A86D9FB50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653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B84BC-6E78-40D1-8831-40AB1F596614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924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A080F-3961-4D42-BEDE-84A1FED032F1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395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C3C8F-D4A7-4EAD-92AD-82C91CB8BB85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020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11D41-E33C-4BC7-8272-37E8417FD097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829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3960BD-7AC1-4217-9611-AAA56D3EE38F}" type="datetime4">
              <a:rPr lang="en-US" smtClean="0"/>
              <a:pPr/>
              <a:t>September 16, 2026</a:t>
            </a:fld>
            <a:endParaRPr lang="en-US" dirty="0"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latin typeface="+mn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4AEF59-F28E-467C-9EA3-92D1CFAD475A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42152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4CA5654-E624-4317-4EE0-0E49E9BE96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00AD881-4292-3942-BA86-91F62FAFA2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7738" y="1087728"/>
            <a:ext cx="9144000" cy="2436179"/>
          </a:xfrm>
        </p:spPr>
        <p:txBody>
          <a:bodyPr anchor="t">
            <a:noAutofit/>
          </a:bodyPr>
          <a:lstStyle/>
          <a:p>
            <a:r>
              <a:rPr lang="en-US" sz="54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Title Page with Session title. Can go over one, two, or three lines if needed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08752B-3956-1B49-A67C-A87B88B39B90}"/>
              </a:ext>
            </a:extLst>
          </p:cNvPr>
          <p:cNvSpPr/>
          <p:nvPr/>
        </p:nvSpPr>
        <p:spPr>
          <a:xfrm>
            <a:off x="5355021" y="3765540"/>
            <a:ext cx="1481958" cy="4572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356E6B-40CF-5F42-B72E-3CEF14FAF60D}"/>
              </a:ext>
            </a:extLst>
          </p:cNvPr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noFill/>
              </a:rPr>
              <a:t>          </a:t>
            </a:r>
          </a:p>
        </p:txBody>
      </p:sp>
    </p:spTree>
    <p:extLst>
      <p:ext uri="{BB962C8B-B14F-4D97-AF65-F5344CB8AC3E}">
        <p14:creationId xmlns:p14="http://schemas.microsoft.com/office/powerpoint/2010/main" val="2414693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AD881-4292-3942-BA86-91F62FAFA2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914400"/>
            <a:ext cx="10643616" cy="914400"/>
          </a:xfrm>
        </p:spPr>
        <p:txBody>
          <a:bodyPr lIns="0" rIns="0">
            <a:noAutofit/>
          </a:bodyPr>
          <a:lstStyle/>
          <a:p>
            <a:pPr algn="l"/>
            <a:r>
              <a:rPr lang="en-US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Agenda / What You’ll Learn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EEF0D0AF-BA9D-BA4C-AB3F-F8D9E7955440}"/>
              </a:ext>
            </a:extLst>
          </p:cNvPr>
          <p:cNvSpPr txBox="1">
            <a:spLocks/>
          </p:cNvSpPr>
          <p:nvPr/>
        </p:nvSpPr>
        <p:spPr>
          <a:xfrm>
            <a:off x="1371600" y="2668514"/>
            <a:ext cx="9144000" cy="3423676"/>
          </a:xfrm>
          <a:prstGeom prst="rect">
            <a:avLst/>
          </a:prstGeom>
        </p:spPr>
        <p:txBody>
          <a:bodyPr vert="horz" lIns="91440" tIns="45720" rIns="91440" bIns="45720" numCol="2" spcCol="36576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Click to change list item</a:t>
            </a: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Click to change list item</a:t>
            </a:r>
          </a:p>
          <a:p>
            <a:pPr marL="800100" lvl="1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Lorem ipsum</a:t>
            </a: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Click to change list item</a:t>
            </a: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Click to change list item</a:t>
            </a: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Click to change list item</a:t>
            </a: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Click to change list item</a:t>
            </a: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latin typeface="Corbel" panose="020B0503020204020204" pitchFamily="34" charset="0"/>
            </a:endParaRPr>
          </a:p>
          <a:p>
            <a:pPr algn="l">
              <a:spcAft>
                <a:spcPts val="1200"/>
              </a:spcAft>
            </a:pP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latin typeface="Corbel" panose="020B0503020204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08752B-3956-1B49-A67C-A87B88B39B90}"/>
              </a:ext>
            </a:extLst>
          </p:cNvPr>
          <p:cNvSpPr/>
          <p:nvPr/>
        </p:nvSpPr>
        <p:spPr>
          <a:xfrm>
            <a:off x="1371600" y="1923473"/>
            <a:ext cx="365294" cy="45719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noFill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8ABF79-F3EC-0246-9BED-3803B4F6241E}"/>
              </a:ext>
            </a:extLst>
          </p:cNvPr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noFill/>
              </a:rPr>
              <a:t>          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540D1D29-5422-3C45-AE18-D2704579EA3C}"/>
              </a:ext>
            </a:extLst>
          </p:cNvPr>
          <p:cNvSpPr txBox="1">
            <a:spLocks/>
          </p:cNvSpPr>
          <p:nvPr/>
        </p:nvSpPr>
        <p:spPr>
          <a:xfrm>
            <a:off x="1371600" y="566928"/>
            <a:ext cx="6697980" cy="347472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</a:rPr>
              <a:t>Short Title of Session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FF6131-3717-7C46-978F-6EE11238A91F}"/>
              </a:ext>
            </a:extLst>
          </p:cNvPr>
          <p:cNvSpPr txBox="1"/>
          <p:nvPr/>
        </p:nvSpPr>
        <p:spPr>
          <a:xfrm>
            <a:off x="11027664" y="217444"/>
            <a:ext cx="98755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2">
                    <a:lumMod val="90000"/>
                  </a:schemeClr>
                </a:solidFill>
                <a:latin typeface="Corbel" panose="020B0503020204020204" pitchFamily="34" charset="0"/>
              </a:rPr>
              <a:t>WSU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CFF3CF3-486A-22ED-DCBC-F494E332AA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5600" y="5480616"/>
            <a:ext cx="1579001" cy="1585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369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AD881-4292-3942-BA86-91F62FAFA2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48" y="1578165"/>
            <a:ext cx="10890504" cy="3811080"/>
          </a:xfrm>
        </p:spPr>
        <p:txBody>
          <a:bodyPr lIns="0" rIns="0" anchor="t">
            <a:noAutofit/>
          </a:bodyPr>
          <a:lstStyle/>
          <a:p>
            <a:r>
              <a:rPr lang="en-US" sz="7200" b="1" spc="-150">
                <a:solidFill>
                  <a:srgbClr val="9E0605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Click here for section heading</a:t>
            </a:r>
            <a:endParaRPr lang="en-US" sz="7200" b="1" spc="-150" dirty="0">
              <a:solidFill>
                <a:srgbClr val="9E0605"/>
              </a:solidFill>
              <a:latin typeface="Corbel" panose="020B050302020402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8ABF79-F3EC-0246-9BED-3803B4F6241E}"/>
              </a:ext>
            </a:extLst>
          </p:cNvPr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noFill/>
              </a:rPr>
              <a:t>        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07A580-DA1C-C432-A75E-1E2351ACEF4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515600" y="5482948"/>
            <a:ext cx="1579960" cy="1579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268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EEF0D0AF-BA9D-BA4C-AB3F-F8D9E7955440}"/>
              </a:ext>
            </a:extLst>
          </p:cNvPr>
          <p:cNvSpPr txBox="1">
            <a:spLocks/>
          </p:cNvSpPr>
          <p:nvPr/>
        </p:nvSpPr>
        <p:spPr>
          <a:xfrm>
            <a:off x="1371600" y="2668514"/>
            <a:ext cx="7315200" cy="3088973"/>
          </a:xfrm>
          <a:prstGeom prst="rect">
            <a:avLst/>
          </a:prstGeom>
        </p:spPr>
        <p:txBody>
          <a:bodyPr vert="horz" lIns="0" tIns="45720" rIns="91440" bIns="45720" numCol="1" spcCol="36576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Lorem ipsum dolor sit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amet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,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consectetur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adipiscing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elit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. </a:t>
            </a:r>
            <a:r>
              <a:rPr lang="en-US" sz="2000" i="1" dirty="0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Et </a:t>
            </a:r>
            <a:r>
              <a:rPr lang="en-US" sz="2000" i="1" dirty="0" err="1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harum</a:t>
            </a:r>
            <a:r>
              <a:rPr lang="en-US" sz="2000" i="1" dirty="0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2000" i="1" dirty="0" err="1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quidem</a:t>
            </a:r>
            <a:r>
              <a:rPr lang="en-US" sz="2000" i="1" dirty="0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 rerum facilis </a:t>
            </a:r>
            <a:r>
              <a:rPr lang="en-US" sz="2000" i="1" dirty="0" err="1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est</a:t>
            </a:r>
            <a:r>
              <a:rPr lang="en-US" sz="2000" i="1" dirty="0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 et </a:t>
            </a:r>
            <a:r>
              <a:rPr lang="en-US" sz="2000" i="1" dirty="0" err="1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expedita</a:t>
            </a:r>
            <a:r>
              <a:rPr lang="en-US" sz="2000" i="1" dirty="0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2000" i="1" dirty="0" err="1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distinctio</a:t>
            </a:r>
            <a:r>
              <a:rPr lang="en-US" sz="2000" i="1" dirty="0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.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 Cur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deinde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Metrodori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 liberos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commendas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?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Paria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 sunt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igitur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. </a:t>
            </a:r>
            <a:r>
              <a:rPr lang="en-US" sz="2000" b="1" dirty="0" err="1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Conferam</a:t>
            </a:r>
            <a:r>
              <a:rPr lang="en-US" sz="2000" b="1" dirty="0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 tecum, </a:t>
            </a:r>
            <a:r>
              <a:rPr lang="en-US" sz="2000" b="1" dirty="0" err="1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quam</a:t>
            </a:r>
            <a:r>
              <a:rPr lang="en-US" sz="2000" b="1" dirty="0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2000" b="1" dirty="0" err="1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cuique</a:t>
            </a:r>
            <a:r>
              <a:rPr lang="en-US" sz="2000" b="1" dirty="0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 verso rem </a:t>
            </a:r>
            <a:r>
              <a:rPr lang="en-US" sz="2000" b="1" dirty="0" err="1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subicias</a:t>
            </a:r>
            <a:r>
              <a:rPr lang="en-US" sz="2000" b="1" dirty="0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;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2000" i="1" dirty="0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Sit sane </a:t>
            </a:r>
            <a:r>
              <a:rPr lang="en-US" sz="2000" i="1" dirty="0" err="1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ista</a:t>
            </a:r>
            <a:r>
              <a:rPr lang="en-US" sz="2000" i="1" dirty="0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2000" i="1" dirty="0" err="1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voluptas</a:t>
            </a:r>
            <a:r>
              <a:rPr lang="en-US" sz="2000" i="1" dirty="0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.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 Duo Reges: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constructio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interrete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. </a:t>
            </a:r>
          </a:p>
          <a:p>
            <a:pPr algn="l">
              <a:lnSpc>
                <a:spcPct val="100000"/>
              </a:lnSpc>
            </a:pP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Rhetorice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igitur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,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inquam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,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nos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 mavis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quam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dialectice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disputare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?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Multoque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 hoc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melius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nos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veriusque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quam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Stoici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. Ut pulsi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recurrant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?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Quacumque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enim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ingredimur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, in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aliqua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historia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vestigium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ponimus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.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08752B-3956-1B49-A67C-A87B88B39B90}"/>
              </a:ext>
            </a:extLst>
          </p:cNvPr>
          <p:cNvSpPr/>
          <p:nvPr/>
        </p:nvSpPr>
        <p:spPr>
          <a:xfrm>
            <a:off x="1371600" y="1923473"/>
            <a:ext cx="365294" cy="45719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noFill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8ABF79-F3EC-0246-9BED-3803B4F6241E}"/>
              </a:ext>
            </a:extLst>
          </p:cNvPr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noFill/>
              </a:rPr>
              <a:t>         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FF6131-3717-7C46-978F-6EE11238A91F}"/>
              </a:ext>
            </a:extLst>
          </p:cNvPr>
          <p:cNvSpPr txBox="1"/>
          <p:nvPr/>
        </p:nvSpPr>
        <p:spPr>
          <a:xfrm>
            <a:off x="11027664" y="217444"/>
            <a:ext cx="98755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2">
                    <a:lumMod val="90000"/>
                  </a:schemeClr>
                </a:solidFill>
                <a:latin typeface="Corbel" panose="020B0503020204020204" pitchFamily="34" charset="0"/>
              </a:rPr>
              <a:t>WSU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9F8F5A9-3EEE-BE95-783A-3F912591E507}"/>
              </a:ext>
            </a:extLst>
          </p:cNvPr>
          <p:cNvSpPr txBox="1">
            <a:spLocks/>
          </p:cNvSpPr>
          <p:nvPr/>
        </p:nvSpPr>
        <p:spPr>
          <a:xfrm>
            <a:off x="1371600" y="914400"/>
            <a:ext cx="10643616" cy="914400"/>
          </a:xfrm>
          <a:prstGeom prst="rect">
            <a:avLst/>
          </a:prstGeom>
        </p:spPr>
        <p:txBody>
          <a:bodyPr vert="horz" lIns="0" tIns="45720" rIns="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Click here for content heading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3B29E5F5-80F4-A366-2BD1-609D0EBB8C4D}"/>
              </a:ext>
            </a:extLst>
          </p:cNvPr>
          <p:cNvSpPr txBox="1">
            <a:spLocks/>
          </p:cNvSpPr>
          <p:nvPr/>
        </p:nvSpPr>
        <p:spPr>
          <a:xfrm>
            <a:off x="1371600" y="566928"/>
            <a:ext cx="6697980" cy="347472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</a:rPr>
              <a:t>Short Title of Session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818E918-C912-B5CC-E305-1A9EDD855F6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515600" y="5482948"/>
            <a:ext cx="1579960" cy="1579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916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AD881-4292-3942-BA86-91F62FAFA2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914400"/>
            <a:ext cx="10643616" cy="914400"/>
          </a:xfrm>
        </p:spPr>
        <p:txBody>
          <a:bodyPr lIns="0" rIns="0">
            <a:noAutofit/>
          </a:bodyPr>
          <a:lstStyle/>
          <a:p>
            <a:pPr algn="l"/>
            <a:r>
              <a:rPr lang="en-US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Click here for content heading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EEF0D0AF-BA9D-BA4C-AB3F-F8D9E7955440}"/>
              </a:ext>
            </a:extLst>
          </p:cNvPr>
          <p:cNvSpPr txBox="1">
            <a:spLocks/>
          </p:cNvSpPr>
          <p:nvPr/>
        </p:nvSpPr>
        <p:spPr>
          <a:xfrm>
            <a:off x="1371600" y="2668514"/>
            <a:ext cx="9144000" cy="3423676"/>
          </a:xfrm>
          <a:prstGeom prst="rect">
            <a:avLst/>
          </a:prstGeom>
        </p:spPr>
        <p:txBody>
          <a:bodyPr vert="horz" lIns="91440" tIns="45720" rIns="91440" bIns="45720" numCol="2" spcCol="36576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Click to change list item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Click to change list item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Lorem ipsum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Dolor sit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amet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Corbel" panose="020B0503020204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Click to change list item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Click to change list item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Lorem ipsum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Corbel" panose="020B0503020204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Click to change list item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Click to change list item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Corbel" panose="020B0503020204020204" pitchFamily="34" charset="0"/>
            </a:endParaRPr>
          </a:p>
          <a:p>
            <a:pPr algn="l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Corbel" panose="020B0503020204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08752B-3956-1B49-A67C-A87B88B39B90}"/>
              </a:ext>
            </a:extLst>
          </p:cNvPr>
          <p:cNvSpPr/>
          <p:nvPr/>
        </p:nvSpPr>
        <p:spPr>
          <a:xfrm>
            <a:off x="1371600" y="1923473"/>
            <a:ext cx="365294" cy="45719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noFill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8ABF79-F3EC-0246-9BED-3803B4F6241E}"/>
              </a:ext>
            </a:extLst>
          </p:cNvPr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noFill/>
              </a:rPr>
              <a:t>          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540D1D29-5422-3C45-AE18-D2704579EA3C}"/>
              </a:ext>
            </a:extLst>
          </p:cNvPr>
          <p:cNvSpPr txBox="1">
            <a:spLocks/>
          </p:cNvSpPr>
          <p:nvPr/>
        </p:nvSpPr>
        <p:spPr>
          <a:xfrm>
            <a:off x="1371600" y="566928"/>
            <a:ext cx="6697980" cy="347472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</a:rPr>
              <a:t>Short Title of Session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FF6131-3717-7C46-978F-6EE11238A91F}"/>
              </a:ext>
            </a:extLst>
          </p:cNvPr>
          <p:cNvSpPr txBox="1"/>
          <p:nvPr/>
        </p:nvSpPr>
        <p:spPr>
          <a:xfrm>
            <a:off x="11027664" y="217444"/>
            <a:ext cx="98755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2">
                    <a:lumMod val="90000"/>
                  </a:schemeClr>
                </a:solidFill>
                <a:latin typeface="Corbel" panose="020B0503020204020204" pitchFamily="34" charset="0"/>
              </a:rPr>
              <a:t>WSU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157AD1-B88C-33B7-3382-66B3B13DB3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515600" y="5482948"/>
            <a:ext cx="1579960" cy="1579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2289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A08752B-3956-1B49-A67C-A87B88B39B90}"/>
              </a:ext>
            </a:extLst>
          </p:cNvPr>
          <p:cNvSpPr/>
          <p:nvPr/>
        </p:nvSpPr>
        <p:spPr>
          <a:xfrm>
            <a:off x="1371600" y="1923473"/>
            <a:ext cx="365294" cy="45719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noFill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8ABF79-F3EC-0246-9BED-3803B4F6241E}"/>
              </a:ext>
            </a:extLst>
          </p:cNvPr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noFill/>
              </a:rPr>
              <a:t>         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FF6131-3717-7C46-978F-6EE11238A91F}"/>
              </a:ext>
            </a:extLst>
          </p:cNvPr>
          <p:cNvSpPr txBox="1"/>
          <p:nvPr/>
        </p:nvSpPr>
        <p:spPr>
          <a:xfrm>
            <a:off x="11027664" y="217444"/>
            <a:ext cx="98755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2">
                    <a:lumMod val="90000"/>
                  </a:schemeClr>
                </a:solidFill>
                <a:latin typeface="Corbel" panose="020B0503020204020204" pitchFamily="34" charset="0"/>
              </a:rPr>
              <a:t>WSU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4411664-37E3-079A-13CE-00AA74E805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914400"/>
            <a:ext cx="10643616" cy="914400"/>
          </a:xfrm>
        </p:spPr>
        <p:txBody>
          <a:bodyPr lIns="0" rIns="0">
            <a:noAutofit/>
          </a:bodyPr>
          <a:lstStyle/>
          <a:p>
            <a:pPr algn="l"/>
            <a:r>
              <a:rPr lang="en-US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Click here for content heading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9E246DBF-BFDB-4CE5-91B5-09F0CB0CB431}"/>
              </a:ext>
            </a:extLst>
          </p:cNvPr>
          <p:cNvSpPr txBox="1">
            <a:spLocks/>
          </p:cNvSpPr>
          <p:nvPr/>
        </p:nvSpPr>
        <p:spPr>
          <a:xfrm>
            <a:off x="1371600" y="566928"/>
            <a:ext cx="6697980" cy="347472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</a:rPr>
              <a:t>Short Title of Session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D1AA4E38-AC29-90EB-2D5A-048B7B3369A8}"/>
              </a:ext>
            </a:extLst>
          </p:cNvPr>
          <p:cNvSpPr txBox="1">
            <a:spLocks/>
          </p:cNvSpPr>
          <p:nvPr/>
        </p:nvSpPr>
        <p:spPr>
          <a:xfrm>
            <a:off x="1371599" y="2668514"/>
            <a:ext cx="10212705" cy="3852301"/>
          </a:xfrm>
          <a:prstGeom prst="rect">
            <a:avLst/>
          </a:prstGeom>
        </p:spPr>
        <p:txBody>
          <a:bodyPr vert="horz" lIns="0" tIns="45720" rIns="91440" bIns="45720" numCol="2" spcCol="36576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dirty="0">
                <a:solidFill>
                  <a:srgbClr val="9E0605"/>
                </a:solidFill>
                <a:latin typeface="Corbel" panose="020B0503020204020204" pitchFamily="34" charset="0"/>
              </a:rPr>
              <a:t>Click to change heading</a:t>
            </a:r>
          </a:p>
          <a:p>
            <a:pPr algn="l"/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Lorem ipsum dolor sit </a:t>
            </a:r>
            <a:r>
              <a:rPr lang="en-US" sz="1800" dirty="0" err="1">
                <a:solidFill>
                  <a:schemeClr val="bg2">
                    <a:lumMod val="25000"/>
                  </a:schemeClr>
                </a:solidFill>
              </a:rPr>
              <a:t>amet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en-US" sz="1800" dirty="0" err="1">
                <a:solidFill>
                  <a:schemeClr val="bg2">
                    <a:lumMod val="25000"/>
                  </a:schemeClr>
                </a:solidFill>
              </a:rPr>
              <a:t>consectetur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25000"/>
                  </a:schemeClr>
                </a:solidFill>
              </a:rPr>
              <a:t>adipiscing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25000"/>
                  </a:schemeClr>
                </a:solidFill>
              </a:rPr>
              <a:t>elit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. Quid </a:t>
            </a:r>
            <a:r>
              <a:rPr lang="en-US" sz="1800" dirty="0" err="1">
                <a:solidFill>
                  <a:schemeClr val="bg2">
                    <a:lumMod val="25000"/>
                  </a:schemeClr>
                </a:solidFill>
              </a:rPr>
              <a:t>ait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 Aristoteles </a:t>
            </a:r>
            <a:r>
              <a:rPr lang="en-US" sz="1800" dirty="0" err="1">
                <a:solidFill>
                  <a:schemeClr val="bg2">
                    <a:lumMod val="25000"/>
                  </a:schemeClr>
                </a:solidFill>
              </a:rPr>
              <a:t>reliquique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25000"/>
                  </a:schemeClr>
                </a:solidFill>
              </a:rPr>
              <a:t>Platonis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 alumni? Sed ego in hoc </a:t>
            </a:r>
            <a:r>
              <a:rPr lang="en-US" sz="1800" dirty="0" err="1">
                <a:solidFill>
                  <a:schemeClr val="bg2">
                    <a:lumMod val="25000"/>
                  </a:schemeClr>
                </a:solidFill>
              </a:rPr>
              <a:t>resisto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; </a:t>
            </a:r>
            <a:r>
              <a:rPr lang="en-US" sz="1800" dirty="0" err="1">
                <a:solidFill>
                  <a:schemeClr val="bg2">
                    <a:lumMod val="25000"/>
                  </a:schemeClr>
                </a:solidFill>
              </a:rPr>
              <a:t>Minime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25000"/>
                  </a:schemeClr>
                </a:solidFill>
              </a:rPr>
              <a:t>vero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en-US" sz="1800" dirty="0" err="1">
                <a:solidFill>
                  <a:schemeClr val="bg2">
                    <a:lumMod val="25000"/>
                  </a:schemeClr>
                </a:solidFill>
              </a:rPr>
              <a:t>inquit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25000"/>
                  </a:schemeClr>
                </a:solidFill>
              </a:rPr>
              <a:t>ille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en-US" sz="1800" dirty="0" err="1">
                <a:solidFill>
                  <a:schemeClr val="bg2">
                    <a:lumMod val="25000"/>
                  </a:schemeClr>
                </a:solidFill>
              </a:rPr>
              <a:t>consentit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.</a:t>
            </a:r>
          </a:p>
          <a:p>
            <a:pPr algn="l"/>
            <a:endParaRPr lang="en-US" sz="2400" dirty="0">
              <a:solidFill>
                <a:schemeClr val="bg2">
                  <a:lumMod val="25000"/>
                </a:schemeClr>
              </a:solidFill>
            </a:endParaRPr>
          </a:p>
          <a:p>
            <a:pPr algn="l"/>
            <a:r>
              <a:rPr lang="en-US" b="1" dirty="0">
                <a:solidFill>
                  <a:srgbClr val="9E0605"/>
                </a:solidFill>
                <a:latin typeface="Corbel" panose="020B0503020204020204" pitchFamily="34" charset="0"/>
              </a:rPr>
              <a:t>Click to change heading</a:t>
            </a:r>
          </a:p>
          <a:p>
            <a:pPr algn="l"/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Lorem ipsum dolor sit </a:t>
            </a:r>
            <a:r>
              <a:rPr lang="en-US" sz="1800" dirty="0" err="1">
                <a:solidFill>
                  <a:schemeClr val="bg2">
                    <a:lumMod val="25000"/>
                  </a:schemeClr>
                </a:solidFill>
              </a:rPr>
              <a:t>amet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en-US" sz="1800" dirty="0" err="1">
                <a:solidFill>
                  <a:schemeClr val="bg2">
                    <a:lumMod val="25000"/>
                  </a:schemeClr>
                </a:solidFill>
              </a:rPr>
              <a:t>consectetur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25000"/>
                  </a:schemeClr>
                </a:solidFill>
              </a:rPr>
              <a:t>adipiscing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25000"/>
                  </a:schemeClr>
                </a:solidFill>
              </a:rPr>
              <a:t>elit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. Quid </a:t>
            </a:r>
            <a:r>
              <a:rPr lang="en-US" sz="1800" dirty="0" err="1">
                <a:solidFill>
                  <a:schemeClr val="bg2">
                    <a:lumMod val="25000"/>
                  </a:schemeClr>
                </a:solidFill>
              </a:rPr>
              <a:t>ait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 Aristoteles </a:t>
            </a:r>
            <a:r>
              <a:rPr lang="en-US" sz="1800" dirty="0" err="1">
                <a:solidFill>
                  <a:schemeClr val="bg2">
                    <a:lumMod val="25000"/>
                  </a:schemeClr>
                </a:solidFill>
              </a:rPr>
              <a:t>reliquique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25000"/>
                  </a:schemeClr>
                </a:solidFill>
              </a:rPr>
              <a:t>Platonis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 alumni? Sed ego in hoc </a:t>
            </a:r>
            <a:r>
              <a:rPr lang="en-US" sz="1800" dirty="0" err="1">
                <a:solidFill>
                  <a:schemeClr val="bg2">
                    <a:lumMod val="25000"/>
                  </a:schemeClr>
                </a:solidFill>
              </a:rPr>
              <a:t>resisto</a:t>
            </a:r>
            <a:endParaRPr lang="en-US" sz="1800" dirty="0">
              <a:solidFill>
                <a:schemeClr val="bg2">
                  <a:lumMod val="25000"/>
                </a:schemeClr>
              </a:solidFill>
            </a:endParaRPr>
          </a:p>
          <a:p>
            <a:pPr algn="l"/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  <a:p>
            <a:pPr algn="l"/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  <a:p>
            <a:pPr algn="l"/>
            <a:r>
              <a:rPr lang="en-US" b="1" dirty="0">
                <a:solidFill>
                  <a:srgbClr val="9E0605"/>
                </a:solidFill>
                <a:latin typeface="Corbel" panose="020B0503020204020204" pitchFamily="34" charset="0"/>
              </a:rPr>
              <a:t>Click to change heading</a:t>
            </a:r>
            <a:endParaRPr lang="en-US" dirty="0">
              <a:solidFill>
                <a:schemeClr val="bg2">
                  <a:lumMod val="25000"/>
                </a:schemeClr>
              </a:solidFill>
              <a:latin typeface="Corbel" panose="020B0503020204020204" pitchFamily="34" charset="0"/>
            </a:endParaRPr>
          </a:p>
          <a:p>
            <a:pPr algn="l"/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Lorem ipsum dolor sit </a:t>
            </a:r>
            <a:r>
              <a:rPr lang="en-US" sz="1800" dirty="0" err="1">
                <a:solidFill>
                  <a:schemeClr val="bg2">
                    <a:lumMod val="25000"/>
                  </a:schemeClr>
                </a:solidFill>
              </a:rPr>
              <a:t>amet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en-US" sz="1800" dirty="0" err="1">
                <a:solidFill>
                  <a:schemeClr val="bg2">
                    <a:lumMod val="25000"/>
                  </a:schemeClr>
                </a:solidFill>
              </a:rPr>
              <a:t>consectetur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25000"/>
                  </a:schemeClr>
                </a:solidFill>
              </a:rPr>
              <a:t>adipiscing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25000"/>
                  </a:schemeClr>
                </a:solidFill>
              </a:rPr>
              <a:t>elit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. Quid </a:t>
            </a:r>
            <a:r>
              <a:rPr lang="en-US" sz="1800" dirty="0" err="1">
                <a:solidFill>
                  <a:schemeClr val="bg2">
                    <a:lumMod val="25000"/>
                  </a:schemeClr>
                </a:solidFill>
              </a:rPr>
              <a:t>ait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 Aristoteles </a:t>
            </a:r>
            <a:r>
              <a:rPr lang="en-US" sz="1800" dirty="0" err="1">
                <a:solidFill>
                  <a:schemeClr val="bg2">
                    <a:lumMod val="25000"/>
                  </a:schemeClr>
                </a:solidFill>
              </a:rPr>
              <a:t>reliquique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25000"/>
                  </a:schemeClr>
                </a:solidFill>
              </a:rPr>
              <a:t>Platonis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 alumni? Sed ego in hoc </a:t>
            </a:r>
            <a:r>
              <a:rPr lang="en-US" sz="1800" dirty="0" err="1">
                <a:solidFill>
                  <a:schemeClr val="bg2">
                    <a:lumMod val="25000"/>
                  </a:schemeClr>
                </a:solidFill>
              </a:rPr>
              <a:t>resisto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; </a:t>
            </a:r>
            <a:r>
              <a:rPr lang="en-US" sz="1800" dirty="0" err="1">
                <a:solidFill>
                  <a:schemeClr val="bg2">
                    <a:lumMod val="25000"/>
                  </a:schemeClr>
                </a:solidFill>
              </a:rPr>
              <a:t>Minime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25000"/>
                  </a:schemeClr>
                </a:solidFill>
              </a:rPr>
              <a:t>vero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en-US" sz="1800" dirty="0" err="1">
                <a:solidFill>
                  <a:schemeClr val="bg2">
                    <a:lumMod val="25000"/>
                  </a:schemeClr>
                </a:solidFill>
              </a:rPr>
              <a:t>inquit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25000"/>
                  </a:schemeClr>
                </a:solidFill>
              </a:rPr>
              <a:t>ille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en-US" sz="1800" dirty="0" err="1">
                <a:solidFill>
                  <a:schemeClr val="bg2">
                    <a:lumMod val="25000"/>
                  </a:schemeClr>
                </a:solidFill>
              </a:rPr>
              <a:t>consentit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.</a:t>
            </a:r>
          </a:p>
          <a:p>
            <a:pPr algn="l"/>
            <a:endParaRPr lang="en-US" sz="2400" dirty="0">
              <a:solidFill>
                <a:schemeClr val="bg2">
                  <a:lumMod val="25000"/>
                </a:schemeClr>
              </a:solidFill>
            </a:endParaRPr>
          </a:p>
          <a:p>
            <a:pPr algn="l"/>
            <a:r>
              <a:rPr lang="en-US" b="1" dirty="0">
                <a:solidFill>
                  <a:srgbClr val="9E0605"/>
                </a:solidFill>
                <a:latin typeface="Corbel" panose="020B0503020204020204" pitchFamily="34" charset="0"/>
              </a:rPr>
              <a:t>Click to change heading</a:t>
            </a:r>
          </a:p>
          <a:p>
            <a:pPr algn="l"/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Lorem ipsum dolor sit </a:t>
            </a:r>
            <a:r>
              <a:rPr lang="en-US" sz="1800" dirty="0" err="1">
                <a:solidFill>
                  <a:schemeClr val="bg2">
                    <a:lumMod val="25000"/>
                  </a:schemeClr>
                </a:solidFill>
              </a:rPr>
              <a:t>amet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en-US" sz="1800" dirty="0" err="1">
                <a:solidFill>
                  <a:schemeClr val="bg2">
                    <a:lumMod val="25000"/>
                  </a:schemeClr>
                </a:solidFill>
              </a:rPr>
              <a:t>consectetur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25000"/>
                  </a:schemeClr>
                </a:solidFill>
              </a:rPr>
              <a:t>adipiscing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25000"/>
                  </a:schemeClr>
                </a:solidFill>
              </a:rPr>
              <a:t>elit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. Quid </a:t>
            </a:r>
            <a:r>
              <a:rPr lang="en-US" sz="1800" dirty="0" err="1">
                <a:solidFill>
                  <a:schemeClr val="bg2">
                    <a:lumMod val="25000"/>
                  </a:schemeClr>
                </a:solidFill>
              </a:rPr>
              <a:t>ait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 Aristoteles </a:t>
            </a:r>
            <a:r>
              <a:rPr lang="en-US" sz="1800" dirty="0" err="1">
                <a:solidFill>
                  <a:schemeClr val="bg2">
                    <a:lumMod val="25000"/>
                  </a:schemeClr>
                </a:solidFill>
              </a:rPr>
              <a:t>reliquique</a:t>
            </a:r>
            <a:endParaRPr lang="en-US" sz="1800" dirty="0">
              <a:solidFill>
                <a:schemeClr val="bg2">
                  <a:lumMod val="25000"/>
                </a:schemeClr>
              </a:solidFill>
            </a:endParaRPr>
          </a:p>
          <a:p>
            <a:pPr algn="l"/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  <a:p>
            <a:pPr algn="l"/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61512E-9139-485B-BB05-5F5F4371DD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515600" y="5482948"/>
            <a:ext cx="1579960" cy="1579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3320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EEF0D0AF-BA9D-BA4C-AB3F-F8D9E7955440}"/>
              </a:ext>
            </a:extLst>
          </p:cNvPr>
          <p:cNvSpPr txBox="1">
            <a:spLocks/>
          </p:cNvSpPr>
          <p:nvPr/>
        </p:nvSpPr>
        <p:spPr>
          <a:xfrm>
            <a:off x="1367324" y="4218347"/>
            <a:ext cx="4451957" cy="455896"/>
          </a:xfrm>
          <a:prstGeom prst="rect">
            <a:avLst/>
          </a:prstGeom>
        </p:spPr>
        <p:txBody>
          <a:bodyPr vert="horz" lIns="0" tIns="45720" rIns="91440" bIns="45720" numCol="1" spcCol="36576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dirty="0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Click to change heading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8ABF79-F3EC-0246-9BED-3803B4F6241E}"/>
              </a:ext>
            </a:extLst>
          </p:cNvPr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noFill/>
              </a:rPr>
              <a:t>         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FF6131-3717-7C46-978F-6EE11238A91F}"/>
              </a:ext>
            </a:extLst>
          </p:cNvPr>
          <p:cNvSpPr txBox="1"/>
          <p:nvPr/>
        </p:nvSpPr>
        <p:spPr>
          <a:xfrm>
            <a:off x="11027664" y="217444"/>
            <a:ext cx="98755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2">
                    <a:lumMod val="90000"/>
                  </a:schemeClr>
                </a:solidFill>
                <a:latin typeface="Corbel" panose="020B0503020204020204" pitchFamily="34" charset="0"/>
              </a:rPr>
              <a:t>WSU</a:t>
            </a:r>
          </a:p>
        </p:txBody>
      </p:sp>
      <p:pic>
        <p:nvPicPr>
          <p:cNvPr id="9" name="Picture 8" descr="A picture containing sky, outdoor, resort&#10;&#10;Description automatically generated">
            <a:extLst>
              <a:ext uri="{FF2B5EF4-FFF2-40B4-BE49-F238E27FC236}">
                <a16:creationId xmlns:a16="http://schemas.microsoft.com/office/drawing/2014/main" id="{4587C699-AD94-EE42-83B9-27DD91472E4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373" t="47937" r="32373" b="28448"/>
          <a:stretch/>
        </p:blipFill>
        <p:spPr>
          <a:xfrm>
            <a:off x="6622198" y="2371370"/>
            <a:ext cx="4331914" cy="1629093"/>
          </a:xfrm>
          <a:prstGeom prst="rect">
            <a:avLst/>
          </a:prstGeom>
        </p:spPr>
      </p:pic>
      <p:pic>
        <p:nvPicPr>
          <p:cNvPr id="4" name="Picture 3" descr="A building with a sign in front of it&#10;&#10;Description automatically generated with medium confidence">
            <a:extLst>
              <a:ext uri="{FF2B5EF4-FFF2-40B4-BE49-F238E27FC236}">
                <a16:creationId xmlns:a16="http://schemas.microsoft.com/office/drawing/2014/main" id="{F29A7D32-F124-6E45-82AA-78B1213ED20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6029" t="22928" r="4335" b="37124"/>
          <a:stretch/>
        </p:blipFill>
        <p:spPr>
          <a:xfrm>
            <a:off x="1367324" y="2371370"/>
            <a:ext cx="4331914" cy="1629093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4A5CAF9-FD15-E942-A53F-6E22B9E0E13C}"/>
              </a:ext>
            </a:extLst>
          </p:cNvPr>
          <p:cNvSpPr/>
          <p:nvPr/>
        </p:nvSpPr>
        <p:spPr>
          <a:xfrm rot="16200000">
            <a:off x="1449620" y="4685257"/>
            <a:ext cx="18288" cy="18288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EFB66FE-CB17-A244-89C8-51A7774591FE}"/>
              </a:ext>
            </a:extLst>
          </p:cNvPr>
          <p:cNvSpPr/>
          <p:nvPr/>
        </p:nvSpPr>
        <p:spPr>
          <a:xfrm>
            <a:off x="1371600" y="4920873"/>
            <a:ext cx="4331914" cy="923330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Lorem ipsum dolor sit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amet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consectetur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adipiscing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elit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. Quid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ait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Aristoteles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reliquique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Platonis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alumni? Sed ego in hoc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resisto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; </a:t>
            </a:r>
            <a:endParaRPr lang="en-US" b="1" dirty="0">
              <a:solidFill>
                <a:srgbClr val="9E0605"/>
              </a:solidFill>
              <a:latin typeface="Corbel" panose="020B0503020204020204" pitchFamily="34" charset="0"/>
            </a:endParaRP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E9AB9D23-8BF4-CD4E-BBBC-07EF226AC0FC}"/>
              </a:ext>
            </a:extLst>
          </p:cNvPr>
          <p:cNvSpPr txBox="1">
            <a:spLocks/>
          </p:cNvSpPr>
          <p:nvPr/>
        </p:nvSpPr>
        <p:spPr>
          <a:xfrm>
            <a:off x="6627913" y="4218347"/>
            <a:ext cx="4451957" cy="455896"/>
          </a:xfrm>
          <a:prstGeom prst="rect">
            <a:avLst/>
          </a:prstGeom>
        </p:spPr>
        <p:txBody>
          <a:bodyPr vert="horz" lIns="0" tIns="45720" rIns="91440" bIns="45720" numCol="1" spcCol="36576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dirty="0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Click to change heading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914FD1F-FD64-2742-8D51-1AC7C51AFD7C}"/>
              </a:ext>
            </a:extLst>
          </p:cNvPr>
          <p:cNvSpPr/>
          <p:nvPr/>
        </p:nvSpPr>
        <p:spPr>
          <a:xfrm rot="16200000">
            <a:off x="6704494" y="4657824"/>
            <a:ext cx="18288" cy="18288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59E447E-5E66-B44C-BCC1-6A9FC6A342E1}"/>
              </a:ext>
            </a:extLst>
          </p:cNvPr>
          <p:cNvSpPr/>
          <p:nvPr/>
        </p:nvSpPr>
        <p:spPr>
          <a:xfrm>
            <a:off x="6627913" y="4921846"/>
            <a:ext cx="4331914" cy="923330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Lorem ipsum dolor sit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amet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consectetur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adipiscing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elit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. Quid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ait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Aristoteles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reliquique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Platonis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alumni? Sed ego in hoc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resisto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; </a:t>
            </a:r>
            <a:endParaRPr lang="en-US" b="1" dirty="0">
              <a:solidFill>
                <a:srgbClr val="9E0605"/>
              </a:solidFill>
              <a:latin typeface="Corbel" panose="020B0503020204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7AF7A7-9F34-1AB5-F734-228C30900D25}"/>
              </a:ext>
            </a:extLst>
          </p:cNvPr>
          <p:cNvSpPr/>
          <p:nvPr/>
        </p:nvSpPr>
        <p:spPr>
          <a:xfrm>
            <a:off x="1371600" y="1923473"/>
            <a:ext cx="365294" cy="45719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noFill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AC69222-A0E3-9062-8232-4B61658348DF}"/>
              </a:ext>
            </a:extLst>
          </p:cNvPr>
          <p:cNvSpPr txBox="1">
            <a:spLocks/>
          </p:cNvSpPr>
          <p:nvPr/>
        </p:nvSpPr>
        <p:spPr>
          <a:xfrm>
            <a:off x="1371600" y="914400"/>
            <a:ext cx="10643616" cy="914400"/>
          </a:xfrm>
          <a:prstGeom prst="rect">
            <a:avLst/>
          </a:prstGeom>
        </p:spPr>
        <p:txBody>
          <a:bodyPr vert="horz" lIns="0" tIns="45720" rIns="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spc="-15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Click here for content heading</a:t>
            </a:r>
            <a:endParaRPr lang="en-US" b="1" spc="-150" dirty="0">
              <a:solidFill>
                <a:schemeClr val="tx1">
                  <a:lumMod val="75000"/>
                  <a:lumOff val="25000"/>
                </a:schemeClr>
              </a:solidFill>
              <a:latin typeface="Corbel" panose="020B050302020402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F9F74C5F-ABB7-3E29-2DCD-987B1CF22F0A}"/>
              </a:ext>
            </a:extLst>
          </p:cNvPr>
          <p:cNvSpPr txBox="1">
            <a:spLocks/>
          </p:cNvSpPr>
          <p:nvPr/>
        </p:nvSpPr>
        <p:spPr>
          <a:xfrm>
            <a:off x="1371600" y="566928"/>
            <a:ext cx="6697980" cy="347472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</a:rPr>
              <a:t>Short Title of Session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34D925E-A61A-32C9-09E0-8DE18E04B3B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0515600" y="5482948"/>
            <a:ext cx="1579960" cy="1579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5337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EEF0D0AF-BA9D-BA4C-AB3F-F8D9E7955440}"/>
              </a:ext>
            </a:extLst>
          </p:cNvPr>
          <p:cNvSpPr txBox="1">
            <a:spLocks/>
          </p:cNvSpPr>
          <p:nvPr/>
        </p:nvSpPr>
        <p:spPr>
          <a:xfrm>
            <a:off x="1371600" y="3133682"/>
            <a:ext cx="4846320" cy="3088973"/>
          </a:xfrm>
          <a:prstGeom prst="rect">
            <a:avLst/>
          </a:prstGeom>
        </p:spPr>
        <p:txBody>
          <a:bodyPr vert="horz" lIns="0" tIns="45720" rIns="91440" bIns="45720" numCol="1" spcCol="36576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Lorem ipsum dolor sit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amet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,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consectetur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adipiscing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elit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. Cur post Tarentum ad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Archytam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? Quantum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Aristoxeni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 ingenium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consumptum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videmus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 in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musicis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? Et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quod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est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munus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,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quod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 opus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sapientiae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? Duo Reges: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constructio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interrete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. Sed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tamen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intellego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 quid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velit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. Nobis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aliter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videtur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,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recte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secusne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,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postea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;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08752B-3956-1B49-A67C-A87B88B39B90}"/>
              </a:ext>
            </a:extLst>
          </p:cNvPr>
          <p:cNvSpPr/>
          <p:nvPr/>
        </p:nvSpPr>
        <p:spPr>
          <a:xfrm>
            <a:off x="1371600" y="2668514"/>
            <a:ext cx="365294" cy="45719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noFill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8ABF79-F3EC-0246-9BED-3803B4F6241E}"/>
              </a:ext>
            </a:extLst>
          </p:cNvPr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noFill/>
              </a:rPr>
              <a:t>         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FF6131-3717-7C46-978F-6EE11238A91F}"/>
              </a:ext>
            </a:extLst>
          </p:cNvPr>
          <p:cNvSpPr txBox="1"/>
          <p:nvPr/>
        </p:nvSpPr>
        <p:spPr>
          <a:xfrm>
            <a:off x="11027664" y="217444"/>
            <a:ext cx="98755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2">
                    <a:lumMod val="90000"/>
                  </a:schemeClr>
                </a:solidFill>
                <a:latin typeface="Corbel" panose="020B0503020204020204" pitchFamily="34" charset="0"/>
              </a:rPr>
              <a:t>WSU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37FF752-7D38-5240-8B0D-776C9BBB96A2}"/>
              </a:ext>
            </a:extLst>
          </p:cNvPr>
          <p:cNvSpPr/>
          <p:nvPr/>
        </p:nvSpPr>
        <p:spPr>
          <a:xfrm>
            <a:off x="6858000" y="868680"/>
            <a:ext cx="5334000" cy="29718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FADB24-08F4-1B48-8919-49C7715F4D99}"/>
              </a:ext>
            </a:extLst>
          </p:cNvPr>
          <p:cNvSpPr txBox="1"/>
          <p:nvPr/>
        </p:nvSpPr>
        <p:spPr>
          <a:xfrm>
            <a:off x="7764860" y="4650822"/>
            <a:ext cx="30083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orbel" panose="020B0503020204020204" pitchFamily="34" charset="0"/>
              </a:rPr>
              <a:t>Sed ego in hoc </a:t>
            </a:r>
            <a:r>
              <a:rPr lang="en-US" sz="2400" b="1" dirty="0" err="1">
                <a:latin typeface="Corbel" panose="020B0503020204020204" pitchFamily="34" charset="0"/>
              </a:rPr>
              <a:t>resisto</a:t>
            </a:r>
            <a:r>
              <a:rPr lang="en-US" sz="2400" b="1" dirty="0">
                <a:latin typeface="Corbel" panose="020B0503020204020204" pitchFamily="34" charset="0"/>
              </a:rPr>
              <a:t>; </a:t>
            </a:r>
            <a:r>
              <a:rPr lang="en-US" sz="2400" b="1" dirty="0" err="1">
                <a:latin typeface="Corbel" panose="020B0503020204020204" pitchFamily="34" charset="0"/>
              </a:rPr>
              <a:t>Minime</a:t>
            </a:r>
            <a:r>
              <a:rPr lang="en-US" sz="2400" b="1" dirty="0">
                <a:latin typeface="Corbel" panose="020B0503020204020204" pitchFamily="34" charset="0"/>
              </a:rPr>
              <a:t> </a:t>
            </a:r>
            <a:r>
              <a:rPr lang="en-US" sz="2400" b="1" dirty="0" err="1">
                <a:latin typeface="Corbel" panose="020B0503020204020204" pitchFamily="34" charset="0"/>
              </a:rPr>
              <a:t>vero</a:t>
            </a:r>
            <a:r>
              <a:rPr lang="en-US" sz="2400" b="1" dirty="0">
                <a:latin typeface="Corbel" panose="020B0503020204020204" pitchFamily="34" charset="0"/>
              </a:rPr>
              <a:t>, </a:t>
            </a:r>
            <a:r>
              <a:rPr lang="en-US" sz="2400" b="1" dirty="0" err="1">
                <a:latin typeface="Corbel" panose="020B0503020204020204" pitchFamily="34" charset="0"/>
              </a:rPr>
              <a:t>inquit</a:t>
            </a:r>
            <a:r>
              <a:rPr lang="en-US" sz="2400" b="1" dirty="0">
                <a:latin typeface="Corbel" panose="020B0503020204020204" pitchFamily="34" charset="0"/>
              </a:rPr>
              <a:t> </a:t>
            </a:r>
            <a:r>
              <a:rPr lang="en-US" sz="2400" b="1" dirty="0" err="1">
                <a:latin typeface="Corbel" panose="020B0503020204020204" pitchFamily="34" charset="0"/>
              </a:rPr>
              <a:t>ille</a:t>
            </a:r>
            <a:r>
              <a:rPr lang="en-US" sz="2400" b="1" dirty="0">
                <a:latin typeface="Corbel" panose="020B0503020204020204" pitchFamily="34" charset="0"/>
              </a:rPr>
              <a:t>, </a:t>
            </a:r>
            <a:r>
              <a:rPr lang="en-US" sz="2400" b="1" dirty="0" err="1">
                <a:latin typeface="Corbel" panose="020B0503020204020204" pitchFamily="34" charset="0"/>
              </a:rPr>
              <a:t>consentit</a:t>
            </a:r>
            <a:r>
              <a:rPr lang="en-US" sz="2400" dirty="0">
                <a:latin typeface="Corbel" panose="020B0503020204020204" pitchFamily="34" charset="0"/>
              </a:rPr>
              <a:t>. </a:t>
            </a:r>
          </a:p>
        </p:txBody>
      </p:sp>
      <p:pic>
        <p:nvPicPr>
          <p:cNvPr id="9" name="Picture 8" descr="Shape, arrow&#10;&#10;Description automatically generated">
            <a:extLst>
              <a:ext uri="{FF2B5EF4-FFF2-40B4-BE49-F238E27FC236}">
                <a16:creationId xmlns:a16="http://schemas.microsoft.com/office/drawing/2014/main" id="{71496AC9-C37E-574D-BA9A-1CA79A6453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1560" y="3669775"/>
            <a:ext cx="1003300" cy="270510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DC3CC07B-6434-D5C2-950A-BC57FF6EB3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914400"/>
            <a:ext cx="5383530" cy="2219282"/>
          </a:xfrm>
        </p:spPr>
        <p:txBody>
          <a:bodyPr lIns="0" rIns="0" anchor="t">
            <a:noAutofit/>
          </a:bodyPr>
          <a:lstStyle/>
          <a:p>
            <a:pPr algn="l"/>
            <a:r>
              <a:rPr lang="en-US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Click here for content heading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2CE3C081-D6A8-2898-4F9A-C8E577604AC4}"/>
              </a:ext>
            </a:extLst>
          </p:cNvPr>
          <p:cNvSpPr txBox="1">
            <a:spLocks/>
          </p:cNvSpPr>
          <p:nvPr/>
        </p:nvSpPr>
        <p:spPr>
          <a:xfrm>
            <a:off x="1371600" y="566928"/>
            <a:ext cx="6697980" cy="347472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</a:rPr>
              <a:t>Short Title of Session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9904409-4A3C-CF39-DC89-75A450F023B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0515600" y="5482948"/>
            <a:ext cx="1579960" cy="1579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879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803579AD-FB02-164A-B92B-2CBBB20E71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637" b="7637"/>
          <a:stretch/>
        </p:blipFill>
        <p:spPr>
          <a:xfrm>
            <a:off x="6409944" y="3356812"/>
            <a:ext cx="5010912" cy="282821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1DDECF7-01EB-D042-AD66-4099B694EFAD}"/>
              </a:ext>
            </a:extLst>
          </p:cNvPr>
          <p:cNvSpPr/>
          <p:nvPr/>
        </p:nvSpPr>
        <p:spPr>
          <a:xfrm>
            <a:off x="896112" y="996696"/>
            <a:ext cx="7287768" cy="4270248"/>
          </a:xfrm>
          <a:prstGeom prst="rect">
            <a:avLst/>
          </a:prstGeom>
          <a:solidFill>
            <a:schemeClr val="bg1">
              <a:lumMod val="85000"/>
              <a:alpha val="5042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0AD881-4292-3942-BA86-91F62FAFA2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1580579"/>
            <a:ext cx="6697980" cy="737583"/>
          </a:xfrm>
        </p:spPr>
        <p:txBody>
          <a:bodyPr lIns="0" rIns="0">
            <a:noAutofit/>
          </a:bodyPr>
          <a:lstStyle/>
          <a:p>
            <a:pPr algn="l"/>
            <a:r>
              <a:rPr lang="en-US" sz="44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Click here for short heading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EEF0D0AF-BA9D-BA4C-AB3F-F8D9E7955440}"/>
              </a:ext>
            </a:extLst>
          </p:cNvPr>
          <p:cNvSpPr txBox="1">
            <a:spLocks/>
          </p:cNvSpPr>
          <p:nvPr/>
        </p:nvSpPr>
        <p:spPr>
          <a:xfrm>
            <a:off x="1371600" y="3636984"/>
            <a:ext cx="4882896" cy="1360757"/>
          </a:xfrm>
          <a:prstGeom prst="rect">
            <a:avLst/>
          </a:prstGeom>
        </p:spPr>
        <p:txBody>
          <a:bodyPr vert="horz" lIns="0" tIns="45720" rIns="91440" bIns="45720" numCol="1" spcCol="36576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Lorem ipsum dolor sit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amet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,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consectetur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adipiscing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elit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. Cur post Tarentum ad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Archytam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? Quantum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Aristoxeni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 ingenium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consumptum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videmus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 in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musicis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? Et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quod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est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munus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,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quod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 opus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sapientiae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? Duo Reges: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constructio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interrete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. Sed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tamen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intellego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 quid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velit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08752B-3956-1B49-A67C-A87B88B39B90}"/>
              </a:ext>
            </a:extLst>
          </p:cNvPr>
          <p:cNvSpPr/>
          <p:nvPr/>
        </p:nvSpPr>
        <p:spPr>
          <a:xfrm>
            <a:off x="1371600" y="2435095"/>
            <a:ext cx="365294" cy="45719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noFill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8ABF79-F3EC-0246-9BED-3803B4F6241E}"/>
              </a:ext>
            </a:extLst>
          </p:cNvPr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noFill/>
              </a:rPr>
              <a:t>          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540D1D29-5422-3C45-AE18-D2704579EA3C}"/>
              </a:ext>
            </a:extLst>
          </p:cNvPr>
          <p:cNvSpPr txBox="1">
            <a:spLocks/>
          </p:cNvSpPr>
          <p:nvPr/>
        </p:nvSpPr>
        <p:spPr>
          <a:xfrm>
            <a:off x="1371599" y="1233107"/>
            <a:ext cx="6635115" cy="347472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</a:rPr>
              <a:t>Short Title of Session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FF6131-3717-7C46-978F-6EE11238A91F}"/>
              </a:ext>
            </a:extLst>
          </p:cNvPr>
          <p:cNvSpPr txBox="1"/>
          <p:nvPr/>
        </p:nvSpPr>
        <p:spPr>
          <a:xfrm>
            <a:off x="11027664" y="217444"/>
            <a:ext cx="98755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2">
                    <a:lumMod val="90000"/>
                  </a:schemeClr>
                </a:solidFill>
                <a:latin typeface="Corbel" panose="020B0503020204020204" pitchFamily="34" charset="0"/>
              </a:rPr>
              <a:t>WSU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F0D7CF5-D096-0747-BE83-4F33D7E773CE}"/>
              </a:ext>
            </a:extLst>
          </p:cNvPr>
          <p:cNvSpPr txBox="1"/>
          <p:nvPr/>
        </p:nvSpPr>
        <p:spPr>
          <a:xfrm>
            <a:off x="1371600" y="2831924"/>
            <a:ext cx="34015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Corbel" panose="020B0503020204020204" pitchFamily="34" charset="0"/>
              </a:rPr>
              <a:t>3,694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in lorem ipsum dolor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1FBD1AD-D562-EE46-A073-E5C029D24141}"/>
              </a:ext>
            </a:extLst>
          </p:cNvPr>
          <p:cNvSpPr txBox="1"/>
          <p:nvPr/>
        </p:nvSpPr>
        <p:spPr>
          <a:xfrm>
            <a:off x="4608576" y="2824209"/>
            <a:ext cx="4123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Corbel" panose="020B0503020204020204" pitchFamily="34" charset="0"/>
              </a:rPr>
              <a:t>50%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in lorem ipsum dolor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8F20C2-0127-3041-A971-D4577472AD79}"/>
              </a:ext>
            </a:extLst>
          </p:cNvPr>
          <p:cNvCxnSpPr/>
          <p:nvPr/>
        </p:nvCxnSpPr>
        <p:spPr>
          <a:xfrm flipH="1">
            <a:off x="4398264" y="2909907"/>
            <a:ext cx="210312" cy="402336"/>
          </a:xfrm>
          <a:prstGeom prst="line">
            <a:avLst/>
          </a:prstGeom>
          <a:ln w="15875">
            <a:solidFill>
              <a:srgbClr val="9E06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70F7E6AC-97FC-6E49-9ACF-6E888FCD97C6}"/>
              </a:ext>
            </a:extLst>
          </p:cNvPr>
          <p:cNvSpPr/>
          <p:nvPr/>
        </p:nvSpPr>
        <p:spPr>
          <a:xfrm>
            <a:off x="896112" y="996696"/>
            <a:ext cx="7287768" cy="77836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F5AF93-0BC8-3C0F-6A27-7EEFEA91CD2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06132" y="5530166"/>
            <a:ext cx="1579960" cy="1579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9427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05161A9-EEE9-FE43-8948-77B86A745351}"/>
              </a:ext>
            </a:extLst>
          </p:cNvPr>
          <p:cNvSpPr/>
          <p:nvPr/>
        </p:nvSpPr>
        <p:spPr>
          <a:xfrm>
            <a:off x="6858000" y="0"/>
            <a:ext cx="5334000" cy="6812281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EEF0D0AF-BA9D-BA4C-AB3F-F8D9E7955440}"/>
              </a:ext>
            </a:extLst>
          </p:cNvPr>
          <p:cNvSpPr txBox="1">
            <a:spLocks/>
          </p:cNvSpPr>
          <p:nvPr/>
        </p:nvSpPr>
        <p:spPr>
          <a:xfrm>
            <a:off x="1371600" y="3133682"/>
            <a:ext cx="4846320" cy="3088973"/>
          </a:xfrm>
          <a:prstGeom prst="rect">
            <a:avLst/>
          </a:prstGeom>
        </p:spPr>
        <p:txBody>
          <a:bodyPr vert="horz" lIns="0" tIns="45720" rIns="91440" bIns="45720" numCol="1" spcCol="36576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Highlights of section or the overall session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Lorem ipsum dolor sit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amet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,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consectetur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adipiscing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elit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. Cur post Tarentum ad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Archytam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? Quantum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Aristoxeni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 ingenium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consumptum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videmus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 in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musicis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? Et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quod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est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munus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,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quod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 opus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sapientiae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? Duo Reges: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constructio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interrete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. Sed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tamen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intellego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 quid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velit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</a:rPr>
              <a:t>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08752B-3956-1B49-A67C-A87B88B39B90}"/>
              </a:ext>
            </a:extLst>
          </p:cNvPr>
          <p:cNvSpPr/>
          <p:nvPr/>
        </p:nvSpPr>
        <p:spPr>
          <a:xfrm>
            <a:off x="1371600" y="2668514"/>
            <a:ext cx="365294" cy="45719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noFill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8ABF79-F3EC-0246-9BED-3803B4F6241E}"/>
              </a:ext>
            </a:extLst>
          </p:cNvPr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noFill/>
              </a:rPr>
              <a:t>         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FF6131-3717-7C46-978F-6EE11238A91F}"/>
              </a:ext>
            </a:extLst>
          </p:cNvPr>
          <p:cNvSpPr txBox="1"/>
          <p:nvPr/>
        </p:nvSpPr>
        <p:spPr>
          <a:xfrm>
            <a:off x="11027664" y="217444"/>
            <a:ext cx="98755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2">
                    <a:lumMod val="90000"/>
                  </a:schemeClr>
                </a:solidFill>
                <a:latin typeface="Corbel" panose="020B0503020204020204" pitchFamily="34" charset="0"/>
              </a:rPr>
              <a:t>WSU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B00BF0C-2606-2848-BAD7-8C89DF9278A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20000"/>
          </a:blip>
          <a:srcRect l="11526" r="7794" b="1333"/>
          <a:stretch/>
        </p:blipFill>
        <p:spPr>
          <a:xfrm>
            <a:off x="6858000" y="10160"/>
            <a:ext cx="5334000" cy="6766562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8BDC1E8D-7AFB-5839-4ABC-5D69497AC5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914400"/>
            <a:ext cx="5383530" cy="2219282"/>
          </a:xfrm>
        </p:spPr>
        <p:txBody>
          <a:bodyPr lIns="0" rIns="0" anchor="t">
            <a:noAutofit/>
          </a:bodyPr>
          <a:lstStyle/>
          <a:p>
            <a:pPr algn="l"/>
            <a:r>
              <a:rPr lang="en-US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Click here for section close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09BC8178-7EE7-9911-B713-D5F1788161E1}"/>
              </a:ext>
            </a:extLst>
          </p:cNvPr>
          <p:cNvSpPr txBox="1">
            <a:spLocks/>
          </p:cNvSpPr>
          <p:nvPr/>
        </p:nvSpPr>
        <p:spPr>
          <a:xfrm>
            <a:off x="1371600" y="566928"/>
            <a:ext cx="6697980" cy="347472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</a:rPr>
              <a:t>Short Title of Session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3461A1-816E-1B4F-9DAD-B65340DBDD8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06132" y="5530166"/>
            <a:ext cx="1579960" cy="1579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7643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E16370788A0294484AD8FD9D778BDA1" ma:contentTypeVersion="11" ma:contentTypeDescription="Create a new document." ma:contentTypeScope="" ma:versionID="b488c68ec6b059204ed1e7d83e640ecd">
  <xsd:schema xmlns:xsd="http://www.w3.org/2001/XMLSchema" xmlns:xs="http://www.w3.org/2001/XMLSchema" xmlns:p="http://schemas.microsoft.com/office/2006/metadata/properties" xmlns:ns2="2627c667-91e2-4a0b-843c-377816f00e99" xmlns:ns3="ce5d4cef-017a-4346-b7e0-bb64c988b79b" targetNamespace="http://schemas.microsoft.com/office/2006/metadata/properties" ma:root="true" ma:fieldsID="deaf7d2885f2652275444801c8f73d23" ns2:_="" ns3:_="">
    <xsd:import namespace="2627c667-91e2-4a0b-843c-377816f00e99"/>
    <xsd:import namespace="ce5d4cef-017a-4346-b7e0-bb64c988b79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27c667-91e2-4a0b-843c-377816f00e9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5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31da502c-7e40-4002-9fa7-8e5645d13f8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5d4cef-017a-4346-b7e0-bb64c988b79b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bf78fff7-d864-4403-bf13-2d1014060d72}" ma:internalName="TaxCatchAll" ma:showField="CatchAllData" ma:web="ce5d4cef-017a-4346-b7e0-bb64c988b79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627c667-91e2-4a0b-843c-377816f00e99">
      <Terms xmlns="http://schemas.microsoft.com/office/infopath/2007/PartnerControls"/>
    </lcf76f155ced4ddcb4097134ff3c332f>
    <TaxCatchAll xmlns="ce5d4cef-017a-4346-b7e0-bb64c988b79b" xsi:nil="true"/>
  </documentManagement>
</p:properties>
</file>

<file path=customXml/itemProps1.xml><?xml version="1.0" encoding="utf-8"?>
<ds:datastoreItem xmlns:ds="http://schemas.openxmlformats.org/officeDocument/2006/customXml" ds:itemID="{22235AAC-32E0-4DA4-AE41-A27C92EB795E}"/>
</file>

<file path=customXml/itemProps2.xml><?xml version="1.0" encoding="utf-8"?>
<ds:datastoreItem xmlns:ds="http://schemas.openxmlformats.org/officeDocument/2006/customXml" ds:itemID="{568EB8D7-042E-4E0F-934E-480D8C53A717}"/>
</file>

<file path=customXml/itemProps3.xml><?xml version="1.0" encoding="utf-8"?>
<ds:datastoreItem xmlns:ds="http://schemas.openxmlformats.org/officeDocument/2006/customXml" ds:itemID="{88869EC1-6E1C-46B5-9538-8771AB7B933F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2315</TotalTime>
  <Words>609</Words>
  <Application>Microsoft Office PowerPoint</Application>
  <PresentationFormat>Widescreen</PresentationFormat>
  <Paragraphs>78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Corbel</vt:lpstr>
      <vt:lpstr>Office Theme</vt:lpstr>
      <vt:lpstr>Title Page with Session title. Can go over one, two, or three lines if needed</vt:lpstr>
      <vt:lpstr>Agenda / What You’ll Learn</vt:lpstr>
      <vt:lpstr>Click here for section heading</vt:lpstr>
      <vt:lpstr>PowerPoint Presentation</vt:lpstr>
      <vt:lpstr>Click here for content heading</vt:lpstr>
      <vt:lpstr>Click here for content heading</vt:lpstr>
      <vt:lpstr>PowerPoint Presentation</vt:lpstr>
      <vt:lpstr>Click here for content heading</vt:lpstr>
      <vt:lpstr>Click here for short heading</vt:lpstr>
      <vt:lpstr>Click here for section close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Dillon, Charles</dc:creator>
  <cp:lastModifiedBy>McDonnell, Ariana Grace</cp:lastModifiedBy>
  <cp:revision>195</cp:revision>
  <dcterms:created xsi:type="dcterms:W3CDTF">2021-09-07T17:43:47Z</dcterms:created>
  <dcterms:modified xsi:type="dcterms:W3CDTF">2026-09-16T23:57:41Z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0x0101000E16370788A0294484AD8FD9D778BDA1</vt:lpwstr>
  </property>
</Properties>
</file>