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09" d="100"/>
          <a:sy n="109" d="100"/>
        </p:scale>
        <p:origin x="588"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B6DA3C3A-86E1-4CB4-B3BA-281C27FC2A9D}" type="datetimeFigureOut">
              <a:rPr lang="en-US" smtClean="0"/>
              <a:t>10/15/2024</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769203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685433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2809608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87720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380784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DA3C3A-86E1-4CB4-B3BA-281C27FC2A9D}"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533328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6DA3C3A-86E1-4CB4-B3BA-281C27FC2A9D}"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486998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DA3C3A-86E1-4CB4-B3BA-281C27FC2A9D}"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959109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DA3C3A-86E1-4CB4-B3BA-281C27FC2A9D}"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11695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DA3C3A-86E1-4CB4-B3BA-281C27FC2A9D}"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081021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DA3C3A-86E1-4CB4-B3BA-281C27FC2A9D}"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3231301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456298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DA3C3A-86E1-4CB4-B3BA-281C27FC2A9D}" type="datetimeFigureOut">
              <a:rPr lang="en-US" smtClean="0"/>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61185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DA3C3A-86E1-4CB4-B3BA-281C27FC2A9D}"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307720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DA3C3A-86E1-4CB4-B3BA-281C27FC2A9D}" type="datetimeFigureOut">
              <a:rPr lang="en-US" smtClean="0"/>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152498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2361711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A3C3A-86E1-4CB4-B3BA-281C27FC2A9D}"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72B88-A3B7-43A7-9E3F-1E0F46CC4E3B}" type="slidenum">
              <a:rPr lang="en-US" smtClean="0"/>
              <a:t>‹#›</a:t>
            </a:fld>
            <a:endParaRPr lang="en-US"/>
          </a:p>
        </p:txBody>
      </p:sp>
    </p:spTree>
    <p:extLst>
      <p:ext uri="{BB962C8B-B14F-4D97-AF65-F5344CB8AC3E}">
        <p14:creationId xmlns:p14="http://schemas.microsoft.com/office/powerpoint/2010/main" val="216757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DA3C3A-86E1-4CB4-B3BA-281C27FC2A9D}" type="datetimeFigureOut">
              <a:rPr lang="en-US" smtClean="0"/>
              <a:t>10/15/2024</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5E72B88-A3B7-43A7-9E3F-1E0F46CC4E3B}" type="slidenum">
              <a:rPr lang="en-US" smtClean="0"/>
              <a:t>‹#›</a:t>
            </a:fld>
            <a:endParaRPr lang="en-US"/>
          </a:p>
        </p:txBody>
      </p:sp>
    </p:spTree>
    <p:extLst>
      <p:ext uri="{BB962C8B-B14F-4D97-AF65-F5344CB8AC3E}">
        <p14:creationId xmlns:p14="http://schemas.microsoft.com/office/powerpoint/2010/main" val="368947300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FFCF1A-1D69-21A8-E759-2E665C5BE6A3}"/>
              </a:ext>
            </a:extLst>
          </p:cNvPr>
          <p:cNvSpPr/>
          <p:nvPr/>
        </p:nvSpPr>
        <p:spPr>
          <a:xfrm>
            <a:off x="1764323" y="262171"/>
            <a:ext cx="10427677" cy="2554545"/>
          </a:xfrm>
          <a:prstGeom prst="rect">
            <a:avLst/>
          </a:prstGeom>
          <a:noFill/>
        </p:spPr>
        <p:txBody>
          <a:bodyPr wrap="square" lIns="91440" tIns="45720" rIns="91440" bIns="45720">
            <a:spAutoFit/>
          </a:bodyPr>
          <a:lstStyle/>
          <a:p>
            <a:r>
              <a:rPr lang="en-US" sz="8000" b="1" cap="small" spc="0" dirty="0">
                <a:ln w="6600">
                  <a:solidFill>
                    <a:srgbClr val="C00000"/>
                  </a:solidFill>
                  <a:prstDash val="solid"/>
                </a:ln>
                <a:solidFill>
                  <a:srgbClr val="FFFFFF"/>
                </a:solidFill>
                <a:effectLst>
                  <a:outerShdw dist="38100" dir="2700000" algn="tl" rotWithShape="0">
                    <a:srgbClr val="C00000"/>
                  </a:outerShdw>
                </a:effectLst>
              </a:rPr>
              <a:t>How to Write Code for a Billion People</a:t>
            </a:r>
          </a:p>
        </p:txBody>
      </p:sp>
      <p:sp>
        <p:nvSpPr>
          <p:cNvPr id="5" name="TextBox 4">
            <a:extLst>
              <a:ext uri="{FF2B5EF4-FFF2-40B4-BE49-F238E27FC236}">
                <a16:creationId xmlns:a16="http://schemas.microsoft.com/office/drawing/2014/main" id="{A8C65B82-A1F5-97F8-9A53-FF204F3F7B17}"/>
              </a:ext>
            </a:extLst>
          </p:cNvPr>
          <p:cNvSpPr txBox="1"/>
          <p:nvPr/>
        </p:nvSpPr>
        <p:spPr>
          <a:xfrm>
            <a:off x="1696915" y="3001383"/>
            <a:ext cx="6998677" cy="3323987"/>
          </a:xfrm>
          <a:prstGeom prst="rect">
            <a:avLst/>
          </a:prstGeom>
          <a:noFill/>
        </p:spPr>
        <p:txBody>
          <a:bodyPr wrap="square" rtlCol="0">
            <a:spAutoFit/>
          </a:bodyPr>
          <a:lstStyle/>
          <a:p>
            <a:r>
              <a:rPr lang="en-US" dirty="0"/>
              <a:t>Join us for industry speaker Kenneth Eversole, a 2019 Computer Science graduate from Washington State University. After graduation, he went to work for Boeing on their Apache Training Simulators but quickly went on to work as an early engineering employee for a startup called </a:t>
            </a:r>
            <a:r>
              <a:rPr lang="en-US" dirty="0" err="1"/>
              <a:t>Balto</a:t>
            </a:r>
            <a:r>
              <a:rPr lang="en-US" dirty="0"/>
              <a:t>. Today, he is a senior software engineer at Cloudflare working on their R2 storage platform. </a:t>
            </a:r>
          </a:p>
          <a:p>
            <a:r>
              <a:rPr lang="en-US" dirty="0"/>
              <a:t>An opportunity for lunch and conversation following the initial presentation.</a:t>
            </a:r>
          </a:p>
          <a:p>
            <a:pPr lvl="2"/>
            <a:r>
              <a:rPr lang="en-US" sz="2800" u="sng" dirty="0"/>
              <a:t>When:</a:t>
            </a:r>
            <a:r>
              <a:rPr lang="en-US" sz="2800" dirty="0"/>
              <a:t> October 30</a:t>
            </a:r>
          </a:p>
          <a:p>
            <a:pPr lvl="2"/>
            <a:r>
              <a:rPr lang="en-US" sz="2800" u="sng" dirty="0"/>
              <a:t>Where:</a:t>
            </a:r>
            <a:r>
              <a:rPr lang="en-US" sz="2800" dirty="0"/>
              <a:t> ETRL 101, Noon to 1pm</a:t>
            </a:r>
          </a:p>
          <a:p>
            <a:pPr lvl="2"/>
            <a:r>
              <a:rPr lang="en-US" sz="2800" u="sng" dirty="0"/>
              <a:t>Lunch Provided:</a:t>
            </a:r>
            <a:r>
              <a:rPr lang="en-US" sz="2800" dirty="0"/>
              <a:t> ETRL 119, 1pm to 2pm</a:t>
            </a:r>
          </a:p>
        </p:txBody>
      </p:sp>
      <p:pic>
        <p:nvPicPr>
          <p:cNvPr id="7" name="Picture 6" descr="A person smiling at the camera&#10;&#10;Description automatically generated">
            <a:extLst>
              <a:ext uri="{FF2B5EF4-FFF2-40B4-BE49-F238E27FC236}">
                <a16:creationId xmlns:a16="http://schemas.microsoft.com/office/drawing/2014/main" id="{4C752042-391D-287D-7BE7-BC8976C87A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5781" y="1539443"/>
            <a:ext cx="3105936" cy="4141248"/>
          </a:xfrm>
          <a:prstGeom prst="rect">
            <a:avLst/>
          </a:prstGeom>
        </p:spPr>
      </p:pic>
      <p:sp>
        <p:nvSpPr>
          <p:cNvPr id="8" name="TextBox 7">
            <a:extLst>
              <a:ext uri="{FF2B5EF4-FFF2-40B4-BE49-F238E27FC236}">
                <a16:creationId xmlns:a16="http://schemas.microsoft.com/office/drawing/2014/main" id="{FAF847E7-9765-A57F-8E4A-71CF9A68CE35}"/>
              </a:ext>
            </a:extLst>
          </p:cNvPr>
          <p:cNvSpPr txBox="1"/>
          <p:nvPr/>
        </p:nvSpPr>
        <p:spPr>
          <a:xfrm>
            <a:off x="1764323" y="2632050"/>
            <a:ext cx="7151862" cy="369332"/>
          </a:xfrm>
          <a:prstGeom prst="rect">
            <a:avLst/>
          </a:prstGeom>
          <a:noFill/>
        </p:spPr>
        <p:txBody>
          <a:bodyPr wrap="square" rtlCol="0">
            <a:spAutoFit/>
          </a:bodyPr>
          <a:lstStyle/>
          <a:p>
            <a:r>
              <a:rPr lang="en-US" dirty="0"/>
              <a:t>A story of failures, risks, curiosities and the engineering side of the Internet.</a:t>
            </a:r>
          </a:p>
        </p:txBody>
      </p:sp>
    </p:spTree>
    <p:extLst>
      <p:ext uri="{BB962C8B-B14F-4D97-AF65-F5344CB8AC3E}">
        <p14:creationId xmlns:p14="http://schemas.microsoft.com/office/powerpoint/2010/main" val="38217181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ustom 1">
      <a:dk1>
        <a:sysClr val="windowText" lastClr="000000"/>
      </a:dk1>
      <a:lt1>
        <a:sysClr val="window" lastClr="FFFFFF"/>
      </a:lt1>
      <a:dk2>
        <a:srgbClr val="252C36"/>
      </a:dk2>
      <a:lt2>
        <a:srgbClr val="7C96A3"/>
      </a:lt2>
      <a:accent1>
        <a:srgbClr val="D8D8D8"/>
      </a:accent1>
      <a:accent2>
        <a:srgbClr val="BFBFBF"/>
      </a:accent2>
      <a:accent3>
        <a:srgbClr val="BFBFBF"/>
      </a:accent3>
      <a:accent4>
        <a:srgbClr val="A5A5A5"/>
      </a:accent4>
      <a:accent5>
        <a:srgbClr val="7F7F7F"/>
      </a:accent5>
      <a:accent6>
        <a:srgbClr val="7F7F7F"/>
      </a:accent6>
      <a:hlink>
        <a:srgbClr val="595959"/>
      </a:hlink>
      <a:folHlink>
        <a:srgbClr val="3F3F3F"/>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971C58-AB76-4A2A-B231-5F8CA03CF491}"/>
    </a:ext>
  </a:extLst>
</a:theme>
</file>

<file path=docProps/app.xml><?xml version="1.0" encoding="utf-8"?>
<Properties xmlns="http://schemas.openxmlformats.org/officeDocument/2006/extended-properties" xmlns:vt="http://schemas.openxmlformats.org/officeDocument/2006/docPropsVTypes">
  <Template>Circuit</Template>
  <TotalTime>59</TotalTime>
  <Words>122</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Tw Cen MT</vt:lpstr>
      <vt:lpstr>Circuit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Settle, Heather R</dc:creator>
  <cp:lastModifiedBy>Settle, Heather R</cp:lastModifiedBy>
  <cp:revision>2</cp:revision>
  <dcterms:created xsi:type="dcterms:W3CDTF">2024-10-15T17:19:18Z</dcterms:created>
  <dcterms:modified xsi:type="dcterms:W3CDTF">2024-10-15T18:47:23Z</dcterms:modified>
</cp:coreProperties>
</file>