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71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57D7D-7B58-439D-ADD7-0E566CFD4B16}" type="datetimeFigureOut">
              <a:rPr lang="en-US" smtClean="0"/>
              <a:t>1/15/2021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4CB41-C27D-43FA-B572-5983A2CE9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798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57D7D-7B58-439D-ADD7-0E566CFD4B16}" type="datetimeFigureOut">
              <a:rPr lang="en-US" smtClean="0"/>
              <a:t>1/15/2021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4CB41-C27D-43FA-B572-5983A2CE9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542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57D7D-7B58-439D-ADD7-0E566CFD4B16}" type="datetimeFigureOut">
              <a:rPr lang="en-US" smtClean="0"/>
              <a:t>1/15/2021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4CB41-C27D-43FA-B572-5983A2CE9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008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57D7D-7B58-439D-ADD7-0E566CFD4B16}" type="datetimeFigureOut">
              <a:rPr lang="en-US" smtClean="0"/>
              <a:t>1/15/2021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4CB41-C27D-43FA-B572-5983A2CE9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641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57D7D-7B58-439D-ADD7-0E566CFD4B16}" type="datetimeFigureOut">
              <a:rPr lang="en-US" smtClean="0"/>
              <a:t>1/15/2021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4CB41-C27D-43FA-B572-5983A2CE9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088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57D7D-7B58-439D-ADD7-0E566CFD4B16}" type="datetimeFigureOut">
              <a:rPr lang="en-US" smtClean="0"/>
              <a:t>1/15/2021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4CB41-C27D-43FA-B572-5983A2CE9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375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57D7D-7B58-439D-ADD7-0E566CFD4B16}" type="datetimeFigureOut">
              <a:rPr lang="en-US" smtClean="0"/>
              <a:t>1/15/2021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4CB41-C27D-43FA-B572-5983A2CE9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568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57D7D-7B58-439D-ADD7-0E566CFD4B16}" type="datetimeFigureOut">
              <a:rPr lang="en-US" smtClean="0"/>
              <a:t>1/15/2021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4CB41-C27D-43FA-B572-5983A2CE9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24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57D7D-7B58-439D-ADD7-0E566CFD4B16}" type="datetimeFigureOut">
              <a:rPr lang="en-US" smtClean="0"/>
              <a:t>1/15/2021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4CB41-C27D-43FA-B572-5983A2CE9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766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57D7D-7B58-439D-ADD7-0E566CFD4B16}" type="datetimeFigureOut">
              <a:rPr lang="en-US" smtClean="0"/>
              <a:t>1/15/2021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4CB41-C27D-43FA-B572-5983A2CE9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903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57D7D-7B58-439D-ADD7-0E566CFD4B16}" type="datetimeFigureOut">
              <a:rPr lang="en-US" smtClean="0"/>
              <a:t>1/15/2021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4CB41-C27D-43FA-B572-5983A2CE9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96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857D7D-7B58-439D-ADD7-0E566CFD4B16}" type="datetimeFigureOut">
              <a:rPr lang="en-US" smtClean="0"/>
              <a:t>1/15/2021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4CB41-C27D-43FA-B572-5983A2CE9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57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subpcjan27.eventbrite.com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B16B045-8790-41D8-A010-6D22D3301D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2707" y="-79131"/>
            <a:ext cx="7845729" cy="6589640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F1E0398F-13F4-4ED3-B57B-E75D504049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58362" y="6248522"/>
            <a:ext cx="6858000" cy="1655762"/>
          </a:xfrm>
        </p:spPr>
        <p:txBody>
          <a:bodyPr/>
          <a:lstStyle/>
          <a:p>
            <a:r>
              <a:rPr lang="en-US" dirty="0"/>
              <a:t>Register at </a:t>
            </a:r>
            <a:r>
              <a:rPr lang="en-US" sz="1800" u="sng" dirty="0">
                <a:solidFill>
                  <a:srgbClr val="14AAF5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hlinkClick r:id="rId3"/>
              </a:rPr>
              <a:t>https://wsubpcjan27.eventbrite.com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0733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9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Mayes, Marie</dc:creator>
  <cp:lastModifiedBy>Mayes, Marie</cp:lastModifiedBy>
  <cp:revision>1</cp:revision>
  <dcterms:created xsi:type="dcterms:W3CDTF">2021-01-15T19:56:06Z</dcterms:created>
  <dcterms:modified xsi:type="dcterms:W3CDTF">2021-01-15T19:59:39Z</dcterms:modified>
</cp:coreProperties>
</file>