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4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3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1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8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5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5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1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7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3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8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08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9A0CD-ED08-4ECA-8FD5-6262174B8E20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90673-F659-4AC1-83E4-BD6CA4AF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6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197" y="161949"/>
            <a:ext cx="11854543" cy="1055914"/>
          </a:xfrm>
        </p:spPr>
        <p:txBody>
          <a:bodyPr>
            <a:normAutofit/>
          </a:bodyPr>
          <a:lstStyle/>
          <a:p>
            <a:pPr fontAlgn="base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What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Makes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 CEO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More Aggressive?: </a:t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CEO’s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Decision Horizon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and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Earning Manipulations</a:t>
            </a: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491" y="-23858"/>
            <a:ext cx="2931509" cy="215954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0" y="2171700"/>
            <a:ext cx="3230880" cy="4762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1" y="4457199"/>
            <a:ext cx="2082573" cy="1559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627" y="4351371"/>
            <a:ext cx="2190750" cy="20097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225" y="4284695"/>
            <a:ext cx="2143125" cy="21431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199" y="4265608"/>
            <a:ext cx="2003656" cy="2162211"/>
          </a:xfrm>
          <a:prstGeom prst="rect">
            <a:avLst/>
          </a:prstGeom>
        </p:spPr>
      </p:pic>
      <p:sp>
        <p:nvSpPr>
          <p:cNvPr id="3" name="Flowchart: Sequential Access Storage 2"/>
          <p:cNvSpPr/>
          <p:nvPr/>
        </p:nvSpPr>
        <p:spPr>
          <a:xfrm>
            <a:off x="3280002" y="1577773"/>
            <a:ext cx="2834272" cy="1704238"/>
          </a:xfrm>
          <a:prstGeom prst="flowChartMagneticTap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Motivation +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Means -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762" y="1577774"/>
            <a:ext cx="2542966" cy="1907224"/>
          </a:xfrm>
          <a:prstGeom prst="rect">
            <a:avLst/>
          </a:prstGeom>
        </p:spPr>
      </p:pic>
      <p:sp>
        <p:nvSpPr>
          <p:cNvPr id="2" name="Right Arrow 1"/>
          <p:cNvSpPr/>
          <p:nvPr/>
        </p:nvSpPr>
        <p:spPr>
          <a:xfrm>
            <a:off x="229459" y="3641921"/>
            <a:ext cx="8641531" cy="435429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0"/>
                  <a:shade val="30000"/>
                  <a:satMod val="115000"/>
                  <a:alpha val="50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71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What Makes a CEO More Aggressive?:  A CEO’s Decision Horizon and Earning Manipulations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Nari</dc:creator>
  <cp:lastModifiedBy>Kim, Nari</cp:lastModifiedBy>
  <cp:revision>27</cp:revision>
  <dcterms:created xsi:type="dcterms:W3CDTF">2015-03-02T22:11:30Z</dcterms:created>
  <dcterms:modified xsi:type="dcterms:W3CDTF">2016-02-26T21:35:55Z</dcterms:modified>
</cp:coreProperties>
</file>