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6" autoAdjust="0"/>
  </p:normalViewPr>
  <p:slideViewPr>
    <p:cSldViewPr snapToGrid="0">
      <p:cViewPr varScale="1">
        <p:scale>
          <a:sx n="91" d="100"/>
          <a:sy n="91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8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6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7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2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1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0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1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7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4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1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51A1-FD5F-4B5B-B8ED-5BFF424FE513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68D5-D154-479D-AE4B-BA15C1E2F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3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Isosceles Triangle 36"/>
          <p:cNvSpPr/>
          <p:nvPr/>
        </p:nvSpPr>
        <p:spPr>
          <a:xfrm>
            <a:off x="281155" y="648214"/>
            <a:ext cx="11826762" cy="6057145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671145" y="4871959"/>
            <a:ext cx="8776138" cy="162875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44" name="Picture 20" descr="http://cdn.cfo.com/content/uploads/2015/05/fitbit-e14310910258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739" y="5054894"/>
            <a:ext cx="1009814" cy="132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ttp://www.clker.com/cliparts/a/4/1/d/1301963432622081819stick_figure%20%281%29-hi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867" y="5129256"/>
            <a:ext cx="1272101" cy="127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155" y="72355"/>
            <a:ext cx="11865725" cy="332717"/>
          </a:xfrm>
        </p:spPr>
        <p:txBody>
          <a:bodyPr>
            <a:noAutofit/>
          </a:bodyPr>
          <a:lstStyle/>
          <a:p>
            <a:r>
              <a:rPr lang="en-US" b="1" dirty="0" smtClean="0"/>
              <a:t>What is important to the patients (</a:t>
            </a:r>
            <a:r>
              <a:rPr lang="en-US" b="1" dirty="0" smtClean="0">
                <a:solidFill>
                  <a:srgbClr val="FF0000"/>
                </a:solidFill>
              </a:rPr>
              <a:t>Value</a:t>
            </a:r>
            <a:r>
              <a:rPr lang="en-US" b="1" dirty="0" smtClean="0"/>
              <a:t>) when they use technologies to manage diabetes?</a:t>
            </a:r>
            <a:endParaRPr lang="en-US" b="1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9137568" y="1452130"/>
            <a:ext cx="3009312" cy="61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Interpretation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9511916" y="855613"/>
            <a:ext cx="1662789" cy="58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Values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892839" y="1434805"/>
            <a:ext cx="2900944" cy="7456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764503" y="1464919"/>
            <a:ext cx="2682307" cy="48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Accountability</a:t>
            </a:r>
          </a:p>
        </p:txBody>
      </p:sp>
      <p:pic>
        <p:nvPicPr>
          <p:cNvPr id="29" name="Picture 2" descr="http://www.clker.com/cliparts/a/4/1/d/1301963432622081819stick_figure%20%281%29-hi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662" y="5154706"/>
            <a:ext cx="1272101" cy="127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clker.com/cliparts/a/4/1/d/1301963432622081819stick_figure%20%281%29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063" y="5130960"/>
            <a:ext cx="1272101" cy="1276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Oval 33"/>
          <p:cNvSpPr/>
          <p:nvPr/>
        </p:nvSpPr>
        <p:spPr>
          <a:xfrm>
            <a:off x="501115" y="1440248"/>
            <a:ext cx="2900944" cy="6997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1038" name="Picture 14" descr="http://extension.illinois.edu/diabetes2/images/level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020" y="5097945"/>
            <a:ext cx="1838116" cy="1204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1074722" y="846994"/>
            <a:ext cx="1662789" cy="58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Values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ttp://images.mobilefun.com/graphics/productgalleries/41166/b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3" r="22078"/>
          <a:stretch/>
        </p:blipFill>
        <p:spPr bwMode="auto">
          <a:xfrm>
            <a:off x="2992501" y="5124320"/>
            <a:ext cx="671442" cy="119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4183178" y="3232812"/>
            <a:ext cx="4036792" cy="70933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Symptom Management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Medication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Management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082455" y="2338210"/>
            <a:ext cx="1134151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163614" y="2338210"/>
            <a:ext cx="1134151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Up Arrow 45"/>
          <p:cNvSpPr/>
          <p:nvPr/>
        </p:nvSpPr>
        <p:spPr>
          <a:xfrm>
            <a:off x="5678920" y="2364260"/>
            <a:ext cx="1072055" cy="339817"/>
          </a:xfrm>
          <a:prstGeom prst="up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Up Arrow 66"/>
          <p:cNvSpPr/>
          <p:nvPr/>
        </p:nvSpPr>
        <p:spPr>
          <a:xfrm>
            <a:off x="5678920" y="4141782"/>
            <a:ext cx="1072055" cy="339817"/>
          </a:xfrm>
          <a:prstGeom prst="up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497119" y="4683279"/>
            <a:ext cx="1731193" cy="3599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335976" y="4683279"/>
            <a:ext cx="1731193" cy="3599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044192" y="4683279"/>
            <a:ext cx="1731193" cy="3599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Technologies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04863" y="5137706"/>
            <a:ext cx="2161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Blood Sugar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Insulin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Calories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Food Carbs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183178" y="2836609"/>
            <a:ext cx="4036791" cy="3599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Tasks</a:t>
            </a:r>
            <a:endParaRPr lang="en-US" dirty="0"/>
          </a:p>
        </p:txBody>
      </p:sp>
      <p:pic>
        <p:nvPicPr>
          <p:cNvPr id="41" name="Picture 2" descr="http://www.clker.com/cliparts/a/4/1/d/1301963432622081819stick_figure%20%281%29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063" y="990031"/>
            <a:ext cx="1272101" cy="1276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/>
          <p:nvPr/>
        </p:nvSpPr>
        <p:spPr>
          <a:xfrm>
            <a:off x="5335976" y="552860"/>
            <a:ext cx="1731193" cy="3599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7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Dadgar, Majid</dc:creator>
  <cp:lastModifiedBy>Dadgar, Majid</cp:lastModifiedBy>
  <cp:revision>52</cp:revision>
  <dcterms:created xsi:type="dcterms:W3CDTF">2016-02-19T02:26:42Z</dcterms:created>
  <dcterms:modified xsi:type="dcterms:W3CDTF">2016-03-01T19:42:13Z</dcterms:modified>
</cp:coreProperties>
</file>