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 showGuides="1">
      <p:cViewPr>
        <p:scale>
          <a:sx n="70" d="100"/>
          <a:sy n="70" d="100"/>
        </p:scale>
        <p:origin x="1014" y="4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13D577-7A4C-459C-90BC-3F7DB59D1CCF}" type="doc">
      <dgm:prSet loTypeId="urn:microsoft.com/office/officeart/2005/8/layout/bList2" loCatId="list" qsTypeId="urn:microsoft.com/office/officeart/2005/8/quickstyle/simple2" qsCatId="simple" csTypeId="urn:microsoft.com/office/officeart/2005/8/colors/accent1_2" csCatId="accent1" phldr="1"/>
      <dgm:spPr/>
    </dgm:pt>
    <dgm:pt modelId="{3AEA518A-97D2-47A6-846D-CC8D59541FAD}">
      <dgm:prSet phldrT="[Text]" custT="1"/>
      <dgm:spPr/>
      <dgm:t>
        <a:bodyPr/>
        <a:lstStyle/>
        <a:p>
          <a:r>
            <a:rPr lang="en-US" sz="5400" dirty="0" smtClean="0"/>
            <a:t>Why</a:t>
          </a:r>
          <a:endParaRPr lang="en-US" sz="6500" dirty="0"/>
        </a:p>
      </dgm:t>
    </dgm:pt>
    <dgm:pt modelId="{DE932DE8-9139-42F5-A3DE-A9966D02173C}" type="parTrans" cxnId="{9C4465D8-8EB7-43ED-83C7-FE9C8B9EBC59}">
      <dgm:prSet/>
      <dgm:spPr/>
      <dgm:t>
        <a:bodyPr/>
        <a:lstStyle/>
        <a:p>
          <a:endParaRPr lang="en-US"/>
        </a:p>
      </dgm:t>
    </dgm:pt>
    <dgm:pt modelId="{A1FD50E1-707D-4AA4-ABC2-BC79C57311DE}" type="sibTrans" cxnId="{9C4465D8-8EB7-43ED-83C7-FE9C8B9EBC59}">
      <dgm:prSet/>
      <dgm:spPr/>
      <dgm:t>
        <a:bodyPr/>
        <a:lstStyle/>
        <a:p>
          <a:endParaRPr lang="en-US"/>
        </a:p>
      </dgm:t>
    </dgm:pt>
    <dgm:pt modelId="{5C116306-69A3-42DA-995C-A0A947CA16D9}">
      <dgm:prSet phldrT="[Text]" custT="1"/>
      <dgm:spPr/>
      <dgm:t>
        <a:bodyPr/>
        <a:lstStyle/>
        <a:p>
          <a:r>
            <a:rPr lang="en-US" sz="5400" dirty="0" smtClean="0"/>
            <a:t>How</a:t>
          </a:r>
          <a:endParaRPr lang="en-US" sz="6500" dirty="0"/>
        </a:p>
      </dgm:t>
    </dgm:pt>
    <dgm:pt modelId="{E2E359DE-B772-474E-975C-AA129C3445E9}" type="parTrans" cxnId="{72746D74-6D1E-46F4-8C39-97A283D1FECA}">
      <dgm:prSet/>
      <dgm:spPr/>
      <dgm:t>
        <a:bodyPr/>
        <a:lstStyle/>
        <a:p>
          <a:endParaRPr lang="en-US"/>
        </a:p>
      </dgm:t>
    </dgm:pt>
    <dgm:pt modelId="{3D63A839-18E3-4B27-8956-8F2503B169CF}" type="sibTrans" cxnId="{72746D74-6D1E-46F4-8C39-97A283D1FECA}">
      <dgm:prSet/>
      <dgm:spPr/>
      <dgm:t>
        <a:bodyPr/>
        <a:lstStyle/>
        <a:p>
          <a:endParaRPr lang="en-US"/>
        </a:p>
      </dgm:t>
    </dgm:pt>
    <dgm:pt modelId="{9CCE70AB-9E65-4F74-8679-C6B7AD46E2F4}">
      <dgm:prSet phldrT="[Text]" custT="1"/>
      <dgm:spPr/>
      <dgm:t>
        <a:bodyPr/>
        <a:lstStyle/>
        <a:p>
          <a:r>
            <a:rPr lang="en-US" sz="5400" dirty="0" smtClean="0"/>
            <a:t>What</a:t>
          </a:r>
          <a:endParaRPr lang="en-US" sz="6500" dirty="0"/>
        </a:p>
      </dgm:t>
    </dgm:pt>
    <dgm:pt modelId="{372F6BA8-FCDB-49B7-AB38-8BD73564267F}" type="parTrans" cxnId="{7B3B35D5-CC9E-4798-8EF1-D8BBA180B73D}">
      <dgm:prSet/>
      <dgm:spPr/>
      <dgm:t>
        <a:bodyPr/>
        <a:lstStyle/>
        <a:p>
          <a:endParaRPr lang="en-US"/>
        </a:p>
      </dgm:t>
    </dgm:pt>
    <dgm:pt modelId="{6E0C4861-06C8-4692-8710-D1B2C78803B1}" type="sibTrans" cxnId="{7B3B35D5-CC9E-4798-8EF1-D8BBA180B73D}">
      <dgm:prSet/>
      <dgm:spPr/>
      <dgm:t>
        <a:bodyPr/>
        <a:lstStyle/>
        <a:p>
          <a:endParaRPr lang="en-US"/>
        </a:p>
      </dgm:t>
    </dgm:pt>
    <dgm:pt modelId="{B7B6EA5E-6DC9-4BE1-8157-F06EAF90446E}">
      <dgm:prSet phldrT="[Text]" custT="1"/>
      <dgm:spPr/>
      <dgm:t>
        <a:bodyPr/>
        <a:lstStyle/>
        <a:p>
          <a:r>
            <a:rPr lang="en-US" sz="2200" dirty="0" smtClean="0"/>
            <a:t>Technology change displaces some workers, but creates new opportunities</a:t>
          </a:r>
          <a:endParaRPr lang="en-US" sz="2200" dirty="0"/>
        </a:p>
      </dgm:t>
    </dgm:pt>
    <dgm:pt modelId="{58F7E998-E3A5-442E-9687-9E2FC54C11BE}" type="parTrans" cxnId="{C170B36B-1C0F-4727-BAC8-C7EA3E023AAE}">
      <dgm:prSet/>
      <dgm:spPr/>
      <dgm:t>
        <a:bodyPr/>
        <a:lstStyle/>
        <a:p>
          <a:endParaRPr lang="en-US"/>
        </a:p>
      </dgm:t>
    </dgm:pt>
    <dgm:pt modelId="{8550A8A6-202D-4B6A-ABD6-C4C1ACD7B0D3}" type="sibTrans" cxnId="{C170B36B-1C0F-4727-BAC8-C7EA3E023AAE}">
      <dgm:prSet/>
      <dgm:spPr/>
      <dgm:t>
        <a:bodyPr/>
        <a:lstStyle/>
        <a:p>
          <a:endParaRPr lang="en-US"/>
        </a:p>
      </dgm:t>
    </dgm:pt>
    <dgm:pt modelId="{B1B284D9-9750-4AB7-B434-B6804BFBB42F}">
      <dgm:prSet phldrT="[Text]" custT="1"/>
      <dgm:spPr/>
      <dgm:t>
        <a:bodyPr/>
        <a:lstStyle/>
        <a:p>
          <a:r>
            <a:rPr lang="en-US" sz="2200" dirty="0" smtClean="0"/>
            <a:t>Multiple sources of data to gain full view of phenomena, with buyers, sellers and marketplaces</a:t>
          </a:r>
          <a:endParaRPr lang="en-US" sz="2200" dirty="0"/>
        </a:p>
      </dgm:t>
    </dgm:pt>
    <dgm:pt modelId="{7477EFC4-E79B-4D81-95BB-0EE70C3296F6}" type="parTrans" cxnId="{B322C18C-6689-4973-909B-D20657EDED92}">
      <dgm:prSet/>
      <dgm:spPr/>
      <dgm:t>
        <a:bodyPr/>
        <a:lstStyle/>
        <a:p>
          <a:endParaRPr lang="en-US"/>
        </a:p>
      </dgm:t>
    </dgm:pt>
    <dgm:pt modelId="{65A7880B-94E1-405D-AFB3-9F6C786A889A}" type="sibTrans" cxnId="{B322C18C-6689-4973-909B-D20657EDED92}">
      <dgm:prSet/>
      <dgm:spPr/>
      <dgm:t>
        <a:bodyPr/>
        <a:lstStyle/>
        <a:p>
          <a:endParaRPr lang="en-US"/>
        </a:p>
      </dgm:t>
    </dgm:pt>
    <dgm:pt modelId="{5C133E0B-E036-437C-8DE6-4976C0EE42E8}">
      <dgm:prSet phldrT="[Text]" custT="1"/>
      <dgm:spPr/>
      <dgm:t>
        <a:bodyPr/>
        <a:lstStyle/>
        <a:p>
          <a:r>
            <a:rPr lang="en-US" sz="2200" dirty="0" smtClean="0"/>
            <a:t>IT crowdworkers  add incrementally to overall capacity</a:t>
          </a:r>
          <a:endParaRPr lang="en-US" sz="2200" dirty="0"/>
        </a:p>
      </dgm:t>
    </dgm:pt>
    <dgm:pt modelId="{23FE14B0-26B6-4211-A07E-A0AA802F0774}" type="parTrans" cxnId="{0EDEC8EC-D1D3-4ED8-B66C-F695DD03023E}">
      <dgm:prSet/>
      <dgm:spPr/>
      <dgm:t>
        <a:bodyPr/>
        <a:lstStyle/>
        <a:p>
          <a:endParaRPr lang="en-US"/>
        </a:p>
      </dgm:t>
    </dgm:pt>
    <dgm:pt modelId="{A58B6B81-0DBA-4828-B536-CACC2169BAA0}" type="sibTrans" cxnId="{0EDEC8EC-D1D3-4ED8-B66C-F695DD03023E}">
      <dgm:prSet/>
      <dgm:spPr/>
      <dgm:t>
        <a:bodyPr/>
        <a:lstStyle/>
        <a:p>
          <a:endParaRPr lang="en-US"/>
        </a:p>
      </dgm:t>
    </dgm:pt>
    <dgm:pt modelId="{380D4D0A-A1A5-414A-A882-EB39C7459AFB}">
      <dgm:prSet phldrT="[Text]" custT="1"/>
      <dgm:spPr/>
      <dgm:t>
        <a:bodyPr/>
        <a:lstStyle/>
        <a:p>
          <a:r>
            <a:rPr lang="en-US" sz="2200" dirty="0" err="1" smtClean="0"/>
            <a:t>Crowdwork</a:t>
          </a:r>
          <a:r>
            <a:rPr lang="en-US" sz="2200" dirty="0" smtClean="0"/>
            <a:t> can help expand the IT workforce for under represented groups</a:t>
          </a:r>
          <a:endParaRPr lang="en-US" sz="2200" dirty="0"/>
        </a:p>
      </dgm:t>
    </dgm:pt>
    <dgm:pt modelId="{5007E368-CAB7-47F2-B0EA-F0DCBEC42461}" type="parTrans" cxnId="{9D9679F0-04F3-474F-99B3-F6F1A00F6ACD}">
      <dgm:prSet/>
      <dgm:spPr/>
      <dgm:t>
        <a:bodyPr/>
        <a:lstStyle/>
        <a:p>
          <a:endParaRPr lang="en-US"/>
        </a:p>
      </dgm:t>
    </dgm:pt>
    <dgm:pt modelId="{B789953C-FE38-4801-BA92-E225FBDBF5F8}" type="sibTrans" cxnId="{9D9679F0-04F3-474F-99B3-F6F1A00F6ACD}">
      <dgm:prSet/>
      <dgm:spPr/>
      <dgm:t>
        <a:bodyPr/>
        <a:lstStyle/>
        <a:p>
          <a:endParaRPr lang="en-US"/>
        </a:p>
      </dgm:t>
    </dgm:pt>
    <dgm:pt modelId="{268FD1F1-D72E-41DB-935B-3756E63B39C1}">
      <dgm:prSet phldrT="[Text]" custT="1"/>
      <dgm:spPr/>
      <dgm:t>
        <a:bodyPr/>
        <a:lstStyle/>
        <a:p>
          <a:r>
            <a:rPr lang="en-US" sz="2200" dirty="0" smtClean="0"/>
            <a:t>Mixed methods approach to integrate findings</a:t>
          </a:r>
          <a:endParaRPr lang="en-US" sz="2200" dirty="0"/>
        </a:p>
      </dgm:t>
    </dgm:pt>
    <dgm:pt modelId="{9143A7EC-A2E9-4D27-92A5-8EEE46117BCE}" type="parTrans" cxnId="{FA8CDE7B-816F-46F0-ADDA-C72E008F3E04}">
      <dgm:prSet/>
      <dgm:spPr/>
      <dgm:t>
        <a:bodyPr/>
        <a:lstStyle/>
        <a:p>
          <a:endParaRPr lang="en-US"/>
        </a:p>
      </dgm:t>
    </dgm:pt>
    <dgm:pt modelId="{3E2B6451-91FC-45F5-8503-EB22561717D7}" type="sibTrans" cxnId="{FA8CDE7B-816F-46F0-ADDA-C72E008F3E04}">
      <dgm:prSet/>
      <dgm:spPr/>
      <dgm:t>
        <a:bodyPr/>
        <a:lstStyle/>
        <a:p>
          <a:endParaRPr lang="en-US"/>
        </a:p>
      </dgm:t>
    </dgm:pt>
    <dgm:pt modelId="{36D718E9-6F5B-4CDA-B796-91A49EB3E718}">
      <dgm:prSet phldrT="[Text]" custT="1"/>
      <dgm:spPr/>
      <dgm:t>
        <a:bodyPr/>
        <a:lstStyle/>
        <a:p>
          <a:r>
            <a:rPr lang="en-US" sz="2200" dirty="0" smtClean="0"/>
            <a:t>Better platform </a:t>
          </a:r>
          <a:r>
            <a:rPr lang="en-US" sz="2200" dirty="0" smtClean="0"/>
            <a:t>designs </a:t>
          </a:r>
          <a:r>
            <a:rPr lang="en-US" sz="2200" dirty="0" smtClean="0"/>
            <a:t>could boost demand for services</a:t>
          </a:r>
          <a:endParaRPr lang="en-US" sz="2200" dirty="0"/>
        </a:p>
      </dgm:t>
    </dgm:pt>
    <dgm:pt modelId="{F2DC3756-59C6-467E-8ECC-EC2932546452}" type="parTrans" cxnId="{73EF3025-D281-4347-A280-561732657850}">
      <dgm:prSet/>
      <dgm:spPr/>
      <dgm:t>
        <a:bodyPr/>
        <a:lstStyle/>
        <a:p>
          <a:endParaRPr lang="en-US"/>
        </a:p>
      </dgm:t>
    </dgm:pt>
    <dgm:pt modelId="{D3E1784B-493D-4263-B480-C995CD0587C4}" type="sibTrans" cxnId="{73EF3025-D281-4347-A280-561732657850}">
      <dgm:prSet/>
      <dgm:spPr/>
      <dgm:t>
        <a:bodyPr/>
        <a:lstStyle/>
        <a:p>
          <a:endParaRPr lang="en-US"/>
        </a:p>
      </dgm:t>
    </dgm:pt>
    <dgm:pt modelId="{C8C4A265-DBA1-4AC6-8DB2-3C5FCDD0A104}">
      <dgm:prSet phldrT="[Text]" custT="1"/>
      <dgm:spPr/>
      <dgm:t>
        <a:bodyPr/>
        <a:lstStyle/>
        <a:p>
          <a:r>
            <a:rPr lang="en-US" sz="2200" dirty="0" smtClean="0"/>
            <a:t>Workers are frustrated there isn’t more demand</a:t>
          </a:r>
          <a:endParaRPr lang="en-US" sz="2200" dirty="0"/>
        </a:p>
      </dgm:t>
    </dgm:pt>
    <dgm:pt modelId="{D23C67C8-85BA-4881-B8AD-CC5097F37E78}" type="parTrans" cxnId="{7DCA78B2-8C3D-49D2-8638-CC267887A2C8}">
      <dgm:prSet/>
      <dgm:spPr/>
      <dgm:t>
        <a:bodyPr/>
        <a:lstStyle/>
        <a:p>
          <a:endParaRPr lang="en-US"/>
        </a:p>
      </dgm:t>
    </dgm:pt>
    <dgm:pt modelId="{D9DEBB42-4557-43D6-9BAC-05AFC2709772}" type="sibTrans" cxnId="{7DCA78B2-8C3D-49D2-8638-CC267887A2C8}">
      <dgm:prSet/>
      <dgm:spPr/>
      <dgm:t>
        <a:bodyPr/>
        <a:lstStyle/>
        <a:p>
          <a:endParaRPr lang="en-US"/>
        </a:p>
      </dgm:t>
    </dgm:pt>
    <dgm:pt modelId="{731E5007-9027-4AB6-B852-5FFF9D87EF19}">
      <dgm:prSet phldrT="[Text]"/>
      <dgm:spPr/>
      <dgm:t>
        <a:bodyPr/>
        <a:lstStyle/>
        <a:p>
          <a:endParaRPr lang="en-US" sz="2700" dirty="0"/>
        </a:p>
      </dgm:t>
    </dgm:pt>
    <dgm:pt modelId="{CE0EE622-20E9-41F7-B96F-5CFE439546C0}" type="parTrans" cxnId="{3003A367-0700-47B6-9279-52CA32C92F11}">
      <dgm:prSet/>
      <dgm:spPr/>
      <dgm:t>
        <a:bodyPr/>
        <a:lstStyle/>
        <a:p>
          <a:endParaRPr lang="en-US"/>
        </a:p>
      </dgm:t>
    </dgm:pt>
    <dgm:pt modelId="{50D7B963-F5A7-494F-843E-96C65FA97082}" type="sibTrans" cxnId="{3003A367-0700-47B6-9279-52CA32C92F11}">
      <dgm:prSet/>
      <dgm:spPr/>
      <dgm:t>
        <a:bodyPr/>
        <a:lstStyle/>
        <a:p>
          <a:endParaRPr lang="en-US"/>
        </a:p>
      </dgm:t>
    </dgm:pt>
    <dgm:pt modelId="{0398AB61-9022-4A4E-9451-ADF3FB142642}">
      <dgm:prSet phldrT="[Text]" custT="1"/>
      <dgm:spPr/>
      <dgm:t>
        <a:bodyPr/>
        <a:lstStyle/>
        <a:p>
          <a:r>
            <a:rPr lang="en-US" sz="2200" dirty="0" smtClean="0"/>
            <a:t>Over 8 million worker accounts have been created on major platforms</a:t>
          </a:r>
          <a:endParaRPr lang="en-US" sz="2200" dirty="0"/>
        </a:p>
      </dgm:t>
    </dgm:pt>
    <dgm:pt modelId="{342F6E3E-7A2C-49B7-99DF-75662B2D019C}" type="parTrans" cxnId="{79D2D2B3-B8FC-4A6E-9CFE-499A03E9A2EB}">
      <dgm:prSet/>
      <dgm:spPr/>
      <dgm:t>
        <a:bodyPr/>
        <a:lstStyle/>
        <a:p>
          <a:endParaRPr lang="en-US"/>
        </a:p>
      </dgm:t>
    </dgm:pt>
    <dgm:pt modelId="{64855FB7-34C7-4539-B753-7EFACB8CEE48}" type="sibTrans" cxnId="{79D2D2B3-B8FC-4A6E-9CFE-499A03E9A2EB}">
      <dgm:prSet/>
      <dgm:spPr/>
      <dgm:t>
        <a:bodyPr/>
        <a:lstStyle/>
        <a:p>
          <a:endParaRPr lang="en-US"/>
        </a:p>
      </dgm:t>
    </dgm:pt>
    <dgm:pt modelId="{205DA460-57C5-4E80-9F08-B35ADCABF847}">
      <dgm:prSet phldrT="[Text]" custT="1"/>
      <dgm:spPr/>
      <dgm:t>
        <a:bodyPr/>
        <a:lstStyle/>
        <a:p>
          <a:r>
            <a:rPr lang="en-US" sz="2200" dirty="0" smtClean="0"/>
            <a:t>Focus on impacts for people and organizations</a:t>
          </a:r>
          <a:endParaRPr lang="en-US" sz="2200" dirty="0"/>
        </a:p>
      </dgm:t>
    </dgm:pt>
    <dgm:pt modelId="{3F461246-0034-4D66-BB31-0267EB97ED05}" type="parTrans" cxnId="{AD686A4C-9D1A-4EF1-AEB0-BCA75DB20E69}">
      <dgm:prSet/>
      <dgm:spPr/>
      <dgm:t>
        <a:bodyPr/>
        <a:lstStyle/>
        <a:p>
          <a:endParaRPr lang="en-US"/>
        </a:p>
      </dgm:t>
    </dgm:pt>
    <dgm:pt modelId="{E980F698-7967-469E-AA3D-9A5E7FF6CE96}" type="sibTrans" cxnId="{AD686A4C-9D1A-4EF1-AEB0-BCA75DB20E69}">
      <dgm:prSet/>
      <dgm:spPr/>
      <dgm:t>
        <a:bodyPr/>
        <a:lstStyle/>
        <a:p>
          <a:endParaRPr lang="en-US"/>
        </a:p>
      </dgm:t>
    </dgm:pt>
    <dgm:pt modelId="{05CDB038-0A60-4682-A8FB-EE57D024ACFB}">
      <dgm:prSet phldrT="[Text]" custT="1"/>
      <dgm:spPr/>
      <dgm:t>
        <a:bodyPr/>
        <a:lstStyle/>
        <a:p>
          <a:r>
            <a:rPr lang="en-US" sz="2200" dirty="0" smtClean="0"/>
            <a:t>Under represented technology are over represented in </a:t>
          </a:r>
          <a:r>
            <a:rPr lang="en-US" sz="2200" dirty="0" err="1" smtClean="0"/>
            <a:t>crowdwork</a:t>
          </a:r>
          <a:endParaRPr lang="en-US" sz="2200" dirty="0"/>
        </a:p>
      </dgm:t>
    </dgm:pt>
    <dgm:pt modelId="{2FA99C14-C5A1-45BF-BBDE-E51E00B6A9C2}" type="parTrans" cxnId="{65EA86F3-4F8D-4221-93F4-7E9637FBD307}">
      <dgm:prSet/>
      <dgm:spPr/>
      <dgm:t>
        <a:bodyPr/>
        <a:lstStyle/>
        <a:p>
          <a:endParaRPr lang="en-US"/>
        </a:p>
      </dgm:t>
    </dgm:pt>
    <dgm:pt modelId="{D1D5AAF7-69B4-4064-884C-92DB7B05D8D9}" type="sibTrans" cxnId="{65EA86F3-4F8D-4221-93F4-7E9637FBD307}">
      <dgm:prSet/>
      <dgm:spPr/>
      <dgm:t>
        <a:bodyPr/>
        <a:lstStyle/>
        <a:p>
          <a:endParaRPr lang="en-US"/>
        </a:p>
      </dgm:t>
    </dgm:pt>
    <dgm:pt modelId="{126637AB-7F4E-486B-9628-093F9348D0FA}" type="pres">
      <dgm:prSet presAssocID="{8D13D577-7A4C-459C-90BC-3F7DB59D1CCF}" presName="diagram" presStyleCnt="0">
        <dgm:presLayoutVars>
          <dgm:dir/>
          <dgm:animLvl val="lvl"/>
          <dgm:resizeHandles val="exact"/>
        </dgm:presLayoutVars>
      </dgm:prSet>
      <dgm:spPr/>
    </dgm:pt>
    <dgm:pt modelId="{11D91AAF-A573-45D5-9EA5-E9BBB2B41F39}" type="pres">
      <dgm:prSet presAssocID="{3AEA518A-97D2-47A6-846D-CC8D59541FAD}" presName="compNode" presStyleCnt="0"/>
      <dgm:spPr/>
    </dgm:pt>
    <dgm:pt modelId="{3E3FBF42-BA62-4D4A-8791-D39759257BD0}" type="pres">
      <dgm:prSet presAssocID="{3AEA518A-97D2-47A6-846D-CC8D59541FAD}" presName="childRect" presStyleLbl="bgAcc1" presStyleIdx="0" presStyleCnt="3" custScaleY="205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E8D268-702D-4E2D-B89D-D336CDD6D3F1}" type="pres">
      <dgm:prSet presAssocID="{3AEA518A-97D2-47A6-846D-CC8D59541FAD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2F1B7B-BFB8-434B-9216-4BBA30418808}" type="pres">
      <dgm:prSet presAssocID="{3AEA518A-97D2-47A6-846D-CC8D59541FAD}" presName="parentRect" presStyleLbl="alignNode1" presStyleIdx="0" presStyleCnt="3" custLinFactNeighborY="24654"/>
      <dgm:spPr/>
      <dgm:t>
        <a:bodyPr/>
        <a:lstStyle/>
        <a:p>
          <a:endParaRPr lang="en-US"/>
        </a:p>
      </dgm:t>
    </dgm:pt>
    <dgm:pt modelId="{12941DF8-85AC-488F-BBDE-3A55BBCA05C5}" type="pres">
      <dgm:prSet presAssocID="{3AEA518A-97D2-47A6-846D-CC8D59541FAD}" presName="adorn" presStyleLbl="fgAccFollowNode1" presStyleIdx="0" presStyleCnt="3" custScaleX="147863" custScaleY="135467" custLinFactNeighborX="-5971" custLinFactNeighborY="1552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</dgm:pt>
    <dgm:pt modelId="{2A4D8C37-B890-4C82-B8DC-435600E2F6B9}" type="pres">
      <dgm:prSet presAssocID="{A1FD50E1-707D-4AA4-ABC2-BC79C57311DE}" presName="sibTrans" presStyleLbl="sibTrans2D1" presStyleIdx="0" presStyleCnt="0"/>
      <dgm:spPr/>
      <dgm:t>
        <a:bodyPr/>
        <a:lstStyle/>
        <a:p>
          <a:endParaRPr lang="en-US"/>
        </a:p>
      </dgm:t>
    </dgm:pt>
    <dgm:pt modelId="{2DDA7A6D-691A-423B-AA1C-F835B65C6D80}" type="pres">
      <dgm:prSet presAssocID="{5C116306-69A3-42DA-995C-A0A947CA16D9}" presName="compNode" presStyleCnt="0"/>
      <dgm:spPr/>
    </dgm:pt>
    <dgm:pt modelId="{93C2479B-1F2D-4394-BDA6-F90490C92A67}" type="pres">
      <dgm:prSet presAssocID="{5C116306-69A3-42DA-995C-A0A947CA16D9}" presName="childRect" presStyleLbl="bgAcc1" presStyleIdx="1" presStyleCnt="3" custScaleY="2128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467611-E420-4851-893B-B3BBB445E189}" type="pres">
      <dgm:prSet presAssocID="{5C116306-69A3-42DA-995C-A0A947CA16D9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6214EB-49DD-45D4-8BEF-6AAB1FACC6B0}" type="pres">
      <dgm:prSet presAssocID="{5C116306-69A3-42DA-995C-A0A947CA16D9}" presName="parentRect" presStyleLbl="alignNode1" presStyleIdx="1" presStyleCnt="3" custLinFactNeighborX="418" custLinFactNeighborY="31250"/>
      <dgm:spPr/>
      <dgm:t>
        <a:bodyPr/>
        <a:lstStyle/>
        <a:p>
          <a:endParaRPr lang="en-US"/>
        </a:p>
      </dgm:t>
    </dgm:pt>
    <dgm:pt modelId="{DF83A825-D156-4AA1-B59E-129DCFEEA149}" type="pres">
      <dgm:prSet presAssocID="{5C116306-69A3-42DA-995C-A0A947CA16D9}" presName="adorn" presStyleLbl="fgAccFollowNode1" presStyleIdx="1" presStyleCnt="3" custScaleX="146480" custScaleY="131333" custLinFactNeighborX="-17502" custLinFactNeighborY="955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5BAFECC-42D6-4BE9-A0E0-1CEF00B3333A}" type="pres">
      <dgm:prSet presAssocID="{3D63A839-18E3-4B27-8956-8F2503B169C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1A06CD6B-70A3-4F8C-BA4B-F2AE9274FC0F}" type="pres">
      <dgm:prSet presAssocID="{9CCE70AB-9E65-4F74-8679-C6B7AD46E2F4}" presName="compNode" presStyleCnt="0"/>
      <dgm:spPr/>
    </dgm:pt>
    <dgm:pt modelId="{2C41FF0D-B43E-4386-9A88-00393697C287}" type="pres">
      <dgm:prSet presAssocID="{9CCE70AB-9E65-4F74-8679-C6B7AD46E2F4}" presName="childRect" presStyleLbl="bgAcc1" presStyleIdx="2" presStyleCnt="3" custScaleY="216910" custLinFactNeighborY="-18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70219E-0A02-422F-8482-6C53A2FB3E3C}" type="pres">
      <dgm:prSet presAssocID="{9CCE70AB-9E65-4F74-8679-C6B7AD46E2F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920340-22CB-455A-AA76-4F3D385A2BBD}" type="pres">
      <dgm:prSet presAssocID="{9CCE70AB-9E65-4F74-8679-C6B7AD46E2F4}" presName="parentRect" presStyleLbl="alignNode1" presStyleIdx="2" presStyleCnt="3" custLinFactNeighborX="418" custLinFactNeighborY="29948"/>
      <dgm:spPr/>
      <dgm:t>
        <a:bodyPr/>
        <a:lstStyle/>
        <a:p>
          <a:endParaRPr lang="en-US"/>
        </a:p>
      </dgm:t>
    </dgm:pt>
    <dgm:pt modelId="{B34598CB-73F7-45E0-A5A0-DCB1C82E4CC6}" type="pres">
      <dgm:prSet presAssocID="{9CCE70AB-9E65-4F74-8679-C6B7AD46E2F4}" presName="adorn" presStyleLbl="fgAccFollowNode1" presStyleIdx="2" presStyleCnt="3" custScaleX="133398" custScaleY="120272" custLinFactNeighborX="-5785" custLinFactNeighborY="800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</dgm:spPr>
    </dgm:pt>
  </dgm:ptLst>
  <dgm:cxnLst>
    <dgm:cxn modelId="{C170B36B-1C0F-4727-BAC8-C7EA3E023AAE}" srcId="{3AEA518A-97D2-47A6-846D-CC8D59541FAD}" destId="{B7B6EA5E-6DC9-4BE1-8157-F06EAF90446E}" srcOrd="0" destOrd="0" parTransId="{58F7E998-E3A5-442E-9687-9E2FC54C11BE}" sibTransId="{8550A8A6-202D-4B6A-ABD6-C4C1ACD7B0D3}"/>
    <dgm:cxn modelId="{C305D750-E0C8-4D32-910A-EB90CDE9CDA7}" type="presOf" srcId="{3AEA518A-97D2-47A6-846D-CC8D59541FAD}" destId="{80E8D268-702D-4E2D-B89D-D336CDD6D3F1}" srcOrd="0" destOrd="0" presId="urn:microsoft.com/office/officeart/2005/8/layout/bList2"/>
    <dgm:cxn modelId="{7DCA78B2-8C3D-49D2-8638-CC267887A2C8}" srcId="{9CCE70AB-9E65-4F74-8679-C6B7AD46E2F4}" destId="{C8C4A265-DBA1-4AC6-8DB2-3C5FCDD0A104}" srcOrd="2" destOrd="0" parTransId="{D23C67C8-85BA-4881-B8AD-CC5097F37E78}" sibTransId="{D9DEBB42-4557-43D6-9BAC-05AFC2709772}"/>
    <dgm:cxn modelId="{F36D649B-AB69-4DD1-B2B6-0F30315D8739}" type="presOf" srcId="{8D13D577-7A4C-459C-90BC-3F7DB59D1CCF}" destId="{126637AB-7F4E-486B-9628-093F9348D0FA}" srcOrd="0" destOrd="0" presId="urn:microsoft.com/office/officeart/2005/8/layout/bList2"/>
    <dgm:cxn modelId="{AD686A4C-9D1A-4EF1-AEB0-BCA75DB20E69}" srcId="{5C116306-69A3-42DA-995C-A0A947CA16D9}" destId="{205DA460-57C5-4E80-9F08-B35ADCABF847}" srcOrd="2" destOrd="0" parTransId="{3F461246-0034-4D66-BB31-0267EB97ED05}" sibTransId="{E980F698-7967-469E-AA3D-9A5E7FF6CE96}"/>
    <dgm:cxn modelId="{0EDEC8EC-D1D3-4ED8-B66C-F695DD03023E}" srcId="{9CCE70AB-9E65-4F74-8679-C6B7AD46E2F4}" destId="{5C133E0B-E036-437C-8DE6-4976C0EE42E8}" srcOrd="0" destOrd="0" parTransId="{23FE14B0-26B6-4211-A07E-A0AA802F0774}" sibTransId="{A58B6B81-0DBA-4828-B536-CACC2169BAA0}"/>
    <dgm:cxn modelId="{28792F4A-03E5-40CD-AD9F-5683467988E7}" type="presOf" srcId="{5C133E0B-E036-437C-8DE6-4976C0EE42E8}" destId="{2C41FF0D-B43E-4386-9A88-00393697C287}" srcOrd="0" destOrd="0" presId="urn:microsoft.com/office/officeart/2005/8/layout/bList2"/>
    <dgm:cxn modelId="{9C4465D8-8EB7-43ED-83C7-FE9C8B9EBC59}" srcId="{8D13D577-7A4C-459C-90BC-3F7DB59D1CCF}" destId="{3AEA518A-97D2-47A6-846D-CC8D59541FAD}" srcOrd="0" destOrd="0" parTransId="{DE932DE8-9139-42F5-A3DE-A9966D02173C}" sibTransId="{A1FD50E1-707D-4AA4-ABC2-BC79C57311DE}"/>
    <dgm:cxn modelId="{88E9FE6F-80EB-4F5E-B686-DC8808D7FDBB}" type="presOf" srcId="{380D4D0A-A1A5-414A-A882-EB39C7459AFB}" destId="{3E3FBF42-BA62-4D4A-8791-D39759257BD0}" srcOrd="0" destOrd="1" presId="urn:microsoft.com/office/officeart/2005/8/layout/bList2"/>
    <dgm:cxn modelId="{CA4DE7C7-DB97-49B5-99D0-57704F66EC54}" type="presOf" srcId="{3D63A839-18E3-4B27-8956-8F2503B169CF}" destId="{B5BAFECC-42D6-4BE9-A0E0-1CEF00B3333A}" srcOrd="0" destOrd="0" presId="urn:microsoft.com/office/officeart/2005/8/layout/bList2"/>
    <dgm:cxn modelId="{7B3B35D5-CC9E-4798-8EF1-D8BBA180B73D}" srcId="{8D13D577-7A4C-459C-90BC-3F7DB59D1CCF}" destId="{9CCE70AB-9E65-4F74-8679-C6B7AD46E2F4}" srcOrd="2" destOrd="0" parTransId="{372F6BA8-FCDB-49B7-AB38-8BD73564267F}" sibTransId="{6E0C4861-06C8-4692-8710-D1B2C78803B1}"/>
    <dgm:cxn modelId="{5EE7EAA6-4A8B-4851-BD43-B80040CF46A0}" type="presOf" srcId="{A1FD50E1-707D-4AA4-ABC2-BC79C57311DE}" destId="{2A4D8C37-B890-4C82-B8DC-435600E2F6B9}" srcOrd="0" destOrd="0" presId="urn:microsoft.com/office/officeart/2005/8/layout/bList2"/>
    <dgm:cxn modelId="{76D15275-3B56-403F-992A-83272508DDAF}" type="presOf" srcId="{731E5007-9027-4AB6-B852-5FFF9D87EF19}" destId="{2C41FF0D-B43E-4386-9A88-00393697C287}" srcOrd="0" destOrd="4" presId="urn:microsoft.com/office/officeart/2005/8/layout/bList2"/>
    <dgm:cxn modelId="{7B6E4B24-AFD5-45F1-8C42-2C0DE5BCDE37}" type="presOf" srcId="{9CCE70AB-9E65-4F74-8679-C6B7AD46E2F4}" destId="{F170219E-0A02-422F-8482-6C53A2FB3E3C}" srcOrd="0" destOrd="0" presId="urn:microsoft.com/office/officeart/2005/8/layout/bList2"/>
    <dgm:cxn modelId="{FA8CDE7B-816F-46F0-ADDA-C72E008F3E04}" srcId="{5C116306-69A3-42DA-995C-A0A947CA16D9}" destId="{268FD1F1-D72E-41DB-935B-3756E63B39C1}" srcOrd="1" destOrd="0" parTransId="{9143A7EC-A2E9-4D27-92A5-8EEE46117BCE}" sibTransId="{3E2B6451-91FC-45F5-8503-EB22561717D7}"/>
    <dgm:cxn modelId="{2D77904E-E11F-4B97-9FE4-776BD058986E}" type="presOf" srcId="{268FD1F1-D72E-41DB-935B-3756E63B39C1}" destId="{93C2479B-1F2D-4394-BDA6-F90490C92A67}" srcOrd="0" destOrd="1" presId="urn:microsoft.com/office/officeart/2005/8/layout/bList2"/>
    <dgm:cxn modelId="{D4507341-D228-4172-A065-6727F56D5CDC}" type="presOf" srcId="{05CDB038-0A60-4682-A8FB-EE57D024ACFB}" destId="{2C41FF0D-B43E-4386-9A88-00393697C287}" srcOrd="0" destOrd="1" presId="urn:microsoft.com/office/officeart/2005/8/layout/bList2"/>
    <dgm:cxn modelId="{7EA1F249-35CF-4BFC-B004-A0320533C134}" type="presOf" srcId="{0398AB61-9022-4A4E-9451-ADF3FB142642}" destId="{3E3FBF42-BA62-4D4A-8791-D39759257BD0}" srcOrd="0" destOrd="2" presId="urn:microsoft.com/office/officeart/2005/8/layout/bList2"/>
    <dgm:cxn modelId="{72746D74-6D1E-46F4-8C39-97A283D1FECA}" srcId="{8D13D577-7A4C-459C-90BC-3F7DB59D1CCF}" destId="{5C116306-69A3-42DA-995C-A0A947CA16D9}" srcOrd="1" destOrd="0" parTransId="{E2E359DE-B772-474E-975C-AA129C3445E9}" sibTransId="{3D63A839-18E3-4B27-8956-8F2503B169CF}"/>
    <dgm:cxn modelId="{8881FA07-9F10-4EA3-A3A9-B39EEE10A064}" type="presOf" srcId="{205DA460-57C5-4E80-9F08-B35ADCABF847}" destId="{93C2479B-1F2D-4394-BDA6-F90490C92A67}" srcOrd="0" destOrd="2" presId="urn:microsoft.com/office/officeart/2005/8/layout/bList2"/>
    <dgm:cxn modelId="{81AF54D0-3B43-44F8-91C4-0F0CDCA5776C}" type="presOf" srcId="{5C116306-69A3-42DA-995C-A0A947CA16D9}" destId="{B26214EB-49DD-45D4-8BEF-6AAB1FACC6B0}" srcOrd="1" destOrd="0" presId="urn:microsoft.com/office/officeart/2005/8/layout/bList2"/>
    <dgm:cxn modelId="{65EA86F3-4F8D-4221-93F4-7E9637FBD307}" srcId="{9CCE70AB-9E65-4F74-8679-C6B7AD46E2F4}" destId="{05CDB038-0A60-4682-A8FB-EE57D024ACFB}" srcOrd="1" destOrd="0" parTransId="{2FA99C14-C5A1-45BF-BBDE-E51E00B6A9C2}" sibTransId="{D1D5AAF7-69B4-4064-884C-92DB7B05D8D9}"/>
    <dgm:cxn modelId="{15155CB9-8949-46F1-9B84-BD8D9639BE91}" type="presOf" srcId="{B7B6EA5E-6DC9-4BE1-8157-F06EAF90446E}" destId="{3E3FBF42-BA62-4D4A-8791-D39759257BD0}" srcOrd="0" destOrd="0" presId="urn:microsoft.com/office/officeart/2005/8/layout/bList2"/>
    <dgm:cxn modelId="{3003A367-0700-47B6-9279-52CA32C92F11}" srcId="{9CCE70AB-9E65-4F74-8679-C6B7AD46E2F4}" destId="{731E5007-9027-4AB6-B852-5FFF9D87EF19}" srcOrd="4" destOrd="0" parTransId="{CE0EE622-20E9-41F7-B96F-5CFE439546C0}" sibTransId="{50D7B963-F5A7-494F-843E-96C65FA97082}"/>
    <dgm:cxn modelId="{A0EC61B8-A5D0-4719-8E9A-A9F2685D69E3}" type="presOf" srcId="{9CCE70AB-9E65-4F74-8679-C6B7AD46E2F4}" destId="{56920340-22CB-455A-AA76-4F3D385A2BBD}" srcOrd="1" destOrd="0" presId="urn:microsoft.com/office/officeart/2005/8/layout/bList2"/>
    <dgm:cxn modelId="{DF98083C-EC14-403C-8066-EB916B23733D}" type="presOf" srcId="{B1B284D9-9750-4AB7-B434-B6804BFBB42F}" destId="{93C2479B-1F2D-4394-BDA6-F90490C92A67}" srcOrd="0" destOrd="0" presId="urn:microsoft.com/office/officeart/2005/8/layout/bList2"/>
    <dgm:cxn modelId="{9D9679F0-04F3-474F-99B3-F6F1A00F6ACD}" srcId="{3AEA518A-97D2-47A6-846D-CC8D59541FAD}" destId="{380D4D0A-A1A5-414A-A882-EB39C7459AFB}" srcOrd="1" destOrd="0" parTransId="{5007E368-CAB7-47F2-B0EA-F0DCBEC42461}" sibTransId="{B789953C-FE38-4801-BA92-E225FBDBF5F8}"/>
    <dgm:cxn modelId="{73EF3025-D281-4347-A280-561732657850}" srcId="{9CCE70AB-9E65-4F74-8679-C6B7AD46E2F4}" destId="{36D718E9-6F5B-4CDA-B796-91A49EB3E718}" srcOrd="3" destOrd="0" parTransId="{F2DC3756-59C6-467E-8ECC-EC2932546452}" sibTransId="{D3E1784B-493D-4263-B480-C995CD0587C4}"/>
    <dgm:cxn modelId="{B322C18C-6689-4973-909B-D20657EDED92}" srcId="{5C116306-69A3-42DA-995C-A0A947CA16D9}" destId="{B1B284D9-9750-4AB7-B434-B6804BFBB42F}" srcOrd="0" destOrd="0" parTransId="{7477EFC4-E79B-4D81-95BB-0EE70C3296F6}" sibTransId="{65A7880B-94E1-405D-AFB3-9F6C786A889A}"/>
    <dgm:cxn modelId="{7B2745E7-3ED5-4B7C-A31E-11993C50408E}" type="presOf" srcId="{C8C4A265-DBA1-4AC6-8DB2-3C5FCDD0A104}" destId="{2C41FF0D-B43E-4386-9A88-00393697C287}" srcOrd="0" destOrd="2" presId="urn:microsoft.com/office/officeart/2005/8/layout/bList2"/>
    <dgm:cxn modelId="{7CD51177-58FF-44BD-AA4C-6CFB19F2C8D3}" type="presOf" srcId="{3AEA518A-97D2-47A6-846D-CC8D59541FAD}" destId="{432F1B7B-BFB8-434B-9216-4BBA30418808}" srcOrd="1" destOrd="0" presId="urn:microsoft.com/office/officeart/2005/8/layout/bList2"/>
    <dgm:cxn modelId="{79D2D2B3-B8FC-4A6E-9CFE-499A03E9A2EB}" srcId="{3AEA518A-97D2-47A6-846D-CC8D59541FAD}" destId="{0398AB61-9022-4A4E-9451-ADF3FB142642}" srcOrd="2" destOrd="0" parTransId="{342F6E3E-7A2C-49B7-99DF-75662B2D019C}" sibTransId="{64855FB7-34C7-4539-B753-7EFACB8CEE48}"/>
    <dgm:cxn modelId="{56D97D7A-D4AB-434E-AD5D-508F0D32708D}" type="presOf" srcId="{36D718E9-6F5B-4CDA-B796-91A49EB3E718}" destId="{2C41FF0D-B43E-4386-9A88-00393697C287}" srcOrd="0" destOrd="3" presId="urn:microsoft.com/office/officeart/2005/8/layout/bList2"/>
    <dgm:cxn modelId="{A029CFAE-6F58-47C6-AAF3-98378236D5C6}" type="presOf" srcId="{5C116306-69A3-42DA-995C-A0A947CA16D9}" destId="{76467611-E420-4851-893B-B3BBB445E189}" srcOrd="0" destOrd="0" presId="urn:microsoft.com/office/officeart/2005/8/layout/bList2"/>
    <dgm:cxn modelId="{711FD175-40D7-4A4C-B27C-A99BD4AF306B}" type="presParOf" srcId="{126637AB-7F4E-486B-9628-093F9348D0FA}" destId="{11D91AAF-A573-45D5-9EA5-E9BBB2B41F39}" srcOrd="0" destOrd="0" presId="urn:microsoft.com/office/officeart/2005/8/layout/bList2"/>
    <dgm:cxn modelId="{1A52ED39-C6CD-44A8-ABEF-FD70EE61DF5E}" type="presParOf" srcId="{11D91AAF-A573-45D5-9EA5-E9BBB2B41F39}" destId="{3E3FBF42-BA62-4D4A-8791-D39759257BD0}" srcOrd="0" destOrd="0" presId="urn:microsoft.com/office/officeart/2005/8/layout/bList2"/>
    <dgm:cxn modelId="{4523EE82-80C0-4A82-83B8-6B3701D7CA99}" type="presParOf" srcId="{11D91AAF-A573-45D5-9EA5-E9BBB2B41F39}" destId="{80E8D268-702D-4E2D-B89D-D336CDD6D3F1}" srcOrd="1" destOrd="0" presId="urn:microsoft.com/office/officeart/2005/8/layout/bList2"/>
    <dgm:cxn modelId="{550692B1-8098-4420-838A-64DFA819847A}" type="presParOf" srcId="{11D91AAF-A573-45D5-9EA5-E9BBB2B41F39}" destId="{432F1B7B-BFB8-434B-9216-4BBA30418808}" srcOrd="2" destOrd="0" presId="urn:microsoft.com/office/officeart/2005/8/layout/bList2"/>
    <dgm:cxn modelId="{77D86AE0-7461-47F3-B70E-B089A90E123C}" type="presParOf" srcId="{11D91AAF-A573-45D5-9EA5-E9BBB2B41F39}" destId="{12941DF8-85AC-488F-BBDE-3A55BBCA05C5}" srcOrd="3" destOrd="0" presId="urn:microsoft.com/office/officeart/2005/8/layout/bList2"/>
    <dgm:cxn modelId="{1478DADA-F79E-4C0F-A8B6-F2EC2135B8D8}" type="presParOf" srcId="{126637AB-7F4E-486B-9628-093F9348D0FA}" destId="{2A4D8C37-B890-4C82-B8DC-435600E2F6B9}" srcOrd="1" destOrd="0" presId="urn:microsoft.com/office/officeart/2005/8/layout/bList2"/>
    <dgm:cxn modelId="{DD76E041-BA37-4EB3-879A-ED616601D959}" type="presParOf" srcId="{126637AB-7F4E-486B-9628-093F9348D0FA}" destId="{2DDA7A6D-691A-423B-AA1C-F835B65C6D80}" srcOrd="2" destOrd="0" presId="urn:microsoft.com/office/officeart/2005/8/layout/bList2"/>
    <dgm:cxn modelId="{C43E6EAA-9E8A-46C2-A2A3-FBD5166BFC29}" type="presParOf" srcId="{2DDA7A6D-691A-423B-AA1C-F835B65C6D80}" destId="{93C2479B-1F2D-4394-BDA6-F90490C92A67}" srcOrd="0" destOrd="0" presId="urn:microsoft.com/office/officeart/2005/8/layout/bList2"/>
    <dgm:cxn modelId="{B107B261-CB96-4E85-A262-2FC49DFC2BD7}" type="presParOf" srcId="{2DDA7A6D-691A-423B-AA1C-F835B65C6D80}" destId="{76467611-E420-4851-893B-B3BBB445E189}" srcOrd="1" destOrd="0" presId="urn:microsoft.com/office/officeart/2005/8/layout/bList2"/>
    <dgm:cxn modelId="{E80E53E5-68DD-4C2B-890D-FAC442816AB2}" type="presParOf" srcId="{2DDA7A6D-691A-423B-AA1C-F835B65C6D80}" destId="{B26214EB-49DD-45D4-8BEF-6AAB1FACC6B0}" srcOrd="2" destOrd="0" presId="urn:microsoft.com/office/officeart/2005/8/layout/bList2"/>
    <dgm:cxn modelId="{050B7FB8-87C7-423F-B57D-790A245AFC9F}" type="presParOf" srcId="{2DDA7A6D-691A-423B-AA1C-F835B65C6D80}" destId="{DF83A825-D156-4AA1-B59E-129DCFEEA149}" srcOrd="3" destOrd="0" presId="urn:microsoft.com/office/officeart/2005/8/layout/bList2"/>
    <dgm:cxn modelId="{ADCA1F7E-0F3E-4A70-AD83-A1C6FF881398}" type="presParOf" srcId="{126637AB-7F4E-486B-9628-093F9348D0FA}" destId="{B5BAFECC-42D6-4BE9-A0E0-1CEF00B3333A}" srcOrd="3" destOrd="0" presId="urn:microsoft.com/office/officeart/2005/8/layout/bList2"/>
    <dgm:cxn modelId="{BC225864-1184-41D9-AD89-629443821091}" type="presParOf" srcId="{126637AB-7F4E-486B-9628-093F9348D0FA}" destId="{1A06CD6B-70A3-4F8C-BA4B-F2AE9274FC0F}" srcOrd="4" destOrd="0" presId="urn:microsoft.com/office/officeart/2005/8/layout/bList2"/>
    <dgm:cxn modelId="{C2F8277D-3A0D-4A88-838D-D9CE014F9A9F}" type="presParOf" srcId="{1A06CD6B-70A3-4F8C-BA4B-F2AE9274FC0F}" destId="{2C41FF0D-B43E-4386-9A88-00393697C287}" srcOrd="0" destOrd="0" presId="urn:microsoft.com/office/officeart/2005/8/layout/bList2"/>
    <dgm:cxn modelId="{DDCA8A19-4905-414D-B7E0-44BFE34D9EE6}" type="presParOf" srcId="{1A06CD6B-70A3-4F8C-BA4B-F2AE9274FC0F}" destId="{F170219E-0A02-422F-8482-6C53A2FB3E3C}" srcOrd="1" destOrd="0" presId="urn:microsoft.com/office/officeart/2005/8/layout/bList2"/>
    <dgm:cxn modelId="{9C1BCF44-6302-4245-BF14-0F52FE94A259}" type="presParOf" srcId="{1A06CD6B-70A3-4F8C-BA4B-F2AE9274FC0F}" destId="{56920340-22CB-455A-AA76-4F3D385A2BBD}" srcOrd="2" destOrd="0" presId="urn:microsoft.com/office/officeart/2005/8/layout/bList2"/>
    <dgm:cxn modelId="{8C78DC8A-40C2-4C50-9D6C-4E2C5181D861}" type="presParOf" srcId="{1A06CD6B-70A3-4F8C-BA4B-F2AE9274FC0F}" destId="{B34598CB-73F7-45E0-A5A0-DCB1C82E4CC6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3FBF42-BA62-4D4A-8791-D39759257BD0}">
      <dsp:nvSpPr>
        <dsp:cNvPr id="0" name=""/>
        <dsp:cNvSpPr/>
      </dsp:nvSpPr>
      <dsp:spPr>
        <a:xfrm>
          <a:off x="10656" y="535166"/>
          <a:ext cx="3303410" cy="5070388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Technology change displaces some workers, but creates new opportunities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err="1" smtClean="0"/>
            <a:t>Crowdwork</a:t>
          </a:r>
          <a:r>
            <a:rPr lang="en-US" sz="2200" kern="1200" dirty="0" smtClean="0"/>
            <a:t> can help expand the IT workforce for under represented groups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Over 8 million worker accounts have been created on major platforms</a:t>
          </a:r>
          <a:endParaRPr lang="en-US" sz="2200" kern="1200" dirty="0"/>
        </a:p>
      </dsp:txBody>
      <dsp:txXfrm>
        <a:off x="88059" y="612569"/>
        <a:ext cx="3148604" cy="4992985"/>
      </dsp:txXfrm>
    </dsp:sp>
    <dsp:sp modelId="{432F1B7B-BFB8-434B-9216-4BBA30418808}">
      <dsp:nvSpPr>
        <dsp:cNvPr id="0" name=""/>
        <dsp:cNvSpPr/>
      </dsp:nvSpPr>
      <dsp:spPr>
        <a:xfrm>
          <a:off x="10656" y="4564741"/>
          <a:ext cx="3303410" cy="10603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5740" tIns="0" rIns="68580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Why</a:t>
          </a:r>
          <a:endParaRPr lang="en-US" sz="6500" kern="1200" dirty="0"/>
        </a:p>
      </dsp:txBody>
      <dsp:txXfrm>
        <a:off x="10656" y="4564741"/>
        <a:ext cx="2326345" cy="1060348"/>
      </dsp:txXfrm>
    </dsp:sp>
    <dsp:sp modelId="{12941DF8-85AC-488F-BBDE-3A55BBCA05C5}">
      <dsp:nvSpPr>
        <dsp:cNvPr id="0" name=""/>
        <dsp:cNvSpPr/>
      </dsp:nvSpPr>
      <dsp:spPr>
        <a:xfrm>
          <a:off x="2084719" y="4446204"/>
          <a:ext cx="1709582" cy="156626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C2479B-1F2D-4394-BDA6-F90490C92A67}">
      <dsp:nvSpPr>
        <dsp:cNvPr id="0" name=""/>
        <dsp:cNvSpPr/>
      </dsp:nvSpPr>
      <dsp:spPr>
        <a:xfrm>
          <a:off x="4149777" y="502507"/>
          <a:ext cx="3303410" cy="5248822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Multiple sources of data to gain full view of phenomena, with buyers, sellers and marketplaces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Mixed methods approach to integrate findings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Focus on impacts for people and organizations</a:t>
          </a:r>
          <a:endParaRPr lang="en-US" sz="2200" kern="1200" dirty="0"/>
        </a:p>
      </dsp:txBody>
      <dsp:txXfrm>
        <a:off x="4227180" y="579910"/>
        <a:ext cx="3148604" cy="5171419"/>
      </dsp:txXfrm>
    </dsp:sp>
    <dsp:sp modelId="{B26214EB-49DD-45D4-8BEF-6AAB1FACC6B0}">
      <dsp:nvSpPr>
        <dsp:cNvPr id="0" name=""/>
        <dsp:cNvSpPr/>
      </dsp:nvSpPr>
      <dsp:spPr>
        <a:xfrm>
          <a:off x="4163586" y="4691240"/>
          <a:ext cx="3303410" cy="10603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5740" tIns="0" rIns="68580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How</a:t>
          </a:r>
          <a:endParaRPr lang="en-US" sz="6500" kern="1200" dirty="0"/>
        </a:p>
      </dsp:txBody>
      <dsp:txXfrm>
        <a:off x="4163586" y="4691240"/>
        <a:ext cx="2326345" cy="1060348"/>
      </dsp:txXfrm>
    </dsp:sp>
    <dsp:sp modelId="{DF83A825-D156-4AA1-B59E-129DCFEEA149}">
      <dsp:nvSpPr>
        <dsp:cNvPr id="0" name=""/>
        <dsp:cNvSpPr/>
      </dsp:nvSpPr>
      <dsp:spPr>
        <a:xfrm>
          <a:off x="6098515" y="4457635"/>
          <a:ext cx="1693592" cy="1518463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1FF0D-B43E-4386-9A88-00393697C287}">
      <dsp:nvSpPr>
        <dsp:cNvPr id="0" name=""/>
        <dsp:cNvSpPr/>
      </dsp:nvSpPr>
      <dsp:spPr>
        <a:xfrm>
          <a:off x="8280904" y="465087"/>
          <a:ext cx="3303410" cy="534884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83820" rIns="27940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IT crowdworkers  add incrementally to overall capacity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Under represented technology are over represented in </a:t>
          </a:r>
          <a:r>
            <a:rPr lang="en-US" sz="2200" kern="1200" dirty="0" err="1" smtClean="0"/>
            <a:t>crowdwork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Workers are frustrated there isn’t more demand</a:t>
          </a:r>
          <a:endParaRPr lang="en-US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200" kern="1200" dirty="0" smtClean="0"/>
            <a:t>Better platform </a:t>
          </a:r>
          <a:r>
            <a:rPr lang="en-US" sz="2200" kern="1200" dirty="0" smtClean="0"/>
            <a:t>designs </a:t>
          </a:r>
          <a:r>
            <a:rPr lang="en-US" sz="2200" kern="1200" dirty="0" smtClean="0"/>
            <a:t>could boost demand for services</a:t>
          </a:r>
          <a:endParaRPr lang="en-US" sz="22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700" kern="1200" dirty="0"/>
        </a:p>
      </dsp:txBody>
      <dsp:txXfrm>
        <a:off x="8358307" y="542490"/>
        <a:ext cx="3148604" cy="5271437"/>
      </dsp:txXfrm>
    </dsp:sp>
    <dsp:sp modelId="{56920340-22CB-455A-AA76-4F3D385A2BBD}">
      <dsp:nvSpPr>
        <dsp:cNvPr id="0" name=""/>
        <dsp:cNvSpPr/>
      </dsp:nvSpPr>
      <dsp:spPr>
        <a:xfrm>
          <a:off x="8294712" y="4734410"/>
          <a:ext cx="3303410" cy="106034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5740" tIns="0" rIns="68580" bIns="0" numCol="1" spcCol="1270" anchor="ctr" anchorCtr="0">
          <a:noAutofit/>
        </a:bodyPr>
        <a:lstStyle/>
        <a:p>
          <a:pPr lvl="0" algn="l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What</a:t>
          </a:r>
          <a:endParaRPr lang="en-US" sz="6500" kern="1200" dirty="0"/>
        </a:p>
      </dsp:txBody>
      <dsp:txXfrm>
        <a:off x="8294712" y="4734410"/>
        <a:ext cx="2326345" cy="1060348"/>
      </dsp:txXfrm>
    </dsp:sp>
    <dsp:sp modelId="{B34598CB-73F7-45E0-A5A0-DCB1C82E4CC6}">
      <dsp:nvSpPr>
        <dsp:cNvPr id="0" name=""/>
        <dsp:cNvSpPr/>
      </dsp:nvSpPr>
      <dsp:spPr>
        <a:xfrm>
          <a:off x="10440739" y="4560611"/>
          <a:ext cx="1542339" cy="1390577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3000" r="-23000"/>
          </a:stretch>
        </a:blip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40000">
              <a:schemeClr val="accent1"/>
            </a:gs>
            <a:gs pos="100000">
              <a:srgbClr val="4B05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0" y="6705600"/>
            <a:ext cx="12192000" cy="152400"/>
            <a:chOff x="0" y="6705600"/>
            <a:chExt cx="9144000" cy="152400"/>
          </a:xfrm>
        </p:grpSpPr>
        <p:sp>
          <p:nvSpPr>
            <p:cNvPr id="5" name="Rectangle 4"/>
            <p:cNvSpPr/>
            <p:nvPr userDrawn="1"/>
          </p:nvSpPr>
          <p:spPr bwMode="auto">
            <a:xfrm>
              <a:off x="0" y="6705600"/>
              <a:ext cx="3048000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6" name="Rectangle 5"/>
            <p:cNvSpPr/>
            <p:nvPr userDrawn="1"/>
          </p:nvSpPr>
          <p:spPr bwMode="auto">
            <a:xfrm>
              <a:off x="3048000" y="6705600"/>
              <a:ext cx="3048000" cy="15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7" name="Rectangle 6"/>
            <p:cNvSpPr/>
            <p:nvPr userDrawn="1"/>
          </p:nvSpPr>
          <p:spPr bwMode="auto">
            <a:xfrm>
              <a:off x="6096000" y="6705600"/>
              <a:ext cx="3048000" cy="15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pic>
        <p:nvPicPr>
          <p:cNvPr id="8" name="Picture 18" descr="wsuTLSigRvs-201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black">
          <a:xfrm>
            <a:off x="5164667" y="5943600"/>
            <a:ext cx="1862667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 bwMode="black">
          <a:xfrm>
            <a:off x="668349" y="3337389"/>
            <a:ext cx="10855305" cy="480131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800" b="1" dirty="0">
                <a:solidFill>
                  <a:schemeClr val="tx1"/>
                </a:solidFill>
                <a:effectLst/>
                <a:latin typeface="Lucida Sans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654293" y="3939050"/>
            <a:ext cx="10883417" cy="430887"/>
          </a:xfrm>
        </p:spPr>
        <p:txBody>
          <a:bodyPr rIns="0" anchorCtr="0"/>
          <a:lstStyle>
            <a:lvl1pPr marL="0" indent="0" algn="ctr">
              <a:buFont typeface="Arial" pitchFamily="34" charset="0"/>
              <a:buNone/>
              <a:defRPr sz="2200" b="0">
                <a:solidFill>
                  <a:schemeClr val="tx1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6"/>
          <p:cNvSpPr>
            <a:spLocks noGrp="1" noChangeArrowheads="1"/>
          </p:cNvSpPr>
          <p:nvPr userDrawn="1">
            <p:ph type="dt" sz="half" idx="10"/>
          </p:nvPr>
        </p:nvSpPr>
        <p:spPr>
          <a:xfrm>
            <a:off x="0" y="6464300"/>
            <a:ext cx="2067984" cy="3937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7"/>
          <p:cNvSpPr>
            <a:spLocks noGrp="1" noChangeArrowheads="1"/>
          </p:cNvSpPr>
          <p:nvPr userDrawn="1">
            <p:ph type="ftr" sz="quarter" idx="11"/>
          </p:nvPr>
        </p:nvSpPr>
        <p:spPr>
          <a:xfrm>
            <a:off x="2097618" y="6464300"/>
            <a:ext cx="8602133" cy="3937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1" name="Rectangle 8"/>
          <p:cNvSpPr>
            <a:spLocks noGrp="1" noChangeArrowheads="1"/>
          </p:cNvSpPr>
          <p:nvPr userDrawn="1">
            <p:ph type="sldNum" sz="quarter" idx="12"/>
          </p:nvPr>
        </p:nvSpPr>
        <p:spPr>
          <a:xfrm>
            <a:off x="10892368" y="6464300"/>
            <a:ext cx="1299633" cy="3937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BF3102-C3D0-4AEC-A676-D9DF66C204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4561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1" y="1981201"/>
            <a:ext cx="7467600" cy="4801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97711" y="2667002"/>
            <a:ext cx="4832092" cy="1851025"/>
          </a:xfrm>
        </p:spPr>
        <p:txBody>
          <a:bodyPr vert="eaVert"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53542-14B0-4A78-A2F0-1168117A3C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228936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632589" y="1981200"/>
            <a:ext cx="1348061" cy="2514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85295" y="1981200"/>
            <a:ext cx="2774606" cy="2514600"/>
          </a:xfrm>
        </p:spPr>
        <p:txBody>
          <a:bodyPr vert="eaVert"/>
          <a:lstStyle>
            <a:lvl1pPr>
              <a:defRPr b="0"/>
            </a:lvl1pPr>
            <a:lvl2pPr>
              <a:defRPr b="0"/>
            </a:lvl2pPr>
            <a:lvl3pPr>
              <a:defRPr b="0"/>
            </a:lvl3pPr>
            <a:lvl4pPr>
              <a:defRPr b="0"/>
            </a:lvl4pPr>
            <a:lvl5pPr>
              <a:defRPr b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B6482-F790-44D3-8380-A7A516382F2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12919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219" y="903117"/>
            <a:ext cx="10363200" cy="480131"/>
          </a:xfrm>
        </p:spPr>
        <p:txBody>
          <a:bodyPr/>
          <a:lstStyle>
            <a:lvl1pPr>
              <a:defRPr sz="2800">
                <a:latin typeface="Lucida Sans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9219" y="1543943"/>
            <a:ext cx="10363200" cy="1954894"/>
          </a:xfrm>
        </p:spPr>
        <p:txBody>
          <a:bodyPr/>
          <a:lstStyle>
            <a:lvl1pPr marL="344488" indent="-179388">
              <a:spcBef>
                <a:spcPts val="1200"/>
              </a:spcBef>
              <a:buSzPct val="100000"/>
              <a:buFont typeface="Arial" pitchFamily="34" charset="0"/>
              <a:buChar char="•"/>
              <a:defRPr sz="2600" b="0"/>
            </a:lvl1pPr>
            <a:lvl2pPr marL="509588" indent="-165100">
              <a:spcBef>
                <a:spcPts val="400"/>
              </a:spcBef>
              <a:buSzPct val="75000"/>
              <a:buFont typeface="Wingdings" pitchFamily="2" charset="2"/>
              <a:buChar char="§"/>
              <a:defRPr sz="2400"/>
            </a:lvl2pPr>
            <a:lvl3pPr marL="688975" indent="-179388">
              <a:spcBef>
                <a:spcPts val="400"/>
              </a:spcBef>
              <a:buSzPct val="100000"/>
              <a:buFont typeface="Lucida Sans" pitchFamily="34" charset="0"/>
              <a:buChar char="–"/>
              <a:defRPr/>
            </a:lvl3pPr>
            <a:lvl4pPr marL="914400" indent="-165100">
              <a:spcBef>
                <a:spcPts val="400"/>
              </a:spcBef>
              <a:buSzPct val="100000"/>
              <a:buFont typeface="Arial" pitchFamily="34" charset="0"/>
              <a:buChar char="•"/>
              <a:defRPr lang="en-US" sz="2000" dirty="0" smtClean="0">
                <a:solidFill>
                  <a:schemeClr val="bg2"/>
                </a:solidFill>
                <a:latin typeface="Lucida Sans" pitchFamily="34" charset="0"/>
              </a:defRPr>
            </a:lvl4pPr>
            <a:lvl5pPr marL="1079500" indent="-165100">
              <a:spcBef>
                <a:spcPts val="400"/>
              </a:spcBef>
              <a:buSzPct val="100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4302AD-CA49-470B-BD23-A9D88410276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35385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vboydo\My Documents\0 val work\1 WSU signature identities\PullmanTLSigsWindows\face to face - matted gifs to use\wsuTLSig4cW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1" y="6030914"/>
            <a:ext cx="1835149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91790" y="2393724"/>
            <a:ext cx="6760397" cy="492443"/>
          </a:xfrm>
        </p:spPr>
        <p:txBody>
          <a:bodyPr anchorCtr="0"/>
          <a:lstStyle>
            <a:lvl1pPr algn="l">
              <a:lnSpc>
                <a:spcPct val="100000"/>
              </a:lnSpc>
              <a:defRPr sz="2600">
                <a:solidFill>
                  <a:schemeClr val="accent1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91790" y="2978476"/>
            <a:ext cx="6760397" cy="430887"/>
          </a:xfrm>
        </p:spPr>
        <p:txBody>
          <a:bodyPr rIns="0" anchorCtr="0"/>
          <a:lstStyle>
            <a:lvl1pPr marL="0" indent="0" algn="l">
              <a:buFontTx/>
              <a:buNone/>
              <a:defRPr sz="2200" b="0">
                <a:solidFill>
                  <a:schemeClr val="bg2"/>
                </a:solidFill>
                <a:effectLst/>
                <a:latin typeface="Lucida Sans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D3F74BD-737B-4FBF-81AA-B1244F21A78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46196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1" y="969593"/>
            <a:ext cx="7467600" cy="48013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9582" y="1813811"/>
            <a:ext cx="5336428" cy="1882054"/>
          </a:xfrm>
        </p:spPr>
        <p:txBody>
          <a:bodyPr/>
          <a:lstStyle>
            <a:lvl1pPr>
              <a:buSzPct val="125000"/>
              <a:buFont typeface="Arial" pitchFamily="34" charset="0"/>
              <a:buChar char="•"/>
              <a:defRPr lang="en-US" sz="26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buSzPct val="125000"/>
              <a:buFont typeface="Arial" pitchFamily="34" charset="0"/>
              <a:buChar char="•"/>
              <a:defRPr lang="en-US" sz="2400" dirty="0" smtClean="0">
                <a:solidFill>
                  <a:schemeClr val="bg2"/>
                </a:solidFill>
                <a:latin typeface="Lucida Sans" pitchFamily="34" charset="0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</a:defRPr>
            </a:lvl3pPr>
            <a:lvl4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9208" y="1813811"/>
            <a:ext cx="5293264" cy="1882054"/>
          </a:xfrm>
        </p:spPr>
        <p:txBody>
          <a:bodyPr/>
          <a:lstStyle>
            <a:lvl1pPr>
              <a:buSzPct val="125000"/>
              <a:buFont typeface="Arial" pitchFamily="34" charset="0"/>
              <a:buChar char="•"/>
              <a:defRPr lang="en-US" sz="26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buSzPct val="125000"/>
              <a:buFont typeface="Arial" pitchFamily="34" charset="0"/>
              <a:buChar char="•"/>
              <a:defRPr lang="en-US" sz="2400" dirty="0" smtClean="0">
                <a:solidFill>
                  <a:schemeClr val="bg2"/>
                </a:solidFill>
                <a:latin typeface="Lucida Sans" pitchFamily="34" charset="0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</a:defRPr>
            </a:lvl3pPr>
            <a:lvl4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4BECB-DD69-437C-8A60-943992249F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73063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40"/>
            <a:ext cx="10972800" cy="480131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2" y="1904446"/>
            <a:ext cx="5386917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2" y="2174875"/>
            <a:ext cx="5386917" cy="1882054"/>
          </a:xfrm>
        </p:spPr>
        <p:txBody>
          <a:bodyPr/>
          <a:lstStyle>
            <a:lvl1pPr>
              <a:defRPr lang="en-US" sz="26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2400" dirty="0" smtClean="0">
                <a:solidFill>
                  <a:schemeClr val="bg2"/>
                </a:solidFill>
                <a:latin typeface="Lucida Sans" pitchFamily="34" charset="0"/>
              </a:defRPr>
            </a:lvl2pPr>
            <a:lvl3pPr>
              <a:defRPr lang="en-US" sz="2200" dirty="0" smtClean="0">
                <a:solidFill>
                  <a:schemeClr val="bg2"/>
                </a:solidFill>
                <a:latin typeface="Lucida Sans" pitchFamily="34" charset="0"/>
              </a:defRPr>
            </a:lvl3pPr>
            <a:lvl4pPr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4pPr>
            <a:lvl5pPr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904446"/>
            <a:ext cx="5389033" cy="46166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1882054"/>
          </a:xfrm>
        </p:spPr>
        <p:txBody>
          <a:bodyPr/>
          <a:lstStyle>
            <a:lvl1pPr>
              <a:defRPr lang="en-US" sz="26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>
              <a:defRPr lang="en-US" sz="2400" dirty="0" smtClean="0">
                <a:solidFill>
                  <a:schemeClr val="bg2"/>
                </a:solidFill>
                <a:latin typeface="Lucida Sans" pitchFamily="34" charset="0"/>
              </a:defRPr>
            </a:lvl2pPr>
            <a:lvl3pPr>
              <a:defRPr lang="en-US" sz="2200" dirty="0" smtClean="0">
                <a:solidFill>
                  <a:schemeClr val="bg2"/>
                </a:solidFill>
                <a:latin typeface="Lucida Sans" pitchFamily="34" charset="0"/>
              </a:defRPr>
            </a:lvl3pPr>
            <a:lvl4pPr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4pPr>
            <a:lvl5pPr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0C01BF-273A-4A6F-ACDE-62A02FB0FA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2637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1" y="1981201"/>
            <a:ext cx="7467600" cy="48013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4774-6281-4A0E-95F9-C7BA5302CEE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165906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90AF3F-EDBD-4FA3-AF36-5FE1211DC8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68691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1"/>
            <a:ext cx="4011084" cy="64633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1"/>
            <a:ext cx="6815668" cy="1882054"/>
          </a:xfrm>
        </p:spPr>
        <p:txBody>
          <a:bodyPr/>
          <a:lstStyle>
            <a:lvl1pPr marL="165100" indent="-165100">
              <a:buSzPct val="125000"/>
              <a:buFont typeface="Arial" pitchFamily="34" charset="0"/>
              <a:buChar char="•"/>
              <a:defRPr lang="en-US" sz="2600" b="0" dirty="0" smtClean="0">
                <a:solidFill>
                  <a:schemeClr val="bg2"/>
                </a:solidFill>
                <a:latin typeface="Lucida Sans" pitchFamily="34" charset="0"/>
                <a:ea typeface="+mn-ea"/>
                <a:cs typeface="+mn-cs"/>
              </a:defRPr>
            </a:lvl1pPr>
            <a:lvl2pPr marL="509588" indent="-165100">
              <a:buSzPct val="125000"/>
              <a:buFont typeface="Arial" pitchFamily="34" charset="0"/>
              <a:buChar char="•"/>
              <a:defRPr lang="en-US" sz="2400" dirty="0" smtClean="0">
                <a:solidFill>
                  <a:schemeClr val="bg2"/>
                </a:solidFill>
                <a:latin typeface="Lucida Sans" pitchFamily="34" charset="0"/>
              </a:defRPr>
            </a:lvl2pPr>
            <a:lvl3pPr>
              <a:buSzPct val="125000"/>
              <a:buFont typeface="Arial" pitchFamily="34" charset="0"/>
              <a:buChar char="•"/>
              <a:defRPr lang="en-US" sz="2200" dirty="0" smtClean="0">
                <a:solidFill>
                  <a:schemeClr val="bg2"/>
                </a:solidFill>
                <a:latin typeface="Lucida Sans" pitchFamily="34" charset="0"/>
              </a:defRPr>
            </a:lvl3pPr>
            <a:lvl4pPr marL="974725" indent="-180975"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4pPr>
            <a:lvl5pPr>
              <a:buSzPct val="125000"/>
              <a:buFont typeface="Arial" pitchFamily="34" charset="0"/>
              <a:buChar char="•"/>
              <a:defRPr lang="en-US" sz="2000" dirty="0">
                <a:solidFill>
                  <a:schemeClr val="bg2"/>
                </a:solidFill>
                <a:latin typeface="Lucida Sans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1"/>
            <a:ext cx="4011084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7C0A4-0B59-494D-9E2D-6A45D11E29B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71996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36933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6"/>
            <a:ext cx="7315200" cy="584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0"/>
            <a:ext cx="7315200" cy="30777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87843-81DD-4493-AADC-74BDE4AE852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05744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6705600"/>
            <a:ext cx="12192000" cy="152400"/>
            <a:chOff x="0" y="6705600"/>
            <a:chExt cx="9144000" cy="152400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705600"/>
              <a:ext cx="3048000" cy="1524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3048000" y="6705600"/>
              <a:ext cx="3048000" cy="1524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096000" y="6705600"/>
              <a:ext cx="3048000" cy="1524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black">
          <a:xfrm>
            <a:off x="2499784" y="1592263"/>
            <a:ext cx="7467600" cy="195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607484" y="906464"/>
            <a:ext cx="112522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black">
          <a:xfrm>
            <a:off x="165100" y="6469064"/>
            <a:ext cx="2025651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 bwMode="black">
          <a:xfrm>
            <a:off x="2059517" y="6469064"/>
            <a:ext cx="8204200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black">
          <a:xfrm>
            <a:off x="10354733" y="6469064"/>
            <a:ext cx="1735667" cy="38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solidFill>
                  <a:schemeClr val="bg2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2B469C6-7DE6-4616-A008-9ACAA40EB612}" type="slidenum">
              <a:rPr lang="en-US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250515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Lucida Sans" pitchFamily="34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Lucida Sans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Lucida Sans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Lucida Sans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Lucida Sans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accent2"/>
          </a:solidFill>
          <a:latin typeface="Arial" charset="0"/>
        </a:defRPr>
      </a:lvl9pPr>
    </p:titleStyle>
    <p:bodyStyle>
      <a:lvl1pPr marL="165100" indent="-165100" algn="l" rtl="0" eaLnBrk="0" fontAlgn="base" hangingPunct="0">
        <a:spcBef>
          <a:spcPct val="25000"/>
        </a:spcBef>
        <a:spcAft>
          <a:spcPct val="0"/>
        </a:spcAft>
        <a:buClr>
          <a:srgbClr val="C60C30"/>
        </a:buClr>
        <a:buSzPct val="100000"/>
        <a:buFont typeface="Arial" panose="020B0604020202020204" pitchFamily="34" charset="0"/>
        <a:buChar char="•"/>
        <a:defRPr lang="en-US" sz="2600" dirty="0">
          <a:solidFill>
            <a:schemeClr val="bg2"/>
          </a:solidFill>
          <a:latin typeface="Lucida Sans" pitchFamily="34" charset="0"/>
          <a:ea typeface="+mn-ea"/>
          <a:cs typeface="+mn-cs"/>
        </a:defRPr>
      </a:lvl1pPr>
      <a:lvl2pPr marL="344488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panose="020B0604020202020204" pitchFamily="34" charset="0"/>
        <a:buChar char="•"/>
        <a:defRPr lang="en-US" sz="2400" dirty="0">
          <a:solidFill>
            <a:schemeClr val="bg2"/>
          </a:solidFill>
          <a:latin typeface="Lucida Sans" pitchFamily="34" charset="0"/>
        </a:defRPr>
      </a:lvl2pPr>
      <a:lvl3pPr marL="509588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panose="020B0604020202020204" pitchFamily="34" charset="0"/>
        <a:buChar char="•"/>
        <a:defRPr lang="en-US" sz="2200" dirty="0">
          <a:solidFill>
            <a:schemeClr val="bg2"/>
          </a:solidFill>
          <a:latin typeface="Lucida Sans" pitchFamily="34" charset="0"/>
        </a:defRPr>
      </a:lvl3pPr>
      <a:lvl4pPr marL="688975" indent="-179388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panose="020B0604020202020204" pitchFamily="34" charset="0"/>
        <a:buChar char="•"/>
        <a:defRPr lang="en-US" sz="2000" dirty="0">
          <a:solidFill>
            <a:schemeClr val="bg2"/>
          </a:solidFill>
          <a:latin typeface="Lucida Sans" pitchFamily="34" charset="0"/>
        </a:defRPr>
      </a:lvl4pPr>
      <a:lvl5pPr marL="854075" indent="-1651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lr>
          <a:srgbClr val="C60C30"/>
        </a:buClr>
        <a:buSzPct val="100000"/>
        <a:buFont typeface="Arial" panose="020B0604020202020204" pitchFamily="34" charset="0"/>
        <a:buChar char="•"/>
        <a:defRPr lang="en-US" sz="2000" dirty="0">
          <a:solidFill>
            <a:schemeClr val="bg2"/>
          </a:solidFill>
          <a:latin typeface="Lucida Sans" pitchFamily="34" charset="0"/>
        </a:defRPr>
      </a:lvl5pPr>
      <a:lvl6pPr marL="11414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15986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20558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2513013" indent="222250" algn="l" rtl="0" fontAlgn="base">
        <a:lnSpc>
          <a:spcPct val="95000"/>
        </a:lnSpc>
        <a:spcBef>
          <a:spcPct val="1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7687" y="122682"/>
            <a:ext cx="10363200" cy="867930"/>
          </a:xfrm>
        </p:spPr>
        <p:txBody>
          <a:bodyPr/>
          <a:lstStyle/>
          <a:p>
            <a:r>
              <a:rPr lang="en-US" dirty="0"/>
              <a:t>Crowdsourcing IT Work: A Three-Fold Perspective from the Workers, Buyers and Platform Providers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344950"/>
              </p:ext>
            </p:extLst>
          </p:nvPr>
        </p:nvGraphicFramePr>
        <p:xfrm>
          <a:off x="188976" y="674915"/>
          <a:ext cx="12060621" cy="6368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95748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WSU Brand HEX">
      <a:dk1>
        <a:srgbClr val="000000"/>
      </a:dk1>
      <a:lt1>
        <a:srgbClr val="FFFFFF"/>
      </a:lt1>
      <a:dk2>
        <a:srgbClr val="003C69"/>
      </a:dk2>
      <a:lt2>
        <a:srgbClr val="DBCEAC"/>
      </a:lt2>
      <a:accent1>
        <a:srgbClr val="981E32"/>
      </a:accent1>
      <a:accent2>
        <a:srgbClr val="5E6A71"/>
      </a:accent2>
      <a:accent3>
        <a:srgbClr val="C60C30"/>
      </a:accent3>
      <a:accent4>
        <a:srgbClr val="EC7A08"/>
      </a:accent4>
      <a:accent5>
        <a:srgbClr val="3CB6CE"/>
      </a:accent5>
      <a:accent6>
        <a:srgbClr val="B6BF00"/>
      </a:accent6>
      <a:hlink>
        <a:srgbClr val="452325"/>
      </a:hlink>
      <a:folHlink>
        <a:srgbClr val="FF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C0033"/>
        </a:accent1>
        <a:accent2>
          <a:srgbClr val="000099"/>
        </a:accent2>
        <a:accent3>
          <a:srgbClr val="FFFFFF"/>
        </a:accent3>
        <a:accent4>
          <a:srgbClr val="000000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A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9999"/>
        </a:dk2>
        <a:lt2>
          <a:srgbClr val="FFFFFF"/>
        </a:lt2>
        <a:accent1>
          <a:srgbClr val="CC0033"/>
        </a:accent1>
        <a:accent2>
          <a:srgbClr val="000099"/>
        </a:accent2>
        <a:accent3>
          <a:srgbClr val="AACACA"/>
        </a:accent3>
        <a:accent4>
          <a:srgbClr val="DADADA"/>
        </a:accent4>
        <a:accent5>
          <a:srgbClr val="E2AAAD"/>
        </a:accent5>
        <a:accent6>
          <a:srgbClr val="00008A"/>
        </a:accent6>
        <a:hlink>
          <a:srgbClr val="009999"/>
        </a:hlink>
        <a:folHlink>
          <a:srgbClr val="33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110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Lucida Sans</vt:lpstr>
      <vt:lpstr>Wingdings</vt:lpstr>
      <vt:lpstr>Default Design</vt:lpstr>
      <vt:lpstr>Crowdsourcing IT Work: A Three-Fold Perspective from the Workers, Buyers and Platform Providers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Taylor, Joseph Dale</dc:creator>
  <cp:lastModifiedBy>Taylor, Joseph Dale</cp:lastModifiedBy>
  <cp:revision>7</cp:revision>
  <dcterms:created xsi:type="dcterms:W3CDTF">2016-02-19T17:36:52Z</dcterms:created>
  <dcterms:modified xsi:type="dcterms:W3CDTF">2016-02-27T15:49:30Z</dcterms:modified>
</cp:coreProperties>
</file>