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83890" autoAdjust="0"/>
  </p:normalViewPr>
  <p:slideViewPr>
    <p:cSldViewPr snapToGrid="0">
      <p:cViewPr varScale="1">
        <p:scale>
          <a:sx n="77" d="100"/>
          <a:sy n="77" d="100"/>
        </p:scale>
        <p:origin x="182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284848-95A1-4AE3-8A57-65EDF6E42FDE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276376-7F38-4AB3-8DE4-D7F4E526FE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61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Thank you pictures</a:t>
            </a:r>
            <a:r>
              <a:rPr lang="en-US" baseline="0" dirty="0" smtClean="0"/>
              <a:t> from </a:t>
            </a:r>
          </a:p>
          <a:p>
            <a:r>
              <a:rPr lang="en-US" dirty="0" smtClean="0"/>
              <a:t>Globe:</a:t>
            </a:r>
            <a:r>
              <a:rPr lang="en-US" baseline="0" dirty="0" smtClean="0"/>
              <a:t> </a:t>
            </a:r>
          </a:p>
          <a:p>
            <a:r>
              <a:rPr lang="en-US" dirty="0" smtClean="0"/>
              <a:t>http://www.newsghana.com.gh/world-economy-to-see-growth-in-2015-world-bank/</a:t>
            </a:r>
          </a:p>
          <a:p>
            <a:endParaRPr lang="en-US" dirty="0" smtClean="0"/>
          </a:p>
          <a:p>
            <a:r>
              <a:rPr lang="en-US" dirty="0" smtClean="0"/>
              <a:t>GOV: https://www.linkedin.com/pulse/20130830123641-258795020-how-to-transform-a-government-agency-the-5-actions-that-matter-most</a:t>
            </a:r>
          </a:p>
          <a:p>
            <a:r>
              <a:rPr lang="en-US" dirty="0" smtClean="0"/>
              <a:t>STEM: https://educationtrendsandissues.wikispaces.com/Can+You+Read+Math%3F</a:t>
            </a:r>
          </a:p>
          <a:p>
            <a:r>
              <a:rPr lang="en-US" dirty="0" smtClean="0"/>
              <a:t>Social media:</a:t>
            </a:r>
            <a:r>
              <a:rPr lang="en-US" baseline="0" dirty="0" smtClean="0"/>
              <a:t> http://www.steamfeed.com/social-networks-right/</a:t>
            </a:r>
          </a:p>
          <a:p>
            <a:r>
              <a:rPr lang="en-US" baseline="0" dirty="0" smtClean="0"/>
              <a:t>Technology: http://aiesec.ca/blog/millennials-technology-workplace/</a:t>
            </a:r>
          </a:p>
          <a:p>
            <a:r>
              <a:rPr lang="en-US" baseline="0" dirty="0" smtClean="0"/>
              <a:t>Affordability: http://www.pcworld.com/article/240768/mobile_device_management_for_small_business.html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276376-7F38-4AB3-8DE4-D7F4E526FE2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3598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AC37B-17B6-493D-8471-69473D230BAD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1C6B6-C6D4-46E7-B853-11F52346E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400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AC37B-17B6-493D-8471-69473D230BAD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1C6B6-C6D4-46E7-B853-11F52346E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144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AC37B-17B6-493D-8471-69473D230BAD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1C6B6-C6D4-46E7-B853-11F52346E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459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AC37B-17B6-493D-8471-69473D230BAD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1C6B6-C6D4-46E7-B853-11F52346E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437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AC37B-17B6-493D-8471-69473D230BAD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1C6B6-C6D4-46E7-B853-11F52346E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024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AC37B-17B6-493D-8471-69473D230BAD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1C6B6-C6D4-46E7-B853-11F52346E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201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AC37B-17B6-493D-8471-69473D230BAD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1C6B6-C6D4-46E7-B853-11F52346E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948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AC37B-17B6-493D-8471-69473D230BAD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1C6B6-C6D4-46E7-B853-11F52346E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076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AC37B-17B6-493D-8471-69473D230BAD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1C6B6-C6D4-46E7-B853-11F52346E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869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AC37B-17B6-493D-8471-69473D230BAD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1C6B6-C6D4-46E7-B853-11F52346E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825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AC37B-17B6-493D-8471-69473D230BAD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1C6B6-C6D4-46E7-B853-11F52346E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20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7AC37B-17B6-493D-8471-69473D230BAD}" type="datetimeFigureOut">
              <a:rPr lang="en-US" smtClean="0"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1C6B6-C6D4-46E7-B853-11F52346E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487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media.licdn.com/mpr/mpr/p/5/005/00c/321/1d1f3f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062" y="880697"/>
            <a:ext cx="1414618" cy="902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43493" y="359372"/>
            <a:ext cx="93131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What make countries stay competitive in global digital economy</a:t>
            </a:r>
            <a:r>
              <a:rPr lang="en-US" sz="2000" b="1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?</a:t>
            </a:r>
            <a:endParaRPr lang="en-US" sz="2000" b="1" dirty="0">
              <a:solidFill>
                <a:srgbClr val="C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pic>
        <p:nvPicPr>
          <p:cNvPr id="1030" name="Picture 6" descr="STEM_wide_clear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9165" y="1106193"/>
            <a:ext cx="1734782" cy="806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aiesec.ca/wp-content/uploads/2015/01/event_technology-1024x670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8680" y="5507785"/>
            <a:ext cx="1416776" cy="926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4003786" y="5264098"/>
            <a:ext cx="45501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Business</a:t>
            </a:r>
            <a:endParaRPr lang="en-US" sz="2000" b="1" dirty="0">
              <a:solidFill>
                <a:srgbClr val="C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Firm-Level Technology Absorption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Use of Public Social Network</a:t>
            </a:r>
          </a:p>
        </p:txBody>
      </p:sp>
      <p:pic>
        <p:nvPicPr>
          <p:cNvPr id="1032" name="Picture 8" descr="which social networks are right for you?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5799" y="4826703"/>
            <a:ext cx="1516398" cy="649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222473" y="1778763"/>
            <a:ext cx="238599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Government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ICT Regulation &amp; ICT Importance in Gov’t Vision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819165" y="2035449"/>
            <a:ext cx="222022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Education</a:t>
            </a:r>
            <a:endParaRPr lang="en-US" sz="2000" b="1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STEM, secondary, adult literacy</a:t>
            </a:r>
          </a:p>
        </p:txBody>
      </p:sp>
      <p:pic>
        <p:nvPicPr>
          <p:cNvPr id="6" name="Picture 2" descr="wpid-14080471-blue-globe-on-the-digital-technology-background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8511" y="1084086"/>
            <a:ext cx="3630355" cy="2178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793305" y="3010446"/>
            <a:ext cx="3329456" cy="12003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ICT Economic </a:t>
            </a:r>
            <a:r>
              <a:rPr lang="en-US" b="1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Performance</a:t>
            </a:r>
            <a:endParaRPr lang="en-US" b="1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 ICT related products &amp; services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ICT Patents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764088" y="2973094"/>
            <a:ext cx="1884422" cy="558737"/>
          </a:xfrm>
          <a:prstGeom prst="straightConnector1">
            <a:avLst/>
          </a:prstGeom>
          <a:ln w="19050">
            <a:solidFill>
              <a:srgbClr val="C0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 flipV="1">
            <a:off x="4589555" y="4355051"/>
            <a:ext cx="210490" cy="887455"/>
          </a:xfrm>
          <a:prstGeom prst="straightConnector1">
            <a:avLst/>
          </a:prstGeom>
          <a:ln w="19050">
            <a:solidFill>
              <a:srgbClr val="C0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6162805" y="3002784"/>
            <a:ext cx="1523752" cy="651766"/>
          </a:xfrm>
          <a:prstGeom prst="straightConnector1">
            <a:avLst/>
          </a:prstGeom>
          <a:ln w="19050">
            <a:solidFill>
              <a:srgbClr val="C00000"/>
            </a:solidFill>
            <a:tailEnd type="triangle" w="lg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819165" y="3328667"/>
            <a:ext cx="4988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?</a:t>
            </a:r>
            <a:endParaRPr lang="en-US" sz="4000" dirty="0">
              <a:solidFill>
                <a:srgbClr val="C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694800" y="4517904"/>
            <a:ext cx="4381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?</a:t>
            </a:r>
            <a:endParaRPr lang="en-US" sz="4000" dirty="0">
              <a:solidFill>
                <a:srgbClr val="C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355933" y="3224608"/>
            <a:ext cx="4381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?</a:t>
            </a:r>
            <a:endParaRPr lang="en-US" sz="4000" dirty="0">
              <a:solidFill>
                <a:srgbClr val="C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009465" y="1090934"/>
            <a:ext cx="29084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Digital Economy</a:t>
            </a:r>
            <a:endParaRPr lang="en-US" sz="2400" b="1" dirty="0">
              <a:solidFill>
                <a:schemeClr val="bg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06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244</TotalTime>
  <Words>90</Words>
  <Application>Microsoft Office PowerPoint</Application>
  <PresentationFormat>On-screen Show (4:3)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Consolas</vt:lpstr>
      <vt:lpstr>Office Theme</vt:lpstr>
      <vt:lpstr>PowerPoint Presentation</vt:lpstr>
    </vt:vector>
  </TitlesOfParts>
  <Company>WSU Carson College of Business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Nithithanatchinnapat, Benyawarath</dc:creator>
  <cp:lastModifiedBy>Nithithanatchinnapat, Benyawarath</cp:lastModifiedBy>
  <cp:revision>30</cp:revision>
  <dcterms:created xsi:type="dcterms:W3CDTF">2016-02-20T00:49:44Z</dcterms:created>
  <dcterms:modified xsi:type="dcterms:W3CDTF">2016-02-26T20:11:00Z</dcterms:modified>
</cp:coreProperties>
</file>