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CF488-2A2F-8134-59DF-DFC7B08A0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037B9-1B9A-6ADD-DE1D-92B8B5547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5DE92-2E1A-DE2A-BEC9-49C2EE90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A742B-6E17-A7D0-6AF0-114C16505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04973-8F28-3159-F281-1CB06EF6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45D4C-718E-2E96-BD85-A924599A4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25115-66C6-C7C7-C865-275666342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4DAF9-2102-A83A-FE72-D213B878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0FEF8-93CA-E195-7ED0-A09763C5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F143C-E3CF-8AD3-9B1E-C1D4E3D9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3FAAE0-7185-0E91-7176-83499C48B0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CBCE29-6328-437F-D8A4-7B8D66373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102A9-D2E3-1E89-4E52-C6183E6B8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13924-E18A-8CAD-8B68-66FDBFBF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10B29-412F-3FA4-FC9D-B0D8F796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8E623-6184-8F90-DB05-E14E0E38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BB8A7-F1D0-BDAB-2916-FE65A81C4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C6DD8-1C59-A130-E2F1-64D60C50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46668-8099-AC8E-4E35-94711C03C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4CAA4-572F-0727-DB40-DF468BD3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6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AB1BF-77F8-9597-04A9-4AA65AA78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B08FC-3789-1585-8670-18F7FCF86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C4727-86C2-752F-5199-3F5345258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69B15-2C78-E4AB-6966-22D04E31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E67F7-8A8D-96EF-4CB5-22735CACF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1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0E19F-387E-C14D-0B6B-CF5551333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CA5D4-5772-1217-A1CE-FA4E80DA1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2349E5-30EE-1F8E-AE47-314146A9D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D6236-92DF-AE0E-A55A-2CDC9B5B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3C458-7DFE-D0D8-D09B-E1B7808C7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75F18-5534-5CB2-3059-54A84A1A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9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58508-1709-65DA-0058-F0CA52E7A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E444F-1901-3AA1-AEBD-9CEDFF228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09542-4A01-79C6-0BA1-6891DDC7B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5C71F2-3BB1-4F4D-6E01-DA64F4C99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A9B4C-FFB4-DA90-FE81-7E1FCDBC7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99FC70-C672-E9CC-5A7B-67D3346E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DD76F-9932-7C5C-1C5A-D8712B80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E27FE1-B566-1665-2B10-CDDE661C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2DDEB-EAB8-6BF6-4554-D62B3485C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C84C5-5F3B-4CE7-1BD6-62D4D4F4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0BCFC-7652-7FC9-322F-C5104BC8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244D5-81F2-ED0E-F822-74D694353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7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90BEC0-2643-8E3F-C804-5E1C9692F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3E996C-59EC-3ED5-2C50-19F075014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92A80-81AE-9C56-9C78-3DC8FAD68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3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38F7-E7F6-5507-F23A-C3D6B3631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63490-CE54-4542-67E3-47EAD97CE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79FB40-39F6-032C-7E22-CDA707FC2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3AC0D-6AEB-515D-4DC7-CCFB7D43F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85C01B-E23B-7833-1B47-21AB19EC6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39C1C-9989-90A3-8459-9DF064D8D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3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210A6-5C3B-4EB7-0D50-EDB789B5B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A1825D-F3E0-C823-3E2E-500CB930D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C82A4-D62A-DD8D-54D4-2EC69A26B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577C5-4A53-2857-DEF0-ED31864E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665E6-26E6-6D0C-2746-72926A6D6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4692B5-4223-3E3E-7E0D-DACDED68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6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07470E-1C57-7461-5AF3-464811A5F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ABACD-5B3E-1E36-8375-99C0F4DA0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49ED6-7475-987B-EAE6-BBEBB2361C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39E994-8927-41AE-A76F-59A62CA72C1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FD9D4-3A57-98D2-0DF0-AC039C8F7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151DA-23DC-34F6-A2AA-4AD0A1AF80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8DAAE-BA62-11A1-6FB1-AFC0307BA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Budget Timeline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D0CEB-E617-9727-A615-62D9711925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Grant Proposals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1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DBEBC-E5F6-6E2F-FBFD-7B7D7339BF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197966"/>
            <a:ext cx="11792932" cy="135421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1st Budget Meeting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Weeks prior to funder due date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(no later than 30 days prior)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A7860B-99C8-8EC8-8000-12F460950E3C}"/>
              </a:ext>
            </a:extLst>
          </p:cNvPr>
          <p:cNvSpPr txBox="1"/>
          <p:nvPr/>
        </p:nvSpPr>
        <p:spPr>
          <a:xfrm>
            <a:off x="303229" y="1621365"/>
            <a:ext cx="1155097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should you be prepared to answer: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Grant title (Does not need to be final)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All faculty members involved including COE and non-COE faculty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Will they be receiving a course buyout or summer funding from the grant?  If so, how much?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Graduate Students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Masters or PhD? Both?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How many years? What years?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Paid hourly students/non-students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Goods/Services needed for project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Travel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Conference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Project Meetings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Local/Out-of-State travel for research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Is there a subaward?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A logo of a cat">
            <a:extLst>
              <a:ext uri="{FF2B5EF4-FFF2-40B4-BE49-F238E27FC236}">
                <a16:creationId xmlns:a16="http://schemas.microsoft.com/office/drawing/2014/main" id="{C44B1136-F267-31A9-1F80-067CF3B17C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1" t="7679" r="14439" b="10518"/>
          <a:stretch/>
        </p:blipFill>
        <p:spPr>
          <a:xfrm>
            <a:off x="7782747" y="3429000"/>
            <a:ext cx="2100106" cy="2083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114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1E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72FBE6-1AB9-9FFE-A776-2C067FE95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6B049-DBAE-1205-FF7C-9FBAC36008F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1659120"/>
            <a:ext cx="11792932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What does all this mean?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BF020-5F0F-9793-9341-DB3F69A3D734}"/>
              </a:ext>
            </a:extLst>
          </p:cNvPr>
          <p:cNvSpPr txBox="1"/>
          <p:nvPr/>
        </p:nvSpPr>
        <p:spPr>
          <a:xfrm>
            <a:off x="182252" y="2948232"/>
            <a:ext cx="115509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You need to have a draft of your Project Narrative or at least a well thought out plan of what the project will look like.</a:t>
            </a:r>
          </a:p>
        </p:txBody>
      </p:sp>
    </p:spTree>
    <p:extLst>
      <p:ext uri="{BB962C8B-B14F-4D97-AF65-F5344CB8AC3E}">
        <p14:creationId xmlns:p14="http://schemas.microsoft.com/office/powerpoint/2010/main" val="361232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1E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A72DA5-0695-B719-D519-914715DB3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20FF-CB63-45FC-B4FA-29C9507D57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970967"/>
            <a:ext cx="11792932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Budget Meeting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 Weeks prior to funder due date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440FB1-32FC-0700-920D-AE820C7487DC}"/>
              </a:ext>
            </a:extLst>
          </p:cNvPr>
          <p:cNvSpPr txBox="1"/>
          <p:nvPr/>
        </p:nvSpPr>
        <p:spPr>
          <a:xfrm>
            <a:off x="303229" y="2545192"/>
            <a:ext cx="115509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Discuss any changes to the budget discussed at the 1</a:t>
            </a:r>
            <a:r>
              <a:rPr lang="en-US" sz="2000" baseline="30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Discuss any additions that need to be made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Review and discuss subaward budget if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Discuss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eREX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Official project title needed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Abstract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Credit % (i.e. what shows in Activity Insight for reviews)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Draft of Budget Justification will be provided after this meeting.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2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1E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D4C02B-D35D-5D2E-9347-09D595E10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F2F77-17FE-A1C6-5551-DAA6F29AA9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970967"/>
            <a:ext cx="11792932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Budget Meeting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 Weeks prior to funder due date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93D8DB-9AFF-E201-3485-089AC563D017}"/>
              </a:ext>
            </a:extLst>
          </p:cNvPr>
          <p:cNvSpPr txBox="1"/>
          <p:nvPr/>
        </p:nvSpPr>
        <p:spPr>
          <a:xfrm>
            <a:off x="303229" y="2545192"/>
            <a:ext cx="115509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Discuss any changes to the budget discussed at the 2</a:t>
            </a:r>
            <a:r>
              <a:rPr lang="en-US" sz="2000" baseline="30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nd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Final Budget decisions need to be made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Review Budget Justification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Final Draft of Budget Justification will be provided after this meeting for review.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031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1E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87270-37F2-7F40-420A-005C9A7DD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024856-ECAC-86AF-C767-AB9C7B38A2B0}"/>
              </a:ext>
            </a:extLst>
          </p:cNvPr>
          <p:cNvSpPr txBox="1"/>
          <p:nvPr/>
        </p:nvSpPr>
        <p:spPr>
          <a:xfrm>
            <a:off x="182252" y="1659120"/>
            <a:ext cx="11792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latin typeface="Cambria" panose="02040503050406030204" pitchFamily="18" charset="0"/>
                <a:ea typeface="Cambria" panose="02040503050406030204" pitchFamily="18" charset="0"/>
              </a:rPr>
              <a:t>1 Week Prior to Funder</a:t>
            </a:r>
          </a:p>
          <a:p>
            <a:pPr algn="ctr"/>
            <a:r>
              <a:rPr lang="en-US" sz="4000" b="1" i="1" dirty="0">
                <a:latin typeface="Cambria" panose="02040503050406030204" pitchFamily="18" charset="0"/>
                <a:ea typeface="Cambria" panose="02040503050406030204" pitchFamily="18" charset="0"/>
              </a:rPr>
              <a:t>Due Date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262910-4684-187B-254A-CEFC203C22F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3174478"/>
            <a:ext cx="11550978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ALL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documents to be submitted are due </a:t>
            </a:r>
          </a:p>
        </p:txBody>
      </p:sp>
    </p:spTree>
    <p:extLst>
      <p:ext uri="{BB962C8B-B14F-4D97-AF65-F5344CB8AC3E}">
        <p14:creationId xmlns:p14="http://schemas.microsoft.com/office/powerpoint/2010/main" val="1454639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fdb8de-e54d-4a59-bccf-87a7ccaf20bf" xsi:nil="true"/>
    <lcf76f155ced4ddcb4097134ff3c332f xmlns="2074e9ae-aacc-4a41-bd02-0a3e8f1bef5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0677D170822E48B2E8AD7D0554D54E" ma:contentTypeVersion="16" ma:contentTypeDescription="Create a new document." ma:contentTypeScope="" ma:versionID="30cc070f222f2e6854ffebe3a7fbd556">
  <xsd:schema xmlns:xsd="http://www.w3.org/2001/XMLSchema" xmlns:xs="http://www.w3.org/2001/XMLSchema" xmlns:p="http://schemas.microsoft.com/office/2006/metadata/properties" xmlns:ns2="2074e9ae-aacc-4a41-bd02-0a3e8f1bef51" xmlns:ns3="d7fdb8de-e54d-4a59-bccf-87a7ccaf20bf" targetNamespace="http://schemas.microsoft.com/office/2006/metadata/properties" ma:root="true" ma:fieldsID="610f64d48ea9a52ecd52bea2cffe7459" ns2:_="" ns3:_="">
    <xsd:import namespace="2074e9ae-aacc-4a41-bd02-0a3e8f1bef51"/>
    <xsd:import namespace="d7fdb8de-e54d-4a59-bccf-87a7ccaf20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4e9ae-aacc-4a41-bd02-0a3e8f1be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1da502c-7e40-4002-9fa7-8e5645d13f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db8de-e54d-4a59-bccf-87a7ccaf20b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02d9823-ee48-4bdb-95f4-9ed33a2095c8}" ma:internalName="TaxCatchAll" ma:showField="CatchAllData" ma:web="d7fdb8de-e54d-4a59-bccf-87a7ccaf20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28A3AB-CA1A-4743-AE43-32234A4805E6}">
  <ds:schemaRefs>
    <ds:schemaRef ds:uri="http://schemas.microsoft.com/office/2006/metadata/properties"/>
    <ds:schemaRef ds:uri="http://schemas.microsoft.com/office/infopath/2007/PartnerControls"/>
    <ds:schemaRef ds:uri="d7fdb8de-e54d-4a59-bccf-87a7ccaf20bf"/>
    <ds:schemaRef ds:uri="2074e9ae-aacc-4a41-bd02-0a3e8f1bef51"/>
  </ds:schemaRefs>
</ds:datastoreItem>
</file>

<file path=customXml/itemProps2.xml><?xml version="1.0" encoding="utf-8"?>
<ds:datastoreItem xmlns:ds="http://schemas.openxmlformats.org/officeDocument/2006/customXml" ds:itemID="{2882F859-173E-4A91-BDD3-D8F74A32D0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74e9ae-aacc-4a41-bd02-0a3e8f1bef51"/>
    <ds:schemaRef ds:uri="d7fdb8de-e54d-4a59-bccf-87a7ccaf20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6D365A-59D6-42BD-8FA5-618E9282AA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270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Cambria</vt:lpstr>
      <vt:lpstr>Wingdings</vt:lpstr>
      <vt:lpstr>Office Theme</vt:lpstr>
      <vt:lpstr>Budget Timeline</vt:lpstr>
      <vt:lpstr>1st Budget Meeting  6 Weeks prior to funder due date  (no later than 30 days prior)</vt:lpstr>
      <vt:lpstr>What does all this mean?</vt:lpstr>
      <vt:lpstr>2nd Budget Meeting 3 Weeks prior to funder due date </vt:lpstr>
      <vt:lpstr>3rd Budget Meeting 2 Weeks prior to funder due date </vt:lpstr>
      <vt:lpstr>ALL documents to be submitted are due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Johnson, Jason</dc:creator>
  <cp:lastModifiedBy>Smith, Natalie</cp:lastModifiedBy>
  <cp:revision>3</cp:revision>
  <dcterms:created xsi:type="dcterms:W3CDTF">2025-02-04T20:38:43Z</dcterms:created>
  <dcterms:modified xsi:type="dcterms:W3CDTF">2025-07-15T16:16:48Z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0x010100750677D170822E48B2E8AD7D0554D54E</vt:lpwstr>
  </property>
  <property fmtid="{D5CDD505-2E9C-101B-9397-08002B2CF9AE}" pid="3" name="MediaServiceImageTags">
    <vt:lpwstr/>
  </property>
</Properties>
</file>