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4"/>
  </p:sldMasterIdLst>
  <p:notesMasterIdLst>
    <p:notesMasterId r:id="rId107"/>
  </p:notesMasterIdLst>
  <p:sldIdLst>
    <p:sldId id="256" r:id="rId5"/>
    <p:sldId id="257" r:id="rId6"/>
    <p:sldId id="504" r:id="rId7"/>
    <p:sldId id="423" r:id="rId8"/>
    <p:sldId id="295" r:id="rId9"/>
    <p:sldId id="259" r:id="rId10"/>
    <p:sldId id="441" r:id="rId11"/>
    <p:sldId id="442" r:id="rId12"/>
    <p:sldId id="443" r:id="rId13"/>
    <p:sldId id="412" r:id="rId14"/>
    <p:sldId id="420" r:id="rId15"/>
    <p:sldId id="305" r:id="rId16"/>
    <p:sldId id="444" r:id="rId17"/>
    <p:sldId id="445" r:id="rId18"/>
    <p:sldId id="446" r:id="rId19"/>
    <p:sldId id="447" r:id="rId20"/>
    <p:sldId id="448" r:id="rId21"/>
    <p:sldId id="449" r:id="rId22"/>
    <p:sldId id="450" r:id="rId23"/>
    <p:sldId id="451" r:id="rId24"/>
    <p:sldId id="452" r:id="rId25"/>
    <p:sldId id="453" r:id="rId26"/>
    <p:sldId id="433" r:id="rId27"/>
    <p:sldId id="454" r:id="rId28"/>
    <p:sldId id="456" r:id="rId29"/>
    <p:sldId id="457" r:id="rId30"/>
    <p:sldId id="455" r:id="rId31"/>
    <p:sldId id="376" r:id="rId32"/>
    <p:sldId id="459" r:id="rId33"/>
    <p:sldId id="460" r:id="rId34"/>
    <p:sldId id="434" r:id="rId35"/>
    <p:sldId id="461" r:id="rId36"/>
    <p:sldId id="462" r:id="rId37"/>
    <p:sldId id="463" r:id="rId38"/>
    <p:sldId id="464" r:id="rId39"/>
    <p:sldId id="465" r:id="rId40"/>
    <p:sldId id="466" r:id="rId41"/>
    <p:sldId id="467" r:id="rId42"/>
    <p:sldId id="468" r:id="rId43"/>
    <p:sldId id="469" r:id="rId44"/>
    <p:sldId id="470" r:id="rId45"/>
    <p:sldId id="471" r:id="rId46"/>
    <p:sldId id="435" r:id="rId47"/>
    <p:sldId id="472" r:id="rId48"/>
    <p:sldId id="473" r:id="rId49"/>
    <p:sldId id="474" r:id="rId50"/>
    <p:sldId id="476" r:id="rId51"/>
    <p:sldId id="477" r:id="rId52"/>
    <p:sldId id="478" r:id="rId53"/>
    <p:sldId id="479" r:id="rId54"/>
    <p:sldId id="480" r:id="rId55"/>
    <p:sldId id="481" r:id="rId56"/>
    <p:sldId id="436" r:id="rId57"/>
    <p:sldId id="482" r:id="rId58"/>
    <p:sldId id="484" r:id="rId59"/>
    <p:sldId id="485" r:id="rId60"/>
    <p:sldId id="486" r:id="rId61"/>
    <p:sldId id="483" r:id="rId62"/>
    <p:sldId id="487" r:id="rId63"/>
    <p:sldId id="489" r:id="rId64"/>
    <p:sldId id="488" r:id="rId65"/>
    <p:sldId id="490" r:id="rId66"/>
    <p:sldId id="437" r:id="rId67"/>
    <p:sldId id="493" r:id="rId68"/>
    <p:sldId id="491" r:id="rId69"/>
    <p:sldId id="494" r:id="rId70"/>
    <p:sldId id="498" r:id="rId71"/>
    <p:sldId id="499" r:id="rId72"/>
    <p:sldId id="500" r:id="rId73"/>
    <p:sldId id="492" r:id="rId74"/>
    <p:sldId id="501" r:id="rId75"/>
    <p:sldId id="502" r:id="rId76"/>
    <p:sldId id="503" r:id="rId77"/>
    <p:sldId id="438" r:id="rId78"/>
    <p:sldId id="505" r:id="rId79"/>
    <p:sldId id="506" r:id="rId80"/>
    <p:sldId id="508" r:id="rId81"/>
    <p:sldId id="509" r:id="rId82"/>
    <p:sldId id="510" r:id="rId83"/>
    <p:sldId id="439" r:id="rId84"/>
    <p:sldId id="495" r:id="rId85"/>
    <p:sldId id="512" r:id="rId86"/>
    <p:sldId id="513" r:id="rId87"/>
    <p:sldId id="517" r:id="rId88"/>
    <p:sldId id="514" r:id="rId89"/>
    <p:sldId id="515" r:id="rId90"/>
    <p:sldId id="516" r:id="rId91"/>
    <p:sldId id="519" r:id="rId92"/>
    <p:sldId id="520" r:id="rId93"/>
    <p:sldId id="440" r:id="rId94"/>
    <p:sldId id="511" r:id="rId95"/>
    <p:sldId id="496" r:id="rId96"/>
    <p:sldId id="518" r:id="rId97"/>
    <p:sldId id="521" r:id="rId98"/>
    <p:sldId id="522" r:id="rId99"/>
    <p:sldId id="523" r:id="rId100"/>
    <p:sldId id="524" r:id="rId101"/>
    <p:sldId id="525" r:id="rId102"/>
    <p:sldId id="526" r:id="rId103"/>
    <p:sldId id="527" r:id="rId104"/>
    <p:sldId id="528" r:id="rId105"/>
    <p:sldId id="529" r:id="rId106"/>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E5A1847-9C30-4361-AD39-10F19A5C2C15}" v="5" dt="2025-03-21T23:01:14.347"/>
    <p1510:client id="{C14616CF-AE99-4E7D-9FCF-8F258B2919FD}" v="77" dt="2025-03-21T23:10:27.0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56478" autoAdjust="0"/>
  </p:normalViewPr>
  <p:slideViewPr>
    <p:cSldViewPr snapToGrid="0">
      <p:cViewPr varScale="1">
        <p:scale>
          <a:sx n="44" d="100"/>
          <a:sy n="44" d="100"/>
        </p:scale>
        <p:origin x="1524" y="28"/>
      </p:cViewPr>
      <p:guideLst/>
    </p:cSldViewPr>
  </p:slideViewPr>
  <p:outlineViewPr>
    <p:cViewPr>
      <p:scale>
        <a:sx n="33" d="100"/>
        <a:sy n="33" d="100"/>
      </p:scale>
      <p:origin x="0" y="-1572"/>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slide" Target="slides/slide85.xml"/><Relationship Id="rId112" Type="http://schemas.microsoft.com/office/2016/11/relationships/changesInfo" Target="changesInfos/changesInfo1.xml"/><Relationship Id="rId16" Type="http://schemas.openxmlformats.org/officeDocument/2006/relationships/slide" Target="slides/slide12.xml"/><Relationship Id="rId107" Type="http://schemas.openxmlformats.org/officeDocument/2006/relationships/notesMaster" Target="notesMasters/notesMaster1.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102" Type="http://schemas.openxmlformats.org/officeDocument/2006/relationships/slide" Target="slides/slide98.xml"/><Relationship Id="rId5" Type="http://schemas.openxmlformats.org/officeDocument/2006/relationships/slide" Target="slides/slide1.xml"/><Relationship Id="rId90" Type="http://schemas.openxmlformats.org/officeDocument/2006/relationships/slide" Target="slides/slide86.xml"/><Relationship Id="rId95" Type="http://schemas.openxmlformats.org/officeDocument/2006/relationships/slide" Target="slides/slide91.xml"/><Relationship Id="rId22" Type="http://schemas.openxmlformats.org/officeDocument/2006/relationships/slide" Target="slides/slide18.xml"/><Relationship Id="rId27" Type="http://schemas.openxmlformats.org/officeDocument/2006/relationships/slide" Target="slides/slide23.xml"/><Relationship Id="rId43" Type="http://schemas.openxmlformats.org/officeDocument/2006/relationships/slide" Target="slides/slide39.xml"/><Relationship Id="rId48" Type="http://schemas.openxmlformats.org/officeDocument/2006/relationships/slide" Target="slides/slide44.xml"/><Relationship Id="rId64" Type="http://schemas.openxmlformats.org/officeDocument/2006/relationships/slide" Target="slides/slide60.xml"/><Relationship Id="rId69" Type="http://schemas.openxmlformats.org/officeDocument/2006/relationships/slide" Target="slides/slide65.xml"/><Relationship Id="rId113" Type="http://schemas.microsoft.com/office/2015/10/relationships/revisionInfo" Target="revisionInfo.xml"/><Relationship Id="rId80" Type="http://schemas.openxmlformats.org/officeDocument/2006/relationships/slide" Target="slides/slide76.xml"/><Relationship Id="rId85" Type="http://schemas.openxmlformats.org/officeDocument/2006/relationships/slide" Target="slides/slide81.xml"/><Relationship Id="rId12" Type="http://schemas.openxmlformats.org/officeDocument/2006/relationships/slide" Target="slides/slide8.xml"/><Relationship Id="rId17" Type="http://schemas.openxmlformats.org/officeDocument/2006/relationships/slide" Target="slides/slide13.xml"/><Relationship Id="rId33" Type="http://schemas.openxmlformats.org/officeDocument/2006/relationships/slide" Target="slides/slide29.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slide" Target="slides/slide99.xml"/><Relationship Id="rId108" Type="http://schemas.openxmlformats.org/officeDocument/2006/relationships/presProps" Target="presProps.xml"/><Relationship Id="rId54" Type="http://schemas.openxmlformats.org/officeDocument/2006/relationships/slide" Target="slides/slide50.xml"/><Relationship Id="rId70" Type="http://schemas.openxmlformats.org/officeDocument/2006/relationships/slide" Target="slides/slide66.xml"/><Relationship Id="rId75" Type="http://schemas.openxmlformats.org/officeDocument/2006/relationships/slide" Target="slides/slide71.xml"/><Relationship Id="rId91" Type="http://schemas.openxmlformats.org/officeDocument/2006/relationships/slide" Target="slides/slide87.xml"/><Relationship Id="rId96" Type="http://schemas.openxmlformats.org/officeDocument/2006/relationships/slide" Target="slides/slide92.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6" Type="http://schemas.openxmlformats.org/officeDocument/2006/relationships/slide" Target="slides/slide102.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slide" Target="slides/slide82.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viewProps" Target="viewProps.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theme" Target="theme/theme1.xml"/><Relationship Id="rId61" Type="http://schemas.openxmlformats.org/officeDocument/2006/relationships/slide" Target="slides/slide57.xml"/><Relationship Id="rId82" Type="http://schemas.openxmlformats.org/officeDocument/2006/relationships/slide" Target="slides/slide78.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3" Type="http://schemas.openxmlformats.org/officeDocument/2006/relationships/customXml" Target="../customXml/item3.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62" Type="http://schemas.openxmlformats.org/officeDocument/2006/relationships/slide" Target="slides/slide58.xml"/><Relationship Id="rId83" Type="http://schemas.openxmlformats.org/officeDocument/2006/relationships/slide" Target="slides/slide79.xml"/><Relationship Id="rId88" Type="http://schemas.openxmlformats.org/officeDocument/2006/relationships/slide" Target="slides/slide84.xml"/><Relationship Id="rId111"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hkannejhad, Holly C" userId="62eb8ada-0a00-43bf-b5f2-9a4c04e56597" providerId="ADAL" clId="{7E5A1847-9C30-4361-AD39-10F19A5C2C15}"/>
    <pc:docChg chg="custSel modSld">
      <pc:chgData name="Ashkannejhad, Holly C" userId="62eb8ada-0a00-43bf-b5f2-9a4c04e56597" providerId="ADAL" clId="{7E5A1847-9C30-4361-AD39-10F19A5C2C15}" dt="2025-03-21T22:46:21.612" v="196" actId="20577"/>
      <pc:docMkLst>
        <pc:docMk/>
      </pc:docMkLst>
      <pc:sldChg chg="modSp mod">
        <pc:chgData name="Ashkannejhad, Holly C" userId="62eb8ada-0a00-43bf-b5f2-9a4c04e56597" providerId="ADAL" clId="{7E5A1847-9C30-4361-AD39-10F19A5C2C15}" dt="2025-03-21T22:28:34.908" v="1" actId="962"/>
        <pc:sldMkLst>
          <pc:docMk/>
          <pc:sldMk cId="157612769" sldId="256"/>
        </pc:sldMkLst>
        <pc:spChg chg="mod">
          <ac:chgData name="Ashkannejhad, Holly C" userId="62eb8ada-0a00-43bf-b5f2-9a4c04e56597" providerId="ADAL" clId="{7E5A1847-9C30-4361-AD39-10F19A5C2C15}" dt="2025-03-21T22:28:34.908" v="1" actId="962"/>
          <ac:spMkLst>
            <pc:docMk/>
            <pc:sldMk cId="157612769" sldId="256"/>
            <ac:spMk id="2" creationId="{A1992E5F-43CC-4799-94A6-80742FFF53D7}"/>
          </ac:spMkLst>
        </pc:spChg>
      </pc:sldChg>
      <pc:sldChg chg="modSp mod">
        <pc:chgData name="Ashkannejhad, Holly C" userId="62eb8ada-0a00-43bf-b5f2-9a4c04e56597" providerId="ADAL" clId="{7E5A1847-9C30-4361-AD39-10F19A5C2C15}" dt="2025-03-21T22:30:42.429" v="6" actId="13244"/>
        <pc:sldMkLst>
          <pc:docMk/>
          <pc:sldMk cId="2537371363" sldId="257"/>
        </pc:sldMkLst>
        <pc:spChg chg="mod ord">
          <ac:chgData name="Ashkannejhad, Holly C" userId="62eb8ada-0a00-43bf-b5f2-9a4c04e56597" providerId="ADAL" clId="{7E5A1847-9C30-4361-AD39-10F19A5C2C15}" dt="2025-03-21T22:30:42.429" v="6" actId="13244"/>
          <ac:spMkLst>
            <pc:docMk/>
            <pc:sldMk cId="2537371363" sldId="257"/>
            <ac:spMk id="3" creationId="{81AA61AF-7698-4A08-BE4A-EC3F4ED4B296}"/>
          </ac:spMkLst>
        </pc:spChg>
        <pc:picChg chg="mod">
          <ac:chgData name="Ashkannejhad, Holly C" userId="62eb8ada-0a00-43bf-b5f2-9a4c04e56597" providerId="ADAL" clId="{7E5A1847-9C30-4361-AD39-10F19A5C2C15}" dt="2025-03-21T22:30:11.125" v="2" actId="962"/>
          <ac:picMkLst>
            <pc:docMk/>
            <pc:sldMk cId="2537371363" sldId="257"/>
            <ac:picMk id="4" creationId="{75170FF6-10CF-40A4-9214-1907D8F49AC5}"/>
          </ac:picMkLst>
        </pc:picChg>
      </pc:sldChg>
      <pc:sldChg chg="modSp mod">
        <pc:chgData name="Ashkannejhad, Holly C" userId="62eb8ada-0a00-43bf-b5f2-9a4c04e56597" providerId="ADAL" clId="{7E5A1847-9C30-4361-AD39-10F19A5C2C15}" dt="2025-03-21T22:38:47.461" v="27" actId="20577"/>
        <pc:sldMkLst>
          <pc:docMk/>
          <pc:sldMk cId="3883435496" sldId="259"/>
        </pc:sldMkLst>
        <pc:spChg chg="mod">
          <ac:chgData name="Ashkannejhad, Holly C" userId="62eb8ada-0a00-43bf-b5f2-9a4c04e56597" providerId="ADAL" clId="{7E5A1847-9C30-4361-AD39-10F19A5C2C15}" dt="2025-03-21T22:38:47.461" v="27" actId="20577"/>
          <ac:spMkLst>
            <pc:docMk/>
            <pc:sldMk cId="3883435496" sldId="259"/>
            <ac:spMk id="2" creationId="{7015A753-6288-4AB9-93F2-B324D17C4816}"/>
          </ac:spMkLst>
        </pc:spChg>
      </pc:sldChg>
      <pc:sldChg chg="modSp mod">
        <pc:chgData name="Ashkannejhad, Holly C" userId="62eb8ada-0a00-43bf-b5f2-9a4c04e56597" providerId="ADAL" clId="{7E5A1847-9C30-4361-AD39-10F19A5C2C15}" dt="2025-03-21T22:38:32.885" v="15" actId="20577"/>
        <pc:sldMkLst>
          <pc:docMk/>
          <pc:sldMk cId="1095547518" sldId="295"/>
        </pc:sldMkLst>
        <pc:spChg chg="mod">
          <ac:chgData name="Ashkannejhad, Holly C" userId="62eb8ada-0a00-43bf-b5f2-9a4c04e56597" providerId="ADAL" clId="{7E5A1847-9C30-4361-AD39-10F19A5C2C15}" dt="2025-03-21T22:38:32.885" v="15" actId="20577"/>
          <ac:spMkLst>
            <pc:docMk/>
            <pc:sldMk cId="1095547518" sldId="295"/>
            <ac:spMk id="2" creationId="{D09E5308-3B01-4DF5-9306-825CCAEF01F7}"/>
          </ac:spMkLst>
        </pc:spChg>
      </pc:sldChg>
      <pc:sldChg chg="modSp mod">
        <pc:chgData name="Ashkannejhad, Holly C" userId="62eb8ada-0a00-43bf-b5f2-9a4c04e56597" providerId="ADAL" clId="{7E5A1847-9C30-4361-AD39-10F19A5C2C15}" dt="2025-03-21T22:38:58.174" v="32" actId="20577"/>
        <pc:sldMkLst>
          <pc:docMk/>
          <pc:sldMk cId="2588297595" sldId="412"/>
        </pc:sldMkLst>
        <pc:spChg chg="mod">
          <ac:chgData name="Ashkannejhad, Holly C" userId="62eb8ada-0a00-43bf-b5f2-9a4c04e56597" providerId="ADAL" clId="{7E5A1847-9C30-4361-AD39-10F19A5C2C15}" dt="2025-03-21T22:38:58.174" v="32" actId="20577"/>
          <ac:spMkLst>
            <pc:docMk/>
            <pc:sldMk cId="2588297595" sldId="412"/>
            <ac:spMk id="2" creationId="{CD9F4342-3918-4AD2-8881-5EBEEC945769}"/>
          </ac:spMkLst>
        </pc:spChg>
      </pc:sldChg>
      <pc:sldChg chg="modSp mod">
        <pc:chgData name="Ashkannejhad, Holly C" userId="62eb8ada-0a00-43bf-b5f2-9a4c04e56597" providerId="ADAL" clId="{7E5A1847-9C30-4361-AD39-10F19A5C2C15}" dt="2025-03-21T22:39:02.901" v="37" actId="20577"/>
        <pc:sldMkLst>
          <pc:docMk/>
          <pc:sldMk cId="1586011218" sldId="420"/>
        </pc:sldMkLst>
        <pc:spChg chg="mod">
          <ac:chgData name="Ashkannejhad, Holly C" userId="62eb8ada-0a00-43bf-b5f2-9a4c04e56597" providerId="ADAL" clId="{7E5A1847-9C30-4361-AD39-10F19A5C2C15}" dt="2025-03-21T22:39:02.901" v="37" actId="20577"/>
          <ac:spMkLst>
            <pc:docMk/>
            <pc:sldMk cId="1586011218" sldId="420"/>
            <ac:spMk id="2" creationId="{CD9F4342-3918-4AD2-8881-5EBEEC945769}"/>
          </ac:spMkLst>
        </pc:spChg>
      </pc:sldChg>
      <pc:sldChg chg="modSp mod">
        <pc:chgData name="Ashkannejhad, Holly C" userId="62eb8ada-0a00-43bf-b5f2-9a4c04e56597" providerId="ADAL" clId="{7E5A1847-9C30-4361-AD39-10F19A5C2C15}" dt="2025-03-21T22:38:40.226" v="19" actId="20577"/>
        <pc:sldMkLst>
          <pc:docMk/>
          <pc:sldMk cId="2108520811" sldId="423"/>
        </pc:sldMkLst>
        <pc:spChg chg="mod">
          <ac:chgData name="Ashkannejhad, Holly C" userId="62eb8ada-0a00-43bf-b5f2-9a4c04e56597" providerId="ADAL" clId="{7E5A1847-9C30-4361-AD39-10F19A5C2C15}" dt="2025-03-21T22:38:40.226" v="19" actId="20577"/>
          <ac:spMkLst>
            <pc:docMk/>
            <pc:sldMk cId="2108520811" sldId="423"/>
            <ac:spMk id="4" creationId="{A2F42E2B-D3B0-424C-84A8-FD9DF1DF16D5}"/>
          </ac:spMkLst>
        </pc:spChg>
      </pc:sldChg>
      <pc:sldChg chg="modSp mod">
        <pc:chgData name="Ashkannejhad, Holly C" userId="62eb8ada-0a00-43bf-b5f2-9a4c04e56597" providerId="ADAL" clId="{7E5A1847-9C30-4361-AD39-10F19A5C2C15}" dt="2025-03-21T22:39:19.269" v="41" actId="20577"/>
        <pc:sldMkLst>
          <pc:docMk/>
          <pc:sldMk cId="337227449" sldId="433"/>
        </pc:sldMkLst>
        <pc:spChg chg="mod">
          <ac:chgData name="Ashkannejhad, Holly C" userId="62eb8ada-0a00-43bf-b5f2-9a4c04e56597" providerId="ADAL" clId="{7E5A1847-9C30-4361-AD39-10F19A5C2C15}" dt="2025-03-21T22:39:19.269" v="41" actId="20577"/>
          <ac:spMkLst>
            <pc:docMk/>
            <pc:sldMk cId="337227449" sldId="433"/>
            <ac:spMk id="4" creationId="{A2F42E2B-D3B0-424C-84A8-FD9DF1DF16D5}"/>
          </ac:spMkLst>
        </pc:spChg>
      </pc:sldChg>
      <pc:sldChg chg="modSp mod">
        <pc:chgData name="Ashkannejhad, Holly C" userId="62eb8ada-0a00-43bf-b5f2-9a4c04e56597" providerId="ADAL" clId="{7E5A1847-9C30-4361-AD39-10F19A5C2C15}" dt="2025-03-21T22:39:41.425" v="53" actId="20577"/>
        <pc:sldMkLst>
          <pc:docMk/>
          <pc:sldMk cId="4048323190" sldId="434"/>
        </pc:sldMkLst>
        <pc:spChg chg="mod">
          <ac:chgData name="Ashkannejhad, Holly C" userId="62eb8ada-0a00-43bf-b5f2-9a4c04e56597" providerId="ADAL" clId="{7E5A1847-9C30-4361-AD39-10F19A5C2C15}" dt="2025-03-21T22:39:41.425" v="53" actId="20577"/>
          <ac:spMkLst>
            <pc:docMk/>
            <pc:sldMk cId="4048323190" sldId="434"/>
            <ac:spMk id="4" creationId="{A2F42E2B-D3B0-424C-84A8-FD9DF1DF16D5}"/>
          </ac:spMkLst>
        </pc:spChg>
      </pc:sldChg>
      <pc:sldChg chg="modSp mod">
        <pc:chgData name="Ashkannejhad, Holly C" userId="62eb8ada-0a00-43bf-b5f2-9a4c04e56597" providerId="ADAL" clId="{7E5A1847-9C30-4361-AD39-10F19A5C2C15}" dt="2025-03-21T22:40:45.671" v="95" actId="20577"/>
        <pc:sldMkLst>
          <pc:docMk/>
          <pc:sldMk cId="1395202540" sldId="435"/>
        </pc:sldMkLst>
        <pc:spChg chg="mod">
          <ac:chgData name="Ashkannejhad, Holly C" userId="62eb8ada-0a00-43bf-b5f2-9a4c04e56597" providerId="ADAL" clId="{7E5A1847-9C30-4361-AD39-10F19A5C2C15}" dt="2025-03-21T22:40:45.671" v="95" actId="20577"/>
          <ac:spMkLst>
            <pc:docMk/>
            <pc:sldMk cId="1395202540" sldId="435"/>
            <ac:spMk id="4" creationId="{A2F42E2B-D3B0-424C-84A8-FD9DF1DF16D5}"/>
          </ac:spMkLst>
        </pc:spChg>
      </pc:sldChg>
      <pc:sldChg chg="modSp mod">
        <pc:chgData name="Ashkannejhad, Holly C" userId="62eb8ada-0a00-43bf-b5f2-9a4c04e56597" providerId="ADAL" clId="{7E5A1847-9C30-4361-AD39-10F19A5C2C15}" dt="2025-03-21T22:41:17.771" v="116" actId="20577"/>
        <pc:sldMkLst>
          <pc:docMk/>
          <pc:sldMk cId="1557225416" sldId="436"/>
        </pc:sldMkLst>
        <pc:spChg chg="mod">
          <ac:chgData name="Ashkannejhad, Holly C" userId="62eb8ada-0a00-43bf-b5f2-9a4c04e56597" providerId="ADAL" clId="{7E5A1847-9C30-4361-AD39-10F19A5C2C15}" dt="2025-03-21T22:41:17.771" v="116" actId="20577"/>
          <ac:spMkLst>
            <pc:docMk/>
            <pc:sldMk cId="1557225416" sldId="436"/>
            <ac:spMk id="4" creationId="{A2F42E2B-D3B0-424C-84A8-FD9DF1DF16D5}"/>
          </ac:spMkLst>
        </pc:spChg>
      </pc:sldChg>
      <pc:sldChg chg="modSp mod">
        <pc:chgData name="Ashkannejhad, Holly C" userId="62eb8ada-0a00-43bf-b5f2-9a4c04e56597" providerId="ADAL" clId="{7E5A1847-9C30-4361-AD39-10F19A5C2C15}" dt="2025-03-21T22:38:25.563" v="11" actId="20577"/>
        <pc:sldMkLst>
          <pc:docMk/>
          <pc:sldMk cId="3489482982" sldId="441"/>
        </pc:sldMkLst>
        <pc:spChg chg="mod">
          <ac:chgData name="Ashkannejhad, Holly C" userId="62eb8ada-0a00-43bf-b5f2-9a4c04e56597" providerId="ADAL" clId="{7E5A1847-9C30-4361-AD39-10F19A5C2C15}" dt="2025-03-21T22:38:25.563" v="11" actId="20577"/>
          <ac:spMkLst>
            <pc:docMk/>
            <pc:sldMk cId="3489482982" sldId="441"/>
            <ac:spMk id="2" creationId="{7015A753-6288-4AB9-93F2-B324D17C4816}"/>
          </ac:spMkLst>
        </pc:spChg>
      </pc:sldChg>
      <pc:sldChg chg="modSp mod">
        <pc:chgData name="Ashkannejhad, Holly C" userId="62eb8ada-0a00-43bf-b5f2-9a4c04e56597" providerId="ADAL" clId="{7E5A1847-9C30-4361-AD39-10F19A5C2C15}" dt="2025-03-21T22:46:16.068" v="194" actId="20577"/>
        <pc:sldMkLst>
          <pc:docMk/>
          <pc:sldMk cId="1027127387" sldId="452"/>
        </pc:sldMkLst>
        <pc:spChg chg="mod">
          <ac:chgData name="Ashkannejhad, Holly C" userId="62eb8ada-0a00-43bf-b5f2-9a4c04e56597" providerId="ADAL" clId="{7E5A1847-9C30-4361-AD39-10F19A5C2C15}" dt="2025-03-21T22:46:16.068" v="194" actId="20577"/>
          <ac:spMkLst>
            <pc:docMk/>
            <pc:sldMk cId="1027127387" sldId="452"/>
            <ac:spMk id="2" creationId="{CD9F4342-3918-4AD2-8881-5EBEEC945769}"/>
          </ac:spMkLst>
        </pc:spChg>
      </pc:sldChg>
      <pc:sldChg chg="modSp mod">
        <pc:chgData name="Ashkannejhad, Holly C" userId="62eb8ada-0a00-43bf-b5f2-9a4c04e56597" providerId="ADAL" clId="{7E5A1847-9C30-4361-AD39-10F19A5C2C15}" dt="2025-03-21T22:46:21.612" v="196" actId="20577"/>
        <pc:sldMkLst>
          <pc:docMk/>
          <pc:sldMk cId="1753043024" sldId="453"/>
        </pc:sldMkLst>
        <pc:spChg chg="mod">
          <ac:chgData name="Ashkannejhad, Holly C" userId="62eb8ada-0a00-43bf-b5f2-9a4c04e56597" providerId="ADAL" clId="{7E5A1847-9C30-4361-AD39-10F19A5C2C15}" dt="2025-03-21T22:46:21.612" v="196" actId="20577"/>
          <ac:spMkLst>
            <pc:docMk/>
            <pc:sldMk cId="1753043024" sldId="453"/>
            <ac:spMk id="2" creationId="{CD9F4342-3918-4AD2-8881-5EBEEC945769}"/>
          </ac:spMkLst>
        </pc:spChg>
      </pc:sldChg>
      <pc:sldChg chg="modSp mod">
        <pc:chgData name="Ashkannejhad, Holly C" userId="62eb8ada-0a00-43bf-b5f2-9a4c04e56597" providerId="ADAL" clId="{7E5A1847-9C30-4361-AD39-10F19A5C2C15}" dt="2025-03-21T22:39:23.324" v="45" actId="20577"/>
        <pc:sldMkLst>
          <pc:docMk/>
          <pc:sldMk cId="3226989362" sldId="456"/>
        </pc:sldMkLst>
        <pc:spChg chg="mod">
          <ac:chgData name="Ashkannejhad, Holly C" userId="62eb8ada-0a00-43bf-b5f2-9a4c04e56597" providerId="ADAL" clId="{7E5A1847-9C30-4361-AD39-10F19A5C2C15}" dt="2025-03-21T22:39:23.324" v="45" actId="20577"/>
          <ac:spMkLst>
            <pc:docMk/>
            <pc:sldMk cId="3226989362" sldId="456"/>
            <ac:spMk id="2" creationId="{CD9F4342-3918-4AD2-8881-5EBEEC945769}"/>
          </ac:spMkLst>
        </pc:spChg>
      </pc:sldChg>
      <pc:sldChg chg="modSp mod">
        <pc:chgData name="Ashkannejhad, Holly C" userId="62eb8ada-0a00-43bf-b5f2-9a4c04e56597" providerId="ADAL" clId="{7E5A1847-9C30-4361-AD39-10F19A5C2C15}" dt="2025-03-21T22:39:30.023" v="49" actId="20577"/>
        <pc:sldMkLst>
          <pc:docMk/>
          <pc:sldMk cId="375707734" sldId="457"/>
        </pc:sldMkLst>
        <pc:spChg chg="mod">
          <ac:chgData name="Ashkannejhad, Holly C" userId="62eb8ada-0a00-43bf-b5f2-9a4c04e56597" providerId="ADAL" clId="{7E5A1847-9C30-4361-AD39-10F19A5C2C15}" dt="2025-03-21T22:39:30.023" v="49" actId="20577"/>
          <ac:spMkLst>
            <pc:docMk/>
            <pc:sldMk cId="375707734" sldId="457"/>
            <ac:spMk id="2" creationId="{CD9F4342-3918-4AD2-8881-5EBEEC945769}"/>
          </ac:spMkLst>
        </pc:spChg>
      </pc:sldChg>
      <pc:sldChg chg="modSp mod">
        <pc:chgData name="Ashkannejhad, Holly C" userId="62eb8ada-0a00-43bf-b5f2-9a4c04e56597" providerId="ADAL" clId="{7E5A1847-9C30-4361-AD39-10F19A5C2C15}" dt="2025-03-21T22:39:45.905" v="57" actId="20577"/>
        <pc:sldMkLst>
          <pc:docMk/>
          <pc:sldMk cId="3705822015" sldId="461"/>
        </pc:sldMkLst>
        <pc:spChg chg="mod">
          <ac:chgData name="Ashkannejhad, Holly C" userId="62eb8ada-0a00-43bf-b5f2-9a4c04e56597" providerId="ADAL" clId="{7E5A1847-9C30-4361-AD39-10F19A5C2C15}" dt="2025-03-21T22:39:45.905" v="57" actId="20577"/>
          <ac:spMkLst>
            <pc:docMk/>
            <pc:sldMk cId="3705822015" sldId="461"/>
            <ac:spMk id="2" creationId="{CD9F4342-3918-4AD2-8881-5EBEEC945769}"/>
          </ac:spMkLst>
        </pc:spChg>
      </pc:sldChg>
      <pc:sldChg chg="modSp mod">
        <pc:chgData name="Ashkannejhad, Holly C" userId="62eb8ada-0a00-43bf-b5f2-9a4c04e56597" providerId="ADAL" clId="{7E5A1847-9C30-4361-AD39-10F19A5C2C15}" dt="2025-03-21T22:39:56.801" v="62" actId="20577"/>
        <pc:sldMkLst>
          <pc:docMk/>
          <pc:sldMk cId="3845913525" sldId="462"/>
        </pc:sldMkLst>
        <pc:spChg chg="mod">
          <ac:chgData name="Ashkannejhad, Holly C" userId="62eb8ada-0a00-43bf-b5f2-9a4c04e56597" providerId="ADAL" clId="{7E5A1847-9C30-4361-AD39-10F19A5C2C15}" dt="2025-03-21T22:39:56.801" v="62" actId="20577"/>
          <ac:spMkLst>
            <pc:docMk/>
            <pc:sldMk cId="3845913525" sldId="462"/>
            <ac:spMk id="2" creationId="{07551DB1-341E-4900-A153-F8464EA91387}"/>
          </ac:spMkLst>
        </pc:spChg>
      </pc:sldChg>
      <pc:sldChg chg="modSp mod">
        <pc:chgData name="Ashkannejhad, Holly C" userId="62eb8ada-0a00-43bf-b5f2-9a4c04e56597" providerId="ADAL" clId="{7E5A1847-9C30-4361-AD39-10F19A5C2C15}" dt="2025-03-21T22:40:01.475" v="70" actId="20577"/>
        <pc:sldMkLst>
          <pc:docMk/>
          <pc:sldMk cId="3696834511" sldId="464"/>
        </pc:sldMkLst>
        <pc:spChg chg="mod">
          <ac:chgData name="Ashkannejhad, Holly C" userId="62eb8ada-0a00-43bf-b5f2-9a4c04e56597" providerId="ADAL" clId="{7E5A1847-9C30-4361-AD39-10F19A5C2C15}" dt="2025-03-21T22:40:01.475" v="70" actId="20577"/>
          <ac:spMkLst>
            <pc:docMk/>
            <pc:sldMk cId="3696834511" sldId="464"/>
            <ac:spMk id="2" creationId="{07551DB1-341E-4900-A153-F8464EA91387}"/>
          </ac:spMkLst>
        </pc:spChg>
      </pc:sldChg>
      <pc:sldChg chg="modSp mod">
        <pc:chgData name="Ashkannejhad, Holly C" userId="62eb8ada-0a00-43bf-b5f2-9a4c04e56597" providerId="ADAL" clId="{7E5A1847-9C30-4361-AD39-10F19A5C2C15}" dt="2025-03-21T22:40:12.077" v="74" actId="20577"/>
        <pc:sldMkLst>
          <pc:docMk/>
          <pc:sldMk cId="2208939458" sldId="468"/>
        </pc:sldMkLst>
        <pc:spChg chg="mod">
          <ac:chgData name="Ashkannejhad, Holly C" userId="62eb8ada-0a00-43bf-b5f2-9a4c04e56597" providerId="ADAL" clId="{7E5A1847-9C30-4361-AD39-10F19A5C2C15}" dt="2025-03-21T22:40:12.077" v="74" actId="20577"/>
          <ac:spMkLst>
            <pc:docMk/>
            <pc:sldMk cId="2208939458" sldId="468"/>
            <ac:spMk id="2" creationId="{07551DB1-341E-4900-A153-F8464EA91387}"/>
          </ac:spMkLst>
        </pc:spChg>
      </pc:sldChg>
      <pc:sldChg chg="modSp mod">
        <pc:chgData name="Ashkannejhad, Holly C" userId="62eb8ada-0a00-43bf-b5f2-9a4c04e56597" providerId="ADAL" clId="{7E5A1847-9C30-4361-AD39-10F19A5C2C15}" dt="2025-03-21T22:40:16.859" v="78" actId="20577"/>
        <pc:sldMkLst>
          <pc:docMk/>
          <pc:sldMk cId="1618118835" sldId="469"/>
        </pc:sldMkLst>
        <pc:spChg chg="mod">
          <ac:chgData name="Ashkannejhad, Holly C" userId="62eb8ada-0a00-43bf-b5f2-9a4c04e56597" providerId="ADAL" clId="{7E5A1847-9C30-4361-AD39-10F19A5C2C15}" dt="2025-03-21T22:40:16.859" v="78" actId="20577"/>
          <ac:spMkLst>
            <pc:docMk/>
            <pc:sldMk cId="1618118835" sldId="469"/>
            <ac:spMk id="2" creationId="{07551DB1-341E-4900-A153-F8464EA91387}"/>
          </ac:spMkLst>
        </pc:spChg>
      </pc:sldChg>
      <pc:sldChg chg="modSp mod">
        <pc:chgData name="Ashkannejhad, Holly C" userId="62eb8ada-0a00-43bf-b5f2-9a4c04e56597" providerId="ADAL" clId="{7E5A1847-9C30-4361-AD39-10F19A5C2C15}" dt="2025-03-21T22:40:26.632" v="82" actId="20577"/>
        <pc:sldMkLst>
          <pc:docMk/>
          <pc:sldMk cId="3415590602" sldId="472"/>
        </pc:sldMkLst>
        <pc:spChg chg="mod">
          <ac:chgData name="Ashkannejhad, Holly C" userId="62eb8ada-0a00-43bf-b5f2-9a4c04e56597" providerId="ADAL" clId="{7E5A1847-9C30-4361-AD39-10F19A5C2C15}" dt="2025-03-21T22:40:26.632" v="82" actId="20577"/>
          <ac:spMkLst>
            <pc:docMk/>
            <pc:sldMk cId="3415590602" sldId="472"/>
            <ac:spMk id="2" creationId="{CD9F4342-3918-4AD2-8881-5EBEEC945769}"/>
          </ac:spMkLst>
        </pc:spChg>
      </pc:sldChg>
      <pc:sldChg chg="modSp mod">
        <pc:chgData name="Ashkannejhad, Holly C" userId="62eb8ada-0a00-43bf-b5f2-9a4c04e56597" providerId="ADAL" clId="{7E5A1847-9C30-4361-AD39-10F19A5C2C15}" dt="2025-03-21T22:40:31.661" v="86" actId="20577"/>
        <pc:sldMkLst>
          <pc:docMk/>
          <pc:sldMk cId="3426599403" sldId="473"/>
        </pc:sldMkLst>
        <pc:spChg chg="mod">
          <ac:chgData name="Ashkannejhad, Holly C" userId="62eb8ada-0a00-43bf-b5f2-9a4c04e56597" providerId="ADAL" clId="{7E5A1847-9C30-4361-AD39-10F19A5C2C15}" dt="2025-03-21T22:40:31.661" v="86" actId="20577"/>
          <ac:spMkLst>
            <pc:docMk/>
            <pc:sldMk cId="3426599403" sldId="473"/>
            <ac:spMk id="2" creationId="{07551DB1-341E-4900-A153-F8464EA91387}"/>
          </ac:spMkLst>
        </pc:spChg>
      </pc:sldChg>
      <pc:sldChg chg="modSp mod">
        <pc:chgData name="Ashkannejhad, Holly C" userId="62eb8ada-0a00-43bf-b5f2-9a4c04e56597" providerId="ADAL" clId="{7E5A1847-9C30-4361-AD39-10F19A5C2C15}" dt="2025-03-21T22:40:54.576" v="99" actId="20577"/>
        <pc:sldMkLst>
          <pc:docMk/>
          <pc:sldMk cId="2392710704" sldId="476"/>
        </pc:sldMkLst>
        <pc:spChg chg="mod">
          <ac:chgData name="Ashkannejhad, Holly C" userId="62eb8ada-0a00-43bf-b5f2-9a4c04e56597" providerId="ADAL" clId="{7E5A1847-9C30-4361-AD39-10F19A5C2C15}" dt="2025-03-21T22:40:54.576" v="99" actId="20577"/>
          <ac:spMkLst>
            <pc:docMk/>
            <pc:sldMk cId="2392710704" sldId="476"/>
            <ac:spMk id="2" creationId="{07551DB1-341E-4900-A153-F8464EA91387}"/>
          </ac:spMkLst>
        </pc:spChg>
      </pc:sldChg>
      <pc:sldChg chg="modSp mod">
        <pc:chgData name="Ashkannejhad, Holly C" userId="62eb8ada-0a00-43bf-b5f2-9a4c04e56597" providerId="ADAL" clId="{7E5A1847-9C30-4361-AD39-10F19A5C2C15}" dt="2025-03-21T22:40:58.718" v="103" actId="20577"/>
        <pc:sldMkLst>
          <pc:docMk/>
          <pc:sldMk cId="1573824924" sldId="477"/>
        </pc:sldMkLst>
        <pc:spChg chg="mod">
          <ac:chgData name="Ashkannejhad, Holly C" userId="62eb8ada-0a00-43bf-b5f2-9a4c04e56597" providerId="ADAL" clId="{7E5A1847-9C30-4361-AD39-10F19A5C2C15}" dt="2025-03-21T22:40:58.718" v="103" actId="20577"/>
          <ac:spMkLst>
            <pc:docMk/>
            <pc:sldMk cId="1573824924" sldId="477"/>
            <ac:spMk id="2" creationId="{07551DB1-341E-4900-A153-F8464EA91387}"/>
          </ac:spMkLst>
        </pc:spChg>
      </pc:sldChg>
      <pc:sldChg chg="modSp mod">
        <pc:chgData name="Ashkannejhad, Holly C" userId="62eb8ada-0a00-43bf-b5f2-9a4c04e56597" providerId="ADAL" clId="{7E5A1847-9C30-4361-AD39-10F19A5C2C15}" dt="2025-03-21T22:41:21.837" v="121" actId="20577"/>
        <pc:sldMkLst>
          <pc:docMk/>
          <pc:sldMk cId="472832388" sldId="482"/>
        </pc:sldMkLst>
        <pc:spChg chg="mod">
          <ac:chgData name="Ashkannejhad, Holly C" userId="62eb8ada-0a00-43bf-b5f2-9a4c04e56597" providerId="ADAL" clId="{7E5A1847-9C30-4361-AD39-10F19A5C2C15}" dt="2025-03-21T22:41:21.837" v="121" actId="20577"/>
          <ac:spMkLst>
            <pc:docMk/>
            <pc:sldMk cId="472832388" sldId="482"/>
            <ac:spMk id="2" creationId="{CD9F4342-3918-4AD2-8881-5EBEEC945769}"/>
          </ac:spMkLst>
        </pc:spChg>
      </pc:sldChg>
      <pc:sldChg chg="modSp mod">
        <pc:chgData name="Ashkannejhad, Holly C" userId="62eb8ada-0a00-43bf-b5f2-9a4c04e56597" providerId="ADAL" clId="{7E5A1847-9C30-4361-AD39-10F19A5C2C15}" dt="2025-03-21T22:41:55.967" v="145" actId="20577"/>
        <pc:sldMkLst>
          <pc:docMk/>
          <pc:sldMk cId="4051702687" sldId="483"/>
        </pc:sldMkLst>
        <pc:spChg chg="mod">
          <ac:chgData name="Ashkannejhad, Holly C" userId="62eb8ada-0a00-43bf-b5f2-9a4c04e56597" providerId="ADAL" clId="{7E5A1847-9C30-4361-AD39-10F19A5C2C15}" dt="2025-03-21T22:41:55.967" v="145" actId="20577"/>
          <ac:spMkLst>
            <pc:docMk/>
            <pc:sldMk cId="4051702687" sldId="483"/>
            <ac:spMk id="2" creationId="{07551DB1-341E-4900-A153-F8464EA91387}"/>
          </ac:spMkLst>
        </pc:spChg>
      </pc:sldChg>
      <pc:sldChg chg="modSp mod">
        <pc:chgData name="Ashkannejhad, Holly C" userId="62eb8ada-0a00-43bf-b5f2-9a4c04e56597" providerId="ADAL" clId="{7E5A1847-9C30-4361-AD39-10F19A5C2C15}" dt="2025-03-21T22:41:29.240" v="125" actId="20577"/>
        <pc:sldMkLst>
          <pc:docMk/>
          <pc:sldMk cId="3247731424" sldId="485"/>
        </pc:sldMkLst>
        <pc:spChg chg="mod">
          <ac:chgData name="Ashkannejhad, Holly C" userId="62eb8ada-0a00-43bf-b5f2-9a4c04e56597" providerId="ADAL" clId="{7E5A1847-9C30-4361-AD39-10F19A5C2C15}" dt="2025-03-21T22:41:29.240" v="125" actId="20577"/>
          <ac:spMkLst>
            <pc:docMk/>
            <pc:sldMk cId="3247731424" sldId="485"/>
            <ac:spMk id="2" creationId="{07551DB1-341E-4900-A153-F8464EA91387}"/>
          </ac:spMkLst>
        </pc:spChg>
      </pc:sldChg>
      <pc:sldChg chg="modSp mod">
        <pc:chgData name="Ashkannejhad, Holly C" userId="62eb8ada-0a00-43bf-b5f2-9a4c04e56597" providerId="ADAL" clId="{7E5A1847-9C30-4361-AD39-10F19A5C2C15}" dt="2025-03-21T22:41:32.918" v="129" actId="20577"/>
        <pc:sldMkLst>
          <pc:docMk/>
          <pc:sldMk cId="3839538261" sldId="486"/>
        </pc:sldMkLst>
        <pc:spChg chg="mod">
          <ac:chgData name="Ashkannejhad, Holly C" userId="62eb8ada-0a00-43bf-b5f2-9a4c04e56597" providerId="ADAL" clId="{7E5A1847-9C30-4361-AD39-10F19A5C2C15}" dt="2025-03-21T22:41:32.918" v="129" actId="20577"/>
          <ac:spMkLst>
            <pc:docMk/>
            <pc:sldMk cId="3839538261" sldId="486"/>
            <ac:spMk id="2" creationId="{07551DB1-341E-4900-A153-F8464EA91387}"/>
          </ac:spMkLst>
        </pc:spChg>
      </pc:sldChg>
      <pc:sldChg chg="modSp mod">
        <pc:chgData name="Ashkannejhad, Holly C" userId="62eb8ada-0a00-43bf-b5f2-9a4c04e56597" providerId="ADAL" clId="{7E5A1847-9C30-4361-AD39-10F19A5C2C15}" dt="2025-03-21T22:42:02.757" v="161" actId="20577"/>
        <pc:sldMkLst>
          <pc:docMk/>
          <pc:sldMk cId="3635913637" sldId="487"/>
        </pc:sldMkLst>
        <pc:spChg chg="mod">
          <ac:chgData name="Ashkannejhad, Holly C" userId="62eb8ada-0a00-43bf-b5f2-9a4c04e56597" providerId="ADAL" clId="{7E5A1847-9C30-4361-AD39-10F19A5C2C15}" dt="2025-03-21T22:42:02.757" v="161" actId="20577"/>
          <ac:spMkLst>
            <pc:docMk/>
            <pc:sldMk cId="3635913637" sldId="487"/>
            <ac:spMk id="2" creationId="{07551DB1-341E-4900-A153-F8464EA91387}"/>
          </ac:spMkLst>
        </pc:spChg>
      </pc:sldChg>
      <pc:sldChg chg="modSp mod">
        <pc:chgData name="Ashkannejhad, Holly C" userId="62eb8ada-0a00-43bf-b5f2-9a4c04e56597" providerId="ADAL" clId="{7E5A1847-9C30-4361-AD39-10F19A5C2C15}" dt="2025-03-21T22:42:21.381" v="170" actId="20577"/>
        <pc:sldMkLst>
          <pc:docMk/>
          <pc:sldMk cId="1397905614" sldId="494"/>
        </pc:sldMkLst>
        <pc:spChg chg="mod">
          <ac:chgData name="Ashkannejhad, Holly C" userId="62eb8ada-0a00-43bf-b5f2-9a4c04e56597" providerId="ADAL" clId="{7E5A1847-9C30-4361-AD39-10F19A5C2C15}" dt="2025-03-21T22:42:21.381" v="170" actId="20577"/>
          <ac:spMkLst>
            <pc:docMk/>
            <pc:sldMk cId="1397905614" sldId="494"/>
            <ac:spMk id="2" creationId="{07551DB1-341E-4900-A153-F8464EA91387}"/>
          </ac:spMkLst>
        </pc:spChg>
      </pc:sldChg>
      <pc:sldChg chg="modSp mod">
        <pc:chgData name="Ashkannejhad, Holly C" userId="62eb8ada-0a00-43bf-b5f2-9a4c04e56597" providerId="ADAL" clId="{7E5A1847-9C30-4361-AD39-10F19A5C2C15}" dt="2025-03-21T22:42:27.984" v="174" actId="20577"/>
        <pc:sldMkLst>
          <pc:docMk/>
          <pc:sldMk cId="158864270" sldId="498"/>
        </pc:sldMkLst>
        <pc:spChg chg="mod">
          <ac:chgData name="Ashkannejhad, Holly C" userId="62eb8ada-0a00-43bf-b5f2-9a4c04e56597" providerId="ADAL" clId="{7E5A1847-9C30-4361-AD39-10F19A5C2C15}" dt="2025-03-21T22:42:27.984" v="174" actId="20577"/>
          <ac:spMkLst>
            <pc:docMk/>
            <pc:sldMk cId="158864270" sldId="498"/>
            <ac:spMk id="2" creationId="{07551DB1-341E-4900-A153-F8464EA91387}"/>
          </ac:spMkLst>
        </pc:spChg>
      </pc:sldChg>
      <pc:sldChg chg="modSp mod">
        <pc:chgData name="Ashkannejhad, Holly C" userId="62eb8ada-0a00-43bf-b5f2-9a4c04e56597" providerId="ADAL" clId="{7E5A1847-9C30-4361-AD39-10F19A5C2C15}" dt="2025-03-21T22:30:55.921" v="7" actId="13244"/>
        <pc:sldMkLst>
          <pc:docMk/>
          <pc:sldMk cId="1355060830" sldId="504"/>
        </pc:sldMkLst>
        <pc:spChg chg="ord">
          <ac:chgData name="Ashkannejhad, Holly C" userId="62eb8ada-0a00-43bf-b5f2-9a4c04e56597" providerId="ADAL" clId="{7E5A1847-9C30-4361-AD39-10F19A5C2C15}" dt="2025-03-21T22:30:55.921" v="7" actId="13244"/>
          <ac:spMkLst>
            <pc:docMk/>
            <pc:sldMk cId="1355060830" sldId="504"/>
            <ac:spMk id="3" creationId="{81AA61AF-7698-4A08-BE4A-EC3F4ED4B296}"/>
          </ac:spMkLst>
        </pc:spChg>
      </pc:sldChg>
      <pc:sldChg chg="modSp mod">
        <pc:chgData name="Ashkannejhad, Holly C" userId="62eb8ada-0a00-43bf-b5f2-9a4c04e56597" providerId="ADAL" clId="{7E5A1847-9C30-4361-AD39-10F19A5C2C15}" dt="2025-03-21T22:43:07.248" v="183" actId="20577"/>
        <pc:sldMkLst>
          <pc:docMk/>
          <pc:sldMk cId="3032681951" sldId="527"/>
        </pc:sldMkLst>
        <pc:spChg chg="mod">
          <ac:chgData name="Ashkannejhad, Holly C" userId="62eb8ada-0a00-43bf-b5f2-9a4c04e56597" providerId="ADAL" clId="{7E5A1847-9C30-4361-AD39-10F19A5C2C15}" dt="2025-03-21T22:43:07.248" v="183" actId="20577"/>
          <ac:spMkLst>
            <pc:docMk/>
            <pc:sldMk cId="3032681951" sldId="527"/>
            <ac:spMk id="2" creationId="{CD9F4342-3918-4AD2-8881-5EBEEC945769}"/>
          </ac:spMkLst>
        </pc:spChg>
      </pc:sldChg>
      <pc:sldChg chg="modSp mod">
        <pc:chgData name="Ashkannejhad, Holly C" userId="62eb8ada-0a00-43bf-b5f2-9a4c04e56597" providerId="ADAL" clId="{7E5A1847-9C30-4361-AD39-10F19A5C2C15}" dt="2025-03-21T22:43:12.390" v="186" actId="20577"/>
        <pc:sldMkLst>
          <pc:docMk/>
          <pc:sldMk cId="2068935834" sldId="528"/>
        </pc:sldMkLst>
        <pc:spChg chg="mod">
          <ac:chgData name="Ashkannejhad, Holly C" userId="62eb8ada-0a00-43bf-b5f2-9a4c04e56597" providerId="ADAL" clId="{7E5A1847-9C30-4361-AD39-10F19A5C2C15}" dt="2025-03-21T22:43:12.390" v="186" actId="20577"/>
          <ac:spMkLst>
            <pc:docMk/>
            <pc:sldMk cId="2068935834" sldId="528"/>
            <ac:spMk id="2" creationId="{CD9F4342-3918-4AD2-8881-5EBEEC945769}"/>
          </ac:spMkLst>
        </pc:spChg>
      </pc:sldChg>
    </pc:docChg>
  </pc:docChgLst>
  <pc:docChgLst>
    <pc:chgData name="Ashkannejhad, Holly C" userId="62eb8ada-0a00-43bf-b5f2-9a4c04e56597" providerId="ADAL" clId="{908B4109-EC34-4684-A292-2B561D20039E}"/>
    <pc:docChg chg="custSel modSld">
      <pc:chgData name="Ashkannejhad, Holly C" userId="62eb8ada-0a00-43bf-b5f2-9a4c04e56597" providerId="ADAL" clId="{908B4109-EC34-4684-A292-2B561D20039E}" dt="2021-07-30T16:33:21.133" v="2" actId="27636"/>
      <pc:docMkLst>
        <pc:docMk/>
      </pc:docMkLst>
      <pc:sldChg chg="modSp mod">
        <pc:chgData name="Ashkannejhad, Holly C" userId="62eb8ada-0a00-43bf-b5f2-9a4c04e56597" providerId="ADAL" clId="{908B4109-EC34-4684-A292-2B561D20039E}" dt="2021-07-30T16:33:21.001" v="0" actId="27636"/>
        <pc:sldMkLst>
          <pc:docMk/>
          <pc:sldMk cId="1270292589" sldId="451"/>
        </pc:sldMkLst>
        <pc:spChg chg="mod">
          <ac:chgData name="Ashkannejhad, Holly C" userId="62eb8ada-0a00-43bf-b5f2-9a4c04e56597" providerId="ADAL" clId="{908B4109-EC34-4684-A292-2B561D20039E}" dt="2021-07-30T16:33:21.001" v="0" actId="27636"/>
          <ac:spMkLst>
            <pc:docMk/>
            <pc:sldMk cId="1270292589" sldId="451"/>
            <ac:spMk id="3" creationId="{7B8E0497-2676-4777-A910-32143833B403}"/>
          </ac:spMkLst>
        </pc:spChg>
      </pc:sldChg>
      <pc:sldChg chg="modSp mod">
        <pc:chgData name="Ashkannejhad, Holly C" userId="62eb8ada-0a00-43bf-b5f2-9a4c04e56597" providerId="ADAL" clId="{908B4109-EC34-4684-A292-2B561D20039E}" dt="2021-07-30T16:33:21.037" v="1" actId="27636"/>
        <pc:sldMkLst>
          <pc:docMk/>
          <pc:sldMk cId="1753043024" sldId="453"/>
        </pc:sldMkLst>
        <pc:spChg chg="mod">
          <ac:chgData name="Ashkannejhad, Holly C" userId="62eb8ada-0a00-43bf-b5f2-9a4c04e56597" providerId="ADAL" clId="{908B4109-EC34-4684-A292-2B561D20039E}" dt="2021-07-30T16:33:21.037" v="1" actId="27636"/>
          <ac:spMkLst>
            <pc:docMk/>
            <pc:sldMk cId="1753043024" sldId="453"/>
            <ac:spMk id="3" creationId="{7B8E0497-2676-4777-A910-32143833B403}"/>
          </ac:spMkLst>
        </pc:spChg>
      </pc:sldChg>
      <pc:sldChg chg="modSp mod">
        <pc:chgData name="Ashkannejhad, Holly C" userId="62eb8ada-0a00-43bf-b5f2-9a4c04e56597" providerId="ADAL" clId="{908B4109-EC34-4684-A292-2B561D20039E}" dt="2021-07-30T16:33:21.133" v="2" actId="27636"/>
        <pc:sldMkLst>
          <pc:docMk/>
          <pc:sldMk cId="3107906685" sldId="496"/>
        </pc:sldMkLst>
        <pc:spChg chg="mod">
          <ac:chgData name="Ashkannejhad, Holly C" userId="62eb8ada-0a00-43bf-b5f2-9a4c04e56597" providerId="ADAL" clId="{908B4109-EC34-4684-A292-2B561D20039E}" dt="2021-07-30T16:33:21.133" v="2" actId="27636"/>
          <ac:spMkLst>
            <pc:docMk/>
            <pc:sldMk cId="3107906685" sldId="496"/>
            <ac:spMk id="3" creationId="{7B8E0497-2676-4777-A910-32143833B403}"/>
          </ac:spMkLst>
        </pc:spChg>
      </pc:sldChg>
    </pc:docChg>
  </pc:docChgLst>
  <pc:docChgLst>
    <pc:chgData name="Ashkannejhad, Holly C" userId="62eb8ada-0a00-43bf-b5f2-9a4c04e56597" providerId="ADAL" clId="{44969FCE-C863-4CD2-B5A5-D84C00612A52}"/>
    <pc:docChg chg="custSel delSld modSld">
      <pc:chgData name="Ashkannejhad, Holly C" userId="62eb8ada-0a00-43bf-b5f2-9a4c04e56597" providerId="ADAL" clId="{44969FCE-C863-4CD2-B5A5-D84C00612A52}" dt="2025-03-04T00:24:07.162" v="4995" actId="962"/>
      <pc:docMkLst>
        <pc:docMk/>
      </pc:docMkLst>
      <pc:sldChg chg="modSp mod">
        <pc:chgData name="Ashkannejhad, Holly C" userId="62eb8ada-0a00-43bf-b5f2-9a4c04e56597" providerId="ADAL" clId="{44969FCE-C863-4CD2-B5A5-D84C00612A52}" dt="2025-03-03T23:45:17.255" v="2102" actId="962"/>
        <pc:sldMkLst>
          <pc:docMk/>
          <pc:sldMk cId="157612769" sldId="256"/>
        </pc:sldMkLst>
        <pc:picChg chg="mod">
          <ac:chgData name="Ashkannejhad, Holly C" userId="62eb8ada-0a00-43bf-b5f2-9a4c04e56597" providerId="ADAL" clId="{44969FCE-C863-4CD2-B5A5-D84C00612A52}" dt="2025-03-03T23:45:17.255" v="2102" actId="962"/>
          <ac:picMkLst>
            <pc:docMk/>
            <pc:sldMk cId="157612769" sldId="256"/>
            <ac:picMk id="6" creationId="{9432C66A-8DA0-4A72-8D6F-159CD55A507F}"/>
          </ac:picMkLst>
        </pc:picChg>
        <pc:picChg chg="mod">
          <ac:chgData name="Ashkannejhad, Holly C" userId="62eb8ada-0a00-43bf-b5f2-9a4c04e56597" providerId="ADAL" clId="{44969FCE-C863-4CD2-B5A5-D84C00612A52}" dt="2025-03-03T23:45:01.337" v="2056" actId="962"/>
          <ac:picMkLst>
            <pc:docMk/>
            <pc:sldMk cId="157612769" sldId="256"/>
            <ac:picMk id="7" creationId="{C66B72C7-6FEE-4217-88D7-7BA613F3E92D}"/>
          </ac:picMkLst>
        </pc:picChg>
      </pc:sldChg>
      <pc:sldChg chg="modSp mod">
        <pc:chgData name="Ashkannejhad, Holly C" userId="62eb8ada-0a00-43bf-b5f2-9a4c04e56597" providerId="ADAL" clId="{44969FCE-C863-4CD2-B5A5-D84C00612A52}" dt="2025-03-03T23:45:45.745" v="2132" actId="962"/>
        <pc:sldMkLst>
          <pc:docMk/>
          <pc:sldMk cId="2537371363" sldId="257"/>
        </pc:sldMkLst>
        <pc:picChg chg="mod">
          <ac:chgData name="Ashkannejhad, Holly C" userId="62eb8ada-0a00-43bf-b5f2-9a4c04e56597" providerId="ADAL" clId="{44969FCE-C863-4CD2-B5A5-D84C00612A52}" dt="2025-03-03T23:45:45.745" v="2132" actId="962"/>
          <ac:picMkLst>
            <pc:docMk/>
            <pc:sldMk cId="2537371363" sldId="257"/>
            <ac:picMk id="4" creationId="{75170FF6-10CF-40A4-9214-1907D8F49AC5}"/>
          </ac:picMkLst>
        </pc:picChg>
      </pc:sldChg>
      <pc:sldChg chg="modSp mod">
        <pc:chgData name="Ashkannejhad, Holly C" userId="62eb8ada-0a00-43bf-b5f2-9a4c04e56597" providerId="ADAL" clId="{44969FCE-C863-4CD2-B5A5-D84C00612A52}" dt="2025-03-03T23:46:34.539" v="2245" actId="962"/>
        <pc:sldMkLst>
          <pc:docMk/>
          <pc:sldMk cId="3883435496" sldId="259"/>
        </pc:sldMkLst>
        <pc:spChg chg="mod">
          <ac:chgData name="Ashkannejhad, Holly C" userId="62eb8ada-0a00-43bf-b5f2-9a4c04e56597" providerId="ADAL" clId="{44969FCE-C863-4CD2-B5A5-D84C00612A52}" dt="2025-03-03T21:45:27.251" v="107" actId="20577"/>
          <ac:spMkLst>
            <pc:docMk/>
            <pc:sldMk cId="3883435496" sldId="259"/>
            <ac:spMk id="3" creationId="{D47BCE28-AFEA-4603-B301-91A588FB6E92}"/>
          </ac:spMkLst>
        </pc:spChg>
        <pc:picChg chg="mod">
          <ac:chgData name="Ashkannejhad, Holly C" userId="62eb8ada-0a00-43bf-b5f2-9a4c04e56597" providerId="ADAL" clId="{44969FCE-C863-4CD2-B5A5-D84C00612A52}" dt="2025-03-03T23:46:34.539" v="2245" actId="962"/>
          <ac:picMkLst>
            <pc:docMk/>
            <pc:sldMk cId="3883435496" sldId="259"/>
            <ac:picMk id="4" creationId="{B7209FA8-85C3-45CF-A5BE-159FEAFDE195}"/>
          </ac:picMkLst>
        </pc:picChg>
      </pc:sldChg>
      <pc:sldChg chg="delSp modSp mod delAnim modNotesTx">
        <pc:chgData name="Ashkannejhad, Holly C" userId="62eb8ada-0a00-43bf-b5f2-9a4c04e56597" providerId="ADAL" clId="{44969FCE-C863-4CD2-B5A5-D84C00612A52}" dt="2025-03-03T23:46:25.575" v="2219" actId="962"/>
        <pc:sldMkLst>
          <pc:docMk/>
          <pc:sldMk cId="1095547518" sldId="295"/>
        </pc:sldMkLst>
        <pc:spChg chg="mod">
          <ac:chgData name="Ashkannejhad, Holly C" userId="62eb8ada-0a00-43bf-b5f2-9a4c04e56597" providerId="ADAL" clId="{44969FCE-C863-4CD2-B5A5-D84C00612A52}" dt="2025-03-03T21:36:29.074" v="39" actId="20577"/>
          <ac:spMkLst>
            <pc:docMk/>
            <pc:sldMk cId="1095547518" sldId="295"/>
            <ac:spMk id="3" creationId="{F4D7C23D-93F1-4D72-8649-BDB74CE4691F}"/>
          </ac:spMkLst>
        </pc:spChg>
        <pc:picChg chg="del">
          <ac:chgData name="Ashkannejhad, Holly C" userId="62eb8ada-0a00-43bf-b5f2-9a4c04e56597" providerId="ADAL" clId="{44969FCE-C863-4CD2-B5A5-D84C00612A52}" dt="2025-03-03T21:44:15.452" v="97" actId="478"/>
          <ac:picMkLst>
            <pc:docMk/>
            <pc:sldMk cId="1095547518" sldId="295"/>
            <ac:picMk id="4" creationId="{800955A2-CB44-4C63-A765-30BD99AB878C}"/>
          </ac:picMkLst>
        </pc:picChg>
        <pc:picChg chg="mod">
          <ac:chgData name="Ashkannejhad, Holly C" userId="62eb8ada-0a00-43bf-b5f2-9a4c04e56597" providerId="ADAL" clId="{44969FCE-C863-4CD2-B5A5-D84C00612A52}" dt="2025-03-03T23:46:25.575" v="2219" actId="962"/>
          <ac:picMkLst>
            <pc:docMk/>
            <pc:sldMk cId="1095547518" sldId="295"/>
            <ac:picMk id="5" creationId="{94634934-4A72-43D1-B2B7-A57EC7745EC0}"/>
          </ac:picMkLst>
        </pc:picChg>
      </pc:sldChg>
      <pc:sldChg chg="modSp mod">
        <pc:chgData name="Ashkannejhad, Holly C" userId="62eb8ada-0a00-43bf-b5f2-9a4c04e56597" providerId="ADAL" clId="{44969FCE-C863-4CD2-B5A5-D84C00612A52}" dt="2025-03-03T23:47:32.343" v="2411" actId="962"/>
        <pc:sldMkLst>
          <pc:docMk/>
          <pc:sldMk cId="2824488215" sldId="305"/>
        </pc:sldMkLst>
        <pc:picChg chg="mod">
          <ac:chgData name="Ashkannejhad, Holly C" userId="62eb8ada-0a00-43bf-b5f2-9a4c04e56597" providerId="ADAL" clId="{44969FCE-C863-4CD2-B5A5-D84C00612A52}" dt="2025-03-03T23:47:32.343" v="2411" actId="962"/>
          <ac:picMkLst>
            <pc:docMk/>
            <pc:sldMk cId="2824488215" sldId="305"/>
            <ac:picMk id="4" creationId="{8FFBE1B3-BD5E-47EB-A569-A304075D025F}"/>
          </ac:picMkLst>
        </pc:picChg>
      </pc:sldChg>
      <pc:sldChg chg="modSp mod">
        <pc:chgData name="Ashkannejhad, Holly C" userId="62eb8ada-0a00-43bf-b5f2-9a4c04e56597" providerId="ADAL" clId="{44969FCE-C863-4CD2-B5A5-D84C00612A52}" dt="2025-03-03T23:49:26.800" v="2864" actId="962"/>
        <pc:sldMkLst>
          <pc:docMk/>
          <pc:sldMk cId="2688057915" sldId="376"/>
        </pc:sldMkLst>
        <pc:picChg chg="mod">
          <ac:chgData name="Ashkannejhad, Holly C" userId="62eb8ada-0a00-43bf-b5f2-9a4c04e56597" providerId="ADAL" clId="{44969FCE-C863-4CD2-B5A5-D84C00612A52}" dt="2025-03-03T23:49:26.800" v="2864" actId="962"/>
          <ac:picMkLst>
            <pc:docMk/>
            <pc:sldMk cId="2688057915" sldId="376"/>
            <ac:picMk id="4" creationId="{EB292078-4303-4E1F-BA87-85396BBC5341}"/>
          </ac:picMkLst>
        </pc:picChg>
      </pc:sldChg>
      <pc:sldChg chg="modSp mod">
        <pc:chgData name="Ashkannejhad, Holly C" userId="62eb8ada-0a00-43bf-b5f2-9a4c04e56597" providerId="ADAL" clId="{44969FCE-C863-4CD2-B5A5-D84C00612A52}" dt="2025-03-03T23:47:16.528" v="2355" actId="962"/>
        <pc:sldMkLst>
          <pc:docMk/>
          <pc:sldMk cId="2588297595" sldId="412"/>
        </pc:sldMkLst>
        <pc:picChg chg="mod">
          <ac:chgData name="Ashkannejhad, Holly C" userId="62eb8ada-0a00-43bf-b5f2-9a4c04e56597" providerId="ADAL" clId="{44969FCE-C863-4CD2-B5A5-D84C00612A52}" dt="2025-03-03T23:47:16.528" v="2355" actId="962"/>
          <ac:picMkLst>
            <pc:docMk/>
            <pc:sldMk cId="2588297595" sldId="412"/>
            <ac:picMk id="9" creationId="{B008A080-8B81-4D7C-AA88-15E0E27AEDB5}"/>
          </ac:picMkLst>
        </pc:picChg>
      </pc:sldChg>
      <pc:sldChg chg="modSp mod">
        <pc:chgData name="Ashkannejhad, Holly C" userId="62eb8ada-0a00-43bf-b5f2-9a4c04e56597" providerId="ADAL" clId="{44969FCE-C863-4CD2-B5A5-D84C00612A52}" dt="2025-03-03T23:47:24.009" v="2383" actId="962"/>
        <pc:sldMkLst>
          <pc:docMk/>
          <pc:sldMk cId="1586011218" sldId="420"/>
        </pc:sldMkLst>
        <pc:picChg chg="mod">
          <ac:chgData name="Ashkannejhad, Holly C" userId="62eb8ada-0a00-43bf-b5f2-9a4c04e56597" providerId="ADAL" clId="{44969FCE-C863-4CD2-B5A5-D84C00612A52}" dt="2025-03-03T23:47:24.009" v="2383" actId="962"/>
          <ac:picMkLst>
            <pc:docMk/>
            <pc:sldMk cId="1586011218" sldId="420"/>
            <ac:picMk id="4" creationId="{AA0C5693-B869-4B5B-9F9D-9FF9D6B31EFE}"/>
          </ac:picMkLst>
        </pc:picChg>
      </pc:sldChg>
      <pc:sldChg chg="modSp mod">
        <pc:chgData name="Ashkannejhad, Holly C" userId="62eb8ada-0a00-43bf-b5f2-9a4c04e56597" providerId="ADAL" clId="{44969FCE-C863-4CD2-B5A5-D84C00612A52}" dt="2025-03-03T23:46:16.631" v="2185" actId="962"/>
        <pc:sldMkLst>
          <pc:docMk/>
          <pc:sldMk cId="2108520811" sldId="423"/>
        </pc:sldMkLst>
        <pc:picChg chg="mod">
          <ac:chgData name="Ashkannejhad, Holly C" userId="62eb8ada-0a00-43bf-b5f2-9a4c04e56597" providerId="ADAL" clId="{44969FCE-C863-4CD2-B5A5-D84C00612A52}" dt="2025-03-03T23:46:16.631" v="2185" actId="962"/>
          <ac:picMkLst>
            <pc:docMk/>
            <pc:sldMk cId="2108520811" sldId="423"/>
            <ac:picMk id="2" creationId="{5116D5FB-D50A-4323-BFE5-070121F9E5C6}"/>
          </ac:picMkLst>
        </pc:picChg>
      </pc:sldChg>
      <pc:sldChg chg="modSp mod">
        <pc:chgData name="Ashkannejhad, Holly C" userId="62eb8ada-0a00-43bf-b5f2-9a4c04e56597" providerId="ADAL" clId="{44969FCE-C863-4CD2-B5A5-D84C00612A52}" dt="2025-03-03T23:48:45.250" v="2724" actId="962"/>
        <pc:sldMkLst>
          <pc:docMk/>
          <pc:sldMk cId="337227449" sldId="433"/>
        </pc:sldMkLst>
        <pc:picChg chg="mod">
          <ac:chgData name="Ashkannejhad, Holly C" userId="62eb8ada-0a00-43bf-b5f2-9a4c04e56597" providerId="ADAL" clId="{44969FCE-C863-4CD2-B5A5-D84C00612A52}" dt="2025-03-03T23:48:45.250" v="2724" actId="962"/>
          <ac:picMkLst>
            <pc:docMk/>
            <pc:sldMk cId="337227449" sldId="433"/>
            <ac:picMk id="2" creationId="{F32B1D5F-BFDD-4759-B26E-4B8D8AC66530}"/>
          </ac:picMkLst>
        </pc:picChg>
      </pc:sldChg>
      <pc:sldChg chg="modSp mod">
        <pc:chgData name="Ashkannejhad, Holly C" userId="62eb8ada-0a00-43bf-b5f2-9a4c04e56597" providerId="ADAL" clId="{44969FCE-C863-4CD2-B5A5-D84C00612A52}" dt="2025-03-03T23:49:45.677" v="2960" actId="962"/>
        <pc:sldMkLst>
          <pc:docMk/>
          <pc:sldMk cId="4048323190" sldId="434"/>
        </pc:sldMkLst>
        <pc:picChg chg="mod">
          <ac:chgData name="Ashkannejhad, Holly C" userId="62eb8ada-0a00-43bf-b5f2-9a4c04e56597" providerId="ADAL" clId="{44969FCE-C863-4CD2-B5A5-D84C00612A52}" dt="2025-03-03T23:49:45.677" v="2960" actId="962"/>
          <ac:picMkLst>
            <pc:docMk/>
            <pc:sldMk cId="4048323190" sldId="434"/>
            <ac:picMk id="2" creationId="{E74E5EB6-F61C-404E-A687-67DDFA18ACD1}"/>
          </ac:picMkLst>
        </pc:picChg>
      </pc:sldChg>
      <pc:sldChg chg="modSp mod">
        <pc:chgData name="Ashkannejhad, Holly C" userId="62eb8ada-0a00-43bf-b5f2-9a4c04e56597" providerId="ADAL" clId="{44969FCE-C863-4CD2-B5A5-D84C00612A52}" dt="2025-03-03T23:51:07.944" v="3300" actId="962"/>
        <pc:sldMkLst>
          <pc:docMk/>
          <pc:sldMk cId="1395202540" sldId="435"/>
        </pc:sldMkLst>
        <pc:picChg chg="mod">
          <ac:chgData name="Ashkannejhad, Holly C" userId="62eb8ada-0a00-43bf-b5f2-9a4c04e56597" providerId="ADAL" clId="{44969FCE-C863-4CD2-B5A5-D84C00612A52}" dt="2025-03-03T23:51:07.944" v="3300" actId="962"/>
          <ac:picMkLst>
            <pc:docMk/>
            <pc:sldMk cId="1395202540" sldId="435"/>
            <ac:picMk id="3" creationId="{FBB62332-20AE-407B-B531-714F15E9C8B4}"/>
          </ac:picMkLst>
        </pc:picChg>
      </pc:sldChg>
      <pc:sldChg chg="modSp mod">
        <pc:chgData name="Ashkannejhad, Holly C" userId="62eb8ada-0a00-43bf-b5f2-9a4c04e56597" providerId="ADAL" clId="{44969FCE-C863-4CD2-B5A5-D84C00612A52}" dt="2025-03-03T23:52:06.369" v="3596" actId="962"/>
        <pc:sldMkLst>
          <pc:docMk/>
          <pc:sldMk cId="1557225416" sldId="436"/>
        </pc:sldMkLst>
        <pc:picChg chg="mod">
          <ac:chgData name="Ashkannejhad, Holly C" userId="62eb8ada-0a00-43bf-b5f2-9a4c04e56597" providerId="ADAL" clId="{44969FCE-C863-4CD2-B5A5-D84C00612A52}" dt="2025-03-03T23:52:06.369" v="3596" actId="962"/>
          <ac:picMkLst>
            <pc:docMk/>
            <pc:sldMk cId="1557225416" sldId="436"/>
            <ac:picMk id="3" creationId="{BAA28949-F272-403C-8830-2F898235EA93}"/>
          </ac:picMkLst>
        </pc:picChg>
      </pc:sldChg>
      <pc:sldChg chg="modSp mod">
        <pc:chgData name="Ashkannejhad, Holly C" userId="62eb8ada-0a00-43bf-b5f2-9a4c04e56597" providerId="ADAL" clId="{44969FCE-C863-4CD2-B5A5-D84C00612A52}" dt="2025-03-03T23:53:07.881" v="3876" actId="962"/>
        <pc:sldMkLst>
          <pc:docMk/>
          <pc:sldMk cId="3511185634" sldId="437"/>
        </pc:sldMkLst>
        <pc:picChg chg="mod">
          <ac:chgData name="Ashkannejhad, Holly C" userId="62eb8ada-0a00-43bf-b5f2-9a4c04e56597" providerId="ADAL" clId="{44969FCE-C863-4CD2-B5A5-D84C00612A52}" dt="2025-03-03T23:53:07.881" v="3876" actId="962"/>
          <ac:picMkLst>
            <pc:docMk/>
            <pc:sldMk cId="3511185634" sldId="437"/>
            <ac:picMk id="3" creationId="{A8935E04-C5D6-4E08-9B5C-095FC71C9870}"/>
          </ac:picMkLst>
        </pc:picChg>
      </pc:sldChg>
      <pc:sldChg chg="modSp mod">
        <pc:chgData name="Ashkannejhad, Holly C" userId="62eb8ada-0a00-43bf-b5f2-9a4c04e56597" providerId="ADAL" clId="{44969FCE-C863-4CD2-B5A5-D84C00612A52}" dt="2025-03-03T23:54:13.663" v="4188" actId="962"/>
        <pc:sldMkLst>
          <pc:docMk/>
          <pc:sldMk cId="579853187" sldId="438"/>
        </pc:sldMkLst>
        <pc:picChg chg="mod">
          <ac:chgData name="Ashkannejhad, Holly C" userId="62eb8ada-0a00-43bf-b5f2-9a4c04e56597" providerId="ADAL" clId="{44969FCE-C863-4CD2-B5A5-D84C00612A52}" dt="2025-03-03T23:54:13.663" v="4188" actId="962"/>
          <ac:picMkLst>
            <pc:docMk/>
            <pc:sldMk cId="579853187" sldId="438"/>
            <ac:picMk id="2" creationId="{F4DE1B9E-3405-467B-BD36-3A43A9A0940B}"/>
          </ac:picMkLst>
        </pc:picChg>
      </pc:sldChg>
      <pc:sldChg chg="modSp mod">
        <pc:chgData name="Ashkannejhad, Holly C" userId="62eb8ada-0a00-43bf-b5f2-9a4c04e56597" providerId="ADAL" clId="{44969FCE-C863-4CD2-B5A5-D84C00612A52}" dt="2025-03-03T23:54:48.898" v="4356" actId="962"/>
        <pc:sldMkLst>
          <pc:docMk/>
          <pc:sldMk cId="1767403393" sldId="439"/>
        </pc:sldMkLst>
        <pc:picChg chg="mod">
          <ac:chgData name="Ashkannejhad, Holly C" userId="62eb8ada-0a00-43bf-b5f2-9a4c04e56597" providerId="ADAL" clId="{44969FCE-C863-4CD2-B5A5-D84C00612A52}" dt="2025-03-03T23:54:48.898" v="4356" actId="962"/>
          <ac:picMkLst>
            <pc:docMk/>
            <pc:sldMk cId="1767403393" sldId="439"/>
            <ac:picMk id="2" creationId="{6F7F15F2-24B0-4AB7-AD33-43A1AD28FF05}"/>
          </ac:picMkLst>
        </pc:picChg>
      </pc:sldChg>
      <pc:sldChg chg="modSp mod">
        <pc:chgData name="Ashkannejhad, Holly C" userId="62eb8ada-0a00-43bf-b5f2-9a4c04e56597" providerId="ADAL" clId="{44969FCE-C863-4CD2-B5A5-D84C00612A52}" dt="2025-03-04T00:21:12.023" v="4653" actId="962"/>
        <pc:sldMkLst>
          <pc:docMk/>
          <pc:sldMk cId="1984217603" sldId="440"/>
        </pc:sldMkLst>
        <pc:picChg chg="mod">
          <ac:chgData name="Ashkannejhad, Holly C" userId="62eb8ada-0a00-43bf-b5f2-9a4c04e56597" providerId="ADAL" clId="{44969FCE-C863-4CD2-B5A5-D84C00612A52}" dt="2025-03-04T00:21:12.023" v="4653" actId="962"/>
          <ac:picMkLst>
            <pc:docMk/>
            <pc:sldMk cId="1984217603" sldId="440"/>
            <ac:picMk id="2" creationId="{9F9C31F1-E8BD-4193-A296-4F1DED89B12E}"/>
          </ac:picMkLst>
        </pc:picChg>
      </pc:sldChg>
      <pc:sldChg chg="modSp mod">
        <pc:chgData name="Ashkannejhad, Holly C" userId="62eb8ada-0a00-43bf-b5f2-9a4c04e56597" providerId="ADAL" clId="{44969FCE-C863-4CD2-B5A5-D84C00612A52}" dt="2025-03-03T23:46:44.777" v="2275" actId="962"/>
        <pc:sldMkLst>
          <pc:docMk/>
          <pc:sldMk cId="3489482982" sldId="441"/>
        </pc:sldMkLst>
        <pc:picChg chg="mod">
          <ac:chgData name="Ashkannejhad, Holly C" userId="62eb8ada-0a00-43bf-b5f2-9a4c04e56597" providerId="ADAL" clId="{44969FCE-C863-4CD2-B5A5-D84C00612A52}" dt="2025-03-03T23:46:44.777" v="2275" actId="962"/>
          <ac:picMkLst>
            <pc:docMk/>
            <pc:sldMk cId="3489482982" sldId="441"/>
            <ac:picMk id="5" creationId="{0C8BF581-74B9-450A-8B1F-05ABFF2106A1}"/>
          </ac:picMkLst>
        </pc:picChg>
      </pc:sldChg>
      <pc:sldChg chg="delSp modSp mod delAnim modNotesTx">
        <pc:chgData name="Ashkannejhad, Holly C" userId="62eb8ada-0a00-43bf-b5f2-9a4c04e56597" providerId="ADAL" clId="{44969FCE-C863-4CD2-B5A5-D84C00612A52}" dt="2025-03-03T23:46:51.734" v="2301" actId="962"/>
        <pc:sldMkLst>
          <pc:docMk/>
          <pc:sldMk cId="475616707" sldId="442"/>
        </pc:sldMkLst>
        <pc:spChg chg="mod">
          <ac:chgData name="Ashkannejhad, Holly C" userId="62eb8ada-0a00-43bf-b5f2-9a4c04e56597" providerId="ADAL" clId="{44969FCE-C863-4CD2-B5A5-D84C00612A52}" dt="2025-03-03T21:46:59.858" v="277" actId="20577"/>
          <ac:spMkLst>
            <pc:docMk/>
            <pc:sldMk cId="475616707" sldId="442"/>
            <ac:spMk id="3" creationId="{D47BCE28-AFEA-4603-B301-91A588FB6E92}"/>
          </ac:spMkLst>
        </pc:spChg>
        <pc:picChg chg="del">
          <ac:chgData name="Ashkannejhad, Holly C" userId="62eb8ada-0a00-43bf-b5f2-9a4c04e56597" providerId="ADAL" clId="{44969FCE-C863-4CD2-B5A5-D84C00612A52}" dt="2025-03-03T21:47:26.313" v="290" actId="478"/>
          <ac:picMkLst>
            <pc:docMk/>
            <pc:sldMk cId="475616707" sldId="442"/>
            <ac:picMk id="4" creationId="{547BF9CD-52F3-4654-B5B2-87D5976E4FF4}"/>
          </ac:picMkLst>
        </pc:picChg>
        <pc:picChg chg="mod">
          <ac:chgData name="Ashkannejhad, Holly C" userId="62eb8ada-0a00-43bf-b5f2-9a4c04e56597" providerId="ADAL" clId="{44969FCE-C863-4CD2-B5A5-D84C00612A52}" dt="2025-03-03T23:46:51.734" v="2301" actId="962"/>
          <ac:picMkLst>
            <pc:docMk/>
            <pc:sldMk cId="475616707" sldId="442"/>
            <ac:picMk id="5" creationId="{B34D949C-8C11-7F4A-1BBD-378B81DCD5CA}"/>
          </ac:picMkLst>
        </pc:picChg>
      </pc:sldChg>
      <pc:sldChg chg="modSp mod">
        <pc:chgData name="Ashkannejhad, Holly C" userId="62eb8ada-0a00-43bf-b5f2-9a4c04e56597" providerId="ADAL" clId="{44969FCE-C863-4CD2-B5A5-D84C00612A52}" dt="2025-03-03T23:47:10.188" v="2327" actId="962"/>
        <pc:sldMkLst>
          <pc:docMk/>
          <pc:sldMk cId="768472604" sldId="443"/>
        </pc:sldMkLst>
        <pc:picChg chg="mod">
          <ac:chgData name="Ashkannejhad, Holly C" userId="62eb8ada-0a00-43bf-b5f2-9a4c04e56597" providerId="ADAL" clId="{44969FCE-C863-4CD2-B5A5-D84C00612A52}" dt="2025-03-03T23:47:10.188" v="2327" actId="962"/>
          <ac:picMkLst>
            <pc:docMk/>
            <pc:sldMk cId="768472604" sldId="443"/>
            <ac:picMk id="5" creationId="{2F4787D5-17FF-42D8-B79C-CCEDC29C2986}"/>
          </ac:picMkLst>
        </pc:picChg>
      </pc:sldChg>
      <pc:sldChg chg="delSp modSp mod delAnim modNotesTx">
        <pc:chgData name="Ashkannejhad, Holly C" userId="62eb8ada-0a00-43bf-b5f2-9a4c04e56597" providerId="ADAL" clId="{44969FCE-C863-4CD2-B5A5-D84C00612A52}" dt="2025-03-03T23:47:41.867" v="2440" actId="1076"/>
        <pc:sldMkLst>
          <pc:docMk/>
          <pc:sldMk cId="1847570439" sldId="444"/>
        </pc:sldMkLst>
        <pc:spChg chg="mod">
          <ac:chgData name="Ashkannejhad, Holly C" userId="62eb8ada-0a00-43bf-b5f2-9a4c04e56597" providerId="ADAL" clId="{44969FCE-C863-4CD2-B5A5-D84C00612A52}" dt="2025-03-03T21:50:03.668" v="552" actId="20577"/>
          <ac:spMkLst>
            <pc:docMk/>
            <pc:sldMk cId="1847570439" sldId="444"/>
            <ac:spMk id="3" creationId="{088058B5-34D4-417F-9467-A21F89F8485C}"/>
          </ac:spMkLst>
        </pc:spChg>
        <pc:picChg chg="del">
          <ac:chgData name="Ashkannejhad, Holly C" userId="62eb8ada-0a00-43bf-b5f2-9a4c04e56597" providerId="ADAL" clId="{44969FCE-C863-4CD2-B5A5-D84C00612A52}" dt="2025-03-03T21:50:22.418" v="555" actId="478"/>
          <ac:picMkLst>
            <pc:docMk/>
            <pc:sldMk cId="1847570439" sldId="444"/>
            <ac:picMk id="4" creationId="{65066096-F0A3-4C14-9783-ECDCDAACB2A7}"/>
          </ac:picMkLst>
        </pc:picChg>
        <pc:picChg chg="mod">
          <ac:chgData name="Ashkannejhad, Holly C" userId="62eb8ada-0a00-43bf-b5f2-9a4c04e56597" providerId="ADAL" clId="{44969FCE-C863-4CD2-B5A5-D84C00612A52}" dt="2025-03-03T23:47:41.867" v="2440" actId="1076"/>
          <ac:picMkLst>
            <pc:docMk/>
            <pc:sldMk cId="1847570439" sldId="444"/>
            <ac:picMk id="5" creationId="{B1A2D311-BF93-B51E-FD4C-67D16D650593}"/>
          </ac:picMkLst>
        </pc:picChg>
      </pc:sldChg>
      <pc:sldChg chg="modSp mod">
        <pc:chgData name="Ashkannejhad, Holly C" userId="62eb8ada-0a00-43bf-b5f2-9a4c04e56597" providerId="ADAL" clId="{44969FCE-C863-4CD2-B5A5-D84C00612A52}" dt="2025-03-03T23:47:47.749" v="2468" actId="962"/>
        <pc:sldMkLst>
          <pc:docMk/>
          <pc:sldMk cId="1649845922" sldId="445"/>
        </pc:sldMkLst>
        <pc:picChg chg="mod">
          <ac:chgData name="Ashkannejhad, Holly C" userId="62eb8ada-0a00-43bf-b5f2-9a4c04e56597" providerId="ADAL" clId="{44969FCE-C863-4CD2-B5A5-D84C00612A52}" dt="2025-03-03T23:47:47.749" v="2468" actId="962"/>
          <ac:picMkLst>
            <pc:docMk/>
            <pc:sldMk cId="1649845922" sldId="445"/>
            <ac:picMk id="4" creationId="{06088E79-406A-4AAE-807D-9559A4ED0CED}"/>
          </ac:picMkLst>
        </pc:picChg>
      </pc:sldChg>
      <pc:sldChg chg="modSp mod">
        <pc:chgData name="Ashkannejhad, Holly C" userId="62eb8ada-0a00-43bf-b5f2-9a4c04e56597" providerId="ADAL" clId="{44969FCE-C863-4CD2-B5A5-D84C00612A52}" dt="2025-03-03T23:47:53.908" v="2500" actId="962"/>
        <pc:sldMkLst>
          <pc:docMk/>
          <pc:sldMk cId="1506644306" sldId="446"/>
        </pc:sldMkLst>
        <pc:picChg chg="mod">
          <ac:chgData name="Ashkannejhad, Holly C" userId="62eb8ada-0a00-43bf-b5f2-9a4c04e56597" providerId="ADAL" clId="{44969FCE-C863-4CD2-B5A5-D84C00612A52}" dt="2025-03-03T23:47:53.908" v="2500" actId="962"/>
          <ac:picMkLst>
            <pc:docMk/>
            <pc:sldMk cId="1506644306" sldId="446"/>
            <ac:picMk id="4" creationId="{874DBB81-40F6-4FBA-95E2-8974DFBA655B}"/>
          </ac:picMkLst>
        </pc:picChg>
      </pc:sldChg>
      <pc:sldChg chg="modSp mod">
        <pc:chgData name="Ashkannejhad, Holly C" userId="62eb8ada-0a00-43bf-b5f2-9a4c04e56597" providerId="ADAL" clId="{44969FCE-C863-4CD2-B5A5-D84C00612A52}" dt="2025-03-03T23:47:59.859" v="2528" actId="962"/>
        <pc:sldMkLst>
          <pc:docMk/>
          <pc:sldMk cId="2612670496" sldId="447"/>
        </pc:sldMkLst>
        <pc:picChg chg="mod">
          <ac:chgData name="Ashkannejhad, Holly C" userId="62eb8ada-0a00-43bf-b5f2-9a4c04e56597" providerId="ADAL" clId="{44969FCE-C863-4CD2-B5A5-D84C00612A52}" dt="2025-03-03T23:47:59.859" v="2528" actId="962"/>
          <ac:picMkLst>
            <pc:docMk/>
            <pc:sldMk cId="2612670496" sldId="447"/>
            <ac:picMk id="5" creationId="{04DC9A18-17F2-4C50-ACF8-901C10D9CF51}"/>
          </ac:picMkLst>
        </pc:picChg>
      </pc:sldChg>
      <pc:sldChg chg="modSp mod">
        <pc:chgData name="Ashkannejhad, Holly C" userId="62eb8ada-0a00-43bf-b5f2-9a4c04e56597" providerId="ADAL" clId="{44969FCE-C863-4CD2-B5A5-D84C00612A52}" dt="2025-03-03T23:48:06.482" v="2556" actId="962"/>
        <pc:sldMkLst>
          <pc:docMk/>
          <pc:sldMk cId="1931355749" sldId="448"/>
        </pc:sldMkLst>
        <pc:picChg chg="mod">
          <ac:chgData name="Ashkannejhad, Holly C" userId="62eb8ada-0a00-43bf-b5f2-9a4c04e56597" providerId="ADAL" clId="{44969FCE-C863-4CD2-B5A5-D84C00612A52}" dt="2025-03-03T23:48:06.482" v="2556" actId="962"/>
          <ac:picMkLst>
            <pc:docMk/>
            <pc:sldMk cId="1931355749" sldId="448"/>
            <ac:picMk id="5" creationId="{690E8358-8177-4F8C-9F5E-58DE758A547F}"/>
          </ac:picMkLst>
        </pc:picChg>
      </pc:sldChg>
      <pc:sldChg chg="modSp mod">
        <pc:chgData name="Ashkannejhad, Holly C" userId="62eb8ada-0a00-43bf-b5f2-9a4c04e56597" providerId="ADAL" clId="{44969FCE-C863-4CD2-B5A5-D84C00612A52}" dt="2025-03-03T23:48:11.599" v="2584" actId="962"/>
        <pc:sldMkLst>
          <pc:docMk/>
          <pc:sldMk cId="4011792368" sldId="449"/>
        </pc:sldMkLst>
        <pc:picChg chg="mod">
          <ac:chgData name="Ashkannejhad, Holly C" userId="62eb8ada-0a00-43bf-b5f2-9a4c04e56597" providerId="ADAL" clId="{44969FCE-C863-4CD2-B5A5-D84C00612A52}" dt="2025-03-03T23:48:11.599" v="2584" actId="962"/>
          <ac:picMkLst>
            <pc:docMk/>
            <pc:sldMk cId="4011792368" sldId="449"/>
            <ac:picMk id="4" creationId="{96630AF2-B68B-477D-B7CA-EED6084ECB7D}"/>
          </ac:picMkLst>
        </pc:picChg>
      </pc:sldChg>
      <pc:sldChg chg="modSp mod">
        <pc:chgData name="Ashkannejhad, Holly C" userId="62eb8ada-0a00-43bf-b5f2-9a4c04e56597" providerId="ADAL" clId="{44969FCE-C863-4CD2-B5A5-D84C00612A52}" dt="2025-03-03T23:48:17.176" v="2612" actId="962"/>
        <pc:sldMkLst>
          <pc:docMk/>
          <pc:sldMk cId="1266554407" sldId="450"/>
        </pc:sldMkLst>
        <pc:picChg chg="mod">
          <ac:chgData name="Ashkannejhad, Holly C" userId="62eb8ada-0a00-43bf-b5f2-9a4c04e56597" providerId="ADAL" clId="{44969FCE-C863-4CD2-B5A5-D84C00612A52}" dt="2025-03-03T23:48:17.176" v="2612" actId="962"/>
          <ac:picMkLst>
            <pc:docMk/>
            <pc:sldMk cId="1266554407" sldId="450"/>
            <ac:picMk id="4" creationId="{1129A494-81FB-4106-B8FD-4F6AE2C7548E}"/>
          </ac:picMkLst>
        </pc:picChg>
      </pc:sldChg>
      <pc:sldChg chg="modSp mod">
        <pc:chgData name="Ashkannejhad, Holly C" userId="62eb8ada-0a00-43bf-b5f2-9a4c04e56597" providerId="ADAL" clId="{44969FCE-C863-4CD2-B5A5-D84C00612A52}" dt="2025-03-03T23:48:24.083" v="2640" actId="962"/>
        <pc:sldMkLst>
          <pc:docMk/>
          <pc:sldMk cId="1270292589" sldId="451"/>
        </pc:sldMkLst>
        <pc:picChg chg="mod">
          <ac:chgData name="Ashkannejhad, Holly C" userId="62eb8ada-0a00-43bf-b5f2-9a4c04e56597" providerId="ADAL" clId="{44969FCE-C863-4CD2-B5A5-D84C00612A52}" dt="2025-03-03T23:48:24.083" v="2640" actId="962"/>
          <ac:picMkLst>
            <pc:docMk/>
            <pc:sldMk cId="1270292589" sldId="451"/>
            <ac:picMk id="4" creationId="{3C80093B-69A4-4882-8914-A5DF1F7409B7}"/>
          </ac:picMkLst>
        </pc:picChg>
      </pc:sldChg>
      <pc:sldChg chg="modSp mod">
        <pc:chgData name="Ashkannejhad, Holly C" userId="62eb8ada-0a00-43bf-b5f2-9a4c04e56597" providerId="ADAL" clId="{44969FCE-C863-4CD2-B5A5-D84C00612A52}" dt="2025-03-03T23:48:29.982" v="2668" actId="962"/>
        <pc:sldMkLst>
          <pc:docMk/>
          <pc:sldMk cId="1027127387" sldId="452"/>
        </pc:sldMkLst>
        <pc:picChg chg="mod">
          <ac:chgData name="Ashkannejhad, Holly C" userId="62eb8ada-0a00-43bf-b5f2-9a4c04e56597" providerId="ADAL" clId="{44969FCE-C863-4CD2-B5A5-D84C00612A52}" dt="2025-03-03T23:48:29.982" v="2668" actId="962"/>
          <ac:picMkLst>
            <pc:docMk/>
            <pc:sldMk cId="1027127387" sldId="452"/>
            <ac:picMk id="6" creationId="{4AEA3760-DD07-4C2F-955A-1CBDABF3ACB0}"/>
          </ac:picMkLst>
        </pc:picChg>
      </pc:sldChg>
      <pc:sldChg chg="modSp mod">
        <pc:chgData name="Ashkannejhad, Holly C" userId="62eb8ada-0a00-43bf-b5f2-9a4c04e56597" providerId="ADAL" clId="{44969FCE-C863-4CD2-B5A5-D84C00612A52}" dt="2025-03-03T23:48:38.912" v="2696" actId="962"/>
        <pc:sldMkLst>
          <pc:docMk/>
          <pc:sldMk cId="1753043024" sldId="453"/>
        </pc:sldMkLst>
        <pc:picChg chg="mod">
          <ac:chgData name="Ashkannejhad, Holly C" userId="62eb8ada-0a00-43bf-b5f2-9a4c04e56597" providerId="ADAL" clId="{44969FCE-C863-4CD2-B5A5-D84C00612A52}" dt="2025-03-03T23:48:38.912" v="2696" actId="962"/>
          <ac:picMkLst>
            <pc:docMk/>
            <pc:sldMk cId="1753043024" sldId="453"/>
            <ac:picMk id="6" creationId="{F9179AFB-208F-40FB-87B9-0D7036FC3973}"/>
          </ac:picMkLst>
        </pc:picChg>
      </pc:sldChg>
      <pc:sldChg chg="modSp mod">
        <pc:chgData name="Ashkannejhad, Holly C" userId="62eb8ada-0a00-43bf-b5f2-9a4c04e56597" providerId="ADAL" clId="{44969FCE-C863-4CD2-B5A5-D84C00612A52}" dt="2025-03-03T23:48:51.354" v="2752" actId="962"/>
        <pc:sldMkLst>
          <pc:docMk/>
          <pc:sldMk cId="2557220437" sldId="454"/>
        </pc:sldMkLst>
        <pc:picChg chg="mod">
          <ac:chgData name="Ashkannejhad, Holly C" userId="62eb8ada-0a00-43bf-b5f2-9a4c04e56597" providerId="ADAL" clId="{44969FCE-C863-4CD2-B5A5-D84C00612A52}" dt="2025-03-03T23:48:51.354" v="2752" actId="962"/>
          <ac:picMkLst>
            <pc:docMk/>
            <pc:sldMk cId="2557220437" sldId="454"/>
            <ac:picMk id="4" creationId="{A6A96845-1D04-4857-99ED-28A332F2E5A3}"/>
          </ac:picMkLst>
        </pc:picChg>
      </pc:sldChg>
      <pc:sldChg chg="modSp mod">
        <pc:chgData name="Ashkannejhad, Holly C" userId="62eb8ada-0a00-43bf-b5f2-9a4c04e56597" providerId="ADAL" clId="{44969FCE-C863-4CD2-B5A5-D84C00612A52}" dt="2025-03-03T23:49:18.329" v="2836" actId="962"/>
        <pc:sldMkLst>
          <pc:docMk/>
          <pc:sldMk cId="683283965" sldId="455"/>
        </pc:sldMkLst>
        <pc:picChg chg="mod">
          <ac:chgData name="Ashkannejhad, Holly C" userId="62eb8ada-0a00-43bf-b5f2-9a4c04e56597" providerId="ADAL" clId="{44969FCE-C863-4CD2-B5A5-D84C00612A52}" dt="2025-03-03T23:49:18.329" v="2836" actId="962"/>
          <ac:picMkLst>
            <pc:docMk/>
            <pc:sldMk cId="683283965" sldId="455"/>
            <ac:picMk id="5" creationId="{F5439A1F-8F4B-4DE7-8351-47DE7DA8E6C4}"/>
          </ac:picMkLst>
        </pc:picChg>
      </pc:sldChg>
      <pc:sldChg chg="modSp mod">
        <pc:chgData name="Ashkannejhad, Holly C" userId="62eb8ada-0a00-43bf-b5f2-9a4c04e56597" providerId="ADAL" clId="{44969FCE-C863-4CD2-B5A5-D84C00612A52}" dt="2025-03-03T23:48:56.920" v="2780" actId="962"/>
        <pc:sldMkLst>
          <pc:docMk/>
          <pc:sldMk cId="3226989362" sldId="456"/>
        </pc:sldMkLst>
        <pc:picChg chg="mod">
          <ac:chgData name="Ashkannejhad, Holly C" userId="62eb8ada-0a00-43bf-b5f2-9a4c04e56597" providerId="ADAL" clId="{44969FCE-C863-4CD2-B5A5-D84C00612A52}" dt="2025-03-03T23:48:56.920" v="2780" actId="962"/>
          <ac:picMkLst>
            <pc:docMk/>
            <pc:sldMk cId="3226989362" sldId="456"/>
            <ac:picMk id="4" creationId="{3ADA5FFD-07C6-456E-A61E-4C32F95F1D53}"/>
          </ac:picMkLst>
        </pc:picChg>
      </pc:sldChg>
      <pc:sldChg chg="modSp mod">
        <pc:chgData name="Ashkannejhad, Holly C" userId="62eb8ada-0a00-43bf-b5f2-9a4c04e56597" providerId="ADAL" clId="{44969FCE-C863-4CD2-B5A5-D84C00612A52}" dt="2025-03-03T23:49:02.986" v="2808" actId="962"/>
        <pc:sldMkLst>
          <pc:docMk/>
          <pc:sldMk cId="375707734" sldId="457"/>
        </pc:sldMkLst>
        <pc:picChg chg="mod">
          <ac:chgData name="Ashkannejhad, Holly C" userId="62eb8ada-0a00-43bf-b5f2-9a4c04e56597" providerId="ADAL" clId="{44969FCE-C863-4CD2-B5A5-D84C00612A52}" dt="2025-03-03T23:49:02.986" v="2808" actId="962"/>
          <ac:picMkLst>
            <pc:docMk/>
            <pc:sldMk cId="375707734" sldId="457"/>
            <ac:picMk id="4" creationId="{DB668B23-EAFF-4046-8041-DA97C669C599}"/>
          </ac:picMkLst>
        </pc:picChg>
      </pc:sldChg>
      <pc:sldChg chg="modSp mod">
        <pc:chgData name="Ashkannejhad, Holly C" userId="62eb8ada-0a00-43bf-b5f2-9a4c04e56597" providerId="ADAL" clId="{44969FCE-C863-4CD2-B5A5-D84C00612A52}" dt="2025-03-03T23:49:32.984" v="2892" actId="962"/>
        <pc:sldMkLst>
          <pc:docMk/>
          <pc:sldMk cId="1062277113" sldId="459"/>
        </pc:sldMkLst>
        <pc:picChg chg="mod">
          <ac:chgData name="Ashkannejhad, Holly C" userId="62eb8ada-0a00-43bf-b5f2-9a4c04e56597" providerId="ADAL" clId="{44969FCE-C863-4CD2-B5A5-D84C00612A52}" dt="2025-03-03T23:49:32.984" v="2892" actId="962"/>
          <ac:picMkLst>
            <pc:docMk/>
            <pc:sldMk cId="1062277113" sldId="459"/>
            <ac:picMk id="4" creationId="{6EDC16B8-F433-4444-83F4-F631845589E0}"/>
          </ac:picMkLst>
        </pc:picChg>
      </pc:sldChg>
      <pc:sldChg chg="modSp mod">
        <pc:chgData name="Ashkannejhad, Holly C" userId="62eb8ada-0a00-43bf-b5f2-9a4c04e56597" providerId="ADAL" clId="{44969FCE-C863-4CD2-B5A5-D84C00612A52}" dt="2025-03-03T23:49:39.354" v="2932" actId="962"/>
        <pc:sldMkLst>
          <pc:docMk/>
          <pc:sldMk cId="3706601174" sldId="460"/>
        </pc:sldMkLst>
        <pc:picChg chg="mod">
          <ac:chgData name="Ashkannejhad, Holly C" userId="62eb8ada-0a00-43bf-b5f2-9a4c04e56597" providerId="ADAL" clId="{44969FCE-C863-4CD2-B5A5-D84C00612A52}" dt="2025-03-03T23:49:39.354" v="2932" actId="962"/>
          <ac:picMkLst>
            <pc:docMk/>
            <pc:sldMk cId="3706601174" sldId="460"/>
            <ac:picMk id="7" creationId="{A3269073-4BC5-462B-8B39-295B67696903}"/>
          </ac:picMkLst>
        </pc:picChg>
      </pc:sldChg>
      <pc:sldChg chg="modSp mod">
        <pc:chgData name="Ashkannejhad, Holly C" userId="62eb8ada-0a00-43bf-b5f2-9a4c04e56597" providerId="ADAL" clId="{44969FCE-C863-4CD2-B5A5-D84C00612A52}" dt="2025-03-03T23:49:53.034" v="2988" actId="962"/>
        <pc:sldMkLst>
          <pc:docMk/>
          <pc:sldMk cId="3705822015" sldId="461"/>
        </pc:sldMkLst>
        <pc:picChg chg="mod">
          <ac:chgData name="Ashkannejhad, Holly C" userId="62eb8ada-0a00-43bf-b5f2-9a4c04e56597" providerId="ADAL" clId="{44969FCE-C863-4CD2-B5A5-D84C00612A52}" dt="2025-03-03T23:49:53.034" v="2988" actId="962"/>
          <ac:picMkLst>
            <pc:docMk/>
            <pc:sldMk cId="3705822015" sldId="461"/>
            <ac:picMk id="5" creationId="{0C0604CF-DE4D-43A6-ABD4-E5CC69B1940E}"/>
          </ac:picMkLst>
        </pc:picChg>
      </pc:sldChg>
      <pc:sldChg chg="modSp mod">
        <pc:chgData name="Ashkannejhad, Holly C" userId="62eb8ada-0a00-43bf-b5f2-9a4c04e56597" providerId="ADAL" clId="{44969FCE-C863-4CD2-B5A5-D84C00612A52}" dt="2025-03-03T23:50:00.100" v="3020" actId="962"/>
        <pc:sldMkLst>
          <pc:docMk/>
          <pc:sldMk cId="3845913525" sldId="462"/>
        </pc:sldMkLst>
        <pc:picChg chg="mod">
          <ac:chgData name="Ashkannejhad, Holly C" userId="62eb8ada-0a00-43bf-b5f2-9a4c04e56597" providerId="ADAL" clId="{44969FCE-C863-4CD2-B5A5-D84C00612A52}" dt="2025-03-03T23:50:00.100" v="3020" actId="962"/>
          <ac:picMkLst>
            <pc:docMk/>
            <pc:sldMk cId="3845913525" sldId="462"/>
            <ac:picMk id="4" creationId="{919593DE-AC92-48DE-B0FA-BF275573989D}"/>
          </ac:picMkLst>
        </pc:picChg>
      </pc:sldChg>
      <pc:sldChg chg="modSp mod">
        <pc:chgData name="Ashkannejhad, Holly C" userId="62eb8ada-0a00-43bf-b5f2-9a4c04e56597" providerId="ADAL" clId="{44969FCE-C863-4CD2-B5A5-D84C00612A52}" dt="2025-03-03T23:50:05.419" v="3048" actId="962"/>
        <pc:sldMkLst>
          <pc:docMk/>
          <pc:sldMk cId="1122258878" sldId="463"/>
        </pc:sldMkLst>
        <pc:picChg chg="mod">
          <ac:chgData name="Ashkannejhad, Holly C" userId="62eb8ada-0a00-43bf-b5f2-9a4c04e56597" providerId="ADAL" clId="{44969FCE-C863-4CD2-B5A5-D84C00612A52}" dt="2025-03-03T23:50:05.419" v="3048" actId="962"/>
          <ac:picMkLst>
            <pc:docMk/>
            <pc:sldMk cId="1122258878" sldId="463"/>
            <ac:picMk id="5" creationId="{27C28528-AFFB-45E0-9210-D512501C5142}"/>
          </ac:picMkLst>
        </pc:picChg>
      </pc:sldChg>
      <pc:sldChg chg="modSp mod">
        <pc:chgData name="Ashkannejhad, Holly C" userId="62eb8ada-0a00-43bf-b5f2-9a4c04e56597" providerId="ADAL" clId="{44969FCE-C863-4CD2-B5A5-D84C00612A52}" dt="2025-03-03T23:50:15.928" v="3076" actId="962"/>
        <pc:sldMkLst>
          <pc:docMk/>
          <pc:sldMk cId="3696834511" sldId="464"/>
        </pc:sldMkLst>
        <pc:picChg chg="mod">
          <ac:chgData name="Ashkannejhad, Holly C" userId="62eb8ada-0a00-43bf-b5f2-9a4c04e56597" providerId="ADAL" clId="{44969FCE-C863-4CD2-B5A5-D84C00612A52}" dt="2025-03-03T23:50:15.928" v="3076" actId="962"/>
          <ac:picMkLst>
            <pc:docMk/>
            <pc:sldMk cId="3696834511" sldId="464"/>
            <ac:picMk id="4" creationId="{9AD7C7E8-2EDD-47D4-8019-7432456F1842}"/>
          </ac:picMkLst>
        </pc:picChg>
      </pc:sldChg>
      <pc:sldChg chg="modSp mod">
        <pc:chgData name="Ashkannejhad, Holly C" userId="62eb8ada-0a00-43bf-b5f2-9a4c04e56597" providerId="ADAL" clId="{44969FCE-C863-4CD2-B5A5-D84C00612A52}" dt="2025-03-03T23:50:22.754" v="3104" actId="962"/>
        <pc:sldMkLst>
          <pc:docMk/>
          <pc:sldMk cId="553065254" sldId="465"/>
        </pc:sldMkLst>
        <pc:picChg chg="mod">
          <ac:chgData name="Ashkannejhad, Holly C" userId="62eb8ada-0a00-43bf-b5f2-9a4c04e56597" providerId="ADAL" clId="{44969FCE-C863-4CD2-B5A5-D84C00612A52}" dt="2025-03-03T23:50:22.754" v="3104" actId="962"/>
          <ac:picMkLst>
            <pc:docMk/>
            <pc:sldMk cId="553065254" sldId="465"/>
            <ac:picMk id="4" creationId="{A4F514D8-8E0A-41A7-9206-92AE9BDE61DC}"/>
          </ac:picMkLst>
        </pc:picChg>
      </pc:sldChg>
      <pc:sldChg chg="modSp mod">
        <pc:chgData name="Ashkannejhad, Holly C" userId="62eb8ada-0a00-43bf-b5f2-9a4c04e56597" providerId="ADAL" clId="{44969FCE-C863-4CD2-B5A5-D84C00612A52}" dt="2025-03-03T23:50:28.651" v="3132" actId="962"/>
        <pc:sldMkLst>
          <pc:docMk/>
          <pc:sldMk cId="2941717152" sldId="466"/>
        </pc:sldMkLst>
        <pc:picChg chg="mod">
          <ac:chgData name="Ashkannejhad, Holly C" userId="62eb8ada-0a00-43bf-b5f2-9a4c04e56597" providerId="ADAL" clId="{44969FCE-C863-4CD2-B5A5-D84C00612A52}" dt="2025-03-03T23:50:28.651" v="3132" actId="962"/>
          <ac:picMkLst>
            <pc:docMk/>
            <pc:sldMk cId="2941717152" sldId="466"/>
            <ac:picMk id="5" creationId="{1A705D8D-C1CF-4BEC-89B9-3A0E8C9E783C}"/>
          </ac:picMkLst>
        </pc:picChg>
      </pc:sldChg>
      <pc:sldChg chg="delSp modSp mod delAnim modNotesTx">
        <pc:chgData name="Ashkannejhad, Holly C" userId="62eb8ada-0a00-43bf-b5f2-9a4c04e56597" providerId="ADAL" clId="{44969FCE-C863-4CD2-B5A5-D84C00612A52}" dt="2025-03-03T23:50:34.269" v="3160" actId="962"/>
        <pc:sldMkLst>
          <pc:docMk/>
          <pc:sldMk cId="2491204397" sldId="467"/>
        </pc:sldMkLst>
        <pc:spChg chg="mod">
          <ac:chgData name="Ashkannejhad, Holly C" userId="62eb8ada-0a00-43bf-b5f2-9a4c04e56597" providerId="ADAL" clId="{44969FCE-C863-4CD2-B5A5-D84C00612A52}" dt="2025-03-03T22:06:55.386" v="569" actId="20577"/>
          <ac:spMkLst>
            <pc:docMk/>
            <pc:sldMk cId="2491204397" sldId="467"/>
            <ac:spMk id="3" creationId="{088058B5-34D4-417F-9467-A21F89F8485C}"/>
          </ac:spMkLst>
        </pc:spChg>
        <pc:picChg chg="del">
          <ac:chgData name="Ashkannejhad, Holly C" userId="62eb8ada-0a00-43bf-b5f2-9a4c04e56597" providerId="ADAL" clId="{44969FCE-C863-4CD2-B5A5-D84C00612A52}" dt="2025-03-03T22:07:05.068" v="582" actId="478"/>
          <ac:picMkLst>
            <pc:docMk/>
            <pc:sldMk cId="2491204397" sldId="467"/>
            <ac:picMk id="4" creationId="{F79A270E-0B55-4B68-9DD9-29698E4DE5E1}"/>
          </ac:picMkLst>
        </pc:picChg>
        <pc:picChg chg="mod">
          <ac:chgData name="Ashkannejhad, Holly C" userId="62eb8ada-0a00-43bf-b5f2-9a4c04e56597" providerId="ADAL" clId="{44969FCE-C863-4CD2-B5A5-D84C00612A52}" dt="2025-03-03T23:50:34.269" v="3160" actId="962"/>
          <ac:picMkLst>
            <pc:docMk/>
            <pc:sldMk cId="2491204397" sldId="467"/>
            <ac:picMk id="5" creationId="{E5C4C2D0-0C91-1C85-DD90-828EBAAC928B}"/>
          </ac:picMkLst>
        </pc:picChg>
      </pc:sldChg>
      <pc:sldChg chg="modSp mod modNotesTx">
        <pc:chgData name="Ashkannejhad, Holly C" userId="62eb8ada-0a00-43bf-b5f2-9a4c04e56597" providerId="ADAL" clId="{44969FCE-C863-4CD2-B5A5-D84C00612A52}" dt="2025-03-03T23:50:41.046" v="3188" actId="962"/>
        <pc:sldMkLst>
          <pc:docMk/>
          <pc:sldMk cId="2208939458" sldId="468"/>
        </pc:sldMkLst>
        <pc:picChg chg="mod">
          <ac:chgData name="Ashkannejhad, Holly C" userId="62eb8ada-0a00-43bf-b5f2-9a4c04e56597" providerId="ADAL" clId="{44969FCE-C863-4CD2-B5A5-D84C00612A52}" dt="2025-03-03T23:50:41.046" v="3188" actId="962"/>
          <ac:picMkLst>
            <pc:docMk/>
            <pc:sldMk cId="2208939458" sldId="468"/>
            <ac:picMk id="4" creationId="{A2A67E98-B520-412F-BF51-387F5C2AE8ED}"/>
          </ac:picMkLst>
        </pc:picChg>
      </pc:sldChg>
      <pc:sldChg chg="delSp modSp mod delAnim modNotesTx">
        <pc:chgData name="Ashkannejhad, Holly C" userId="62eb8ada-0a00-43bf-b5f2-9a4c04e56597" providerId="ADAL" clId="{44969FCE-C863-4CD2-B5A5-D84C00612A52}" dt="2025-03-03T23:50:46.700" v="3216" actId="962"/>
        <pc:sldMkLst>
          <pc:docMk/>
          <pc:sldMk cId="1618118835" sldId="469"/>
        </pc:sldMkLst>
        <pc:spChg chg="mod">
          <ac:chgData name="Ashkannejhad, Holly C" userId="62eb8ada-0a00-43bf-b5f2-9a4c04e56597" providerId="ADAL" clId="{44969FCE-C863-4CD2-B5A5-D84C00612A52}" dt="2025-03-03T22:11:44.668" v="1219" actId="20577"/>
          <ac:spMkLst>
            <pc:docMk/>
            <pc:sldMk cId="1618118835" sldId="469"/>
            <ac:spMk id="3" creationId="{088058B5-34D4-417F-9467-A21F89F8485C}"/>
          </ac:spMkLst>
        </pc:spChg>
        <pc:picChg chg="del">
          <ac:chgData name="Ashkannejhad, Holly C" userId="62eb8ada-0a00-43bf-b5f2-9a4c04e56597" providerId="ADAL" clId="{44969FCE-C863-4CD2-B5A5-D84C00612A52}" dt="2025-03-03T22:10:49.560" v="1216" actId="478"/>
          <ac:picMkLst>
            <pc:docMk/>
            <pc:sldMk cId="1618118835" sldId="469"/>
            <ac:picMk id="4" creationId="{1B47C933-9273-47C0-80DE-14A05B23FD78}"/>
          </ac:picMkLst>
        </pc:picChg>
        <pc:picChg chg="mod">
          <ac:chgData name="Ashkannejhad, Holly C" userId="62eb8ada-0a00-43bf-b5f2-9a4c04e56597" providerId="ADAL" clId="{44969FCE-C863-4CD2-B5A5-D84C00612A52}" dt="2025-03-03T23:50:46.700" v="3216" actId="962"/>
          <ac:picMkLst>
            <pc:docMk/>
            <pc:sldMk cId="1618118835" sldId="469"/>
            <ac:picMk id="5" creationId="{1A738AAD-EF46-FEE2-751E-18AC33DBD95A}"/>
          </ac:picMkLst>
        </pc:picChg>
      </pc:sldChg>
      <pc:sldChg chg="modSp mod">
        <pc:chgData name="Ashkannejhad, Holly C" userId="62eb8ada-0a00-43bf-b5f2-9a4c04e56597" providerId="ADAL" clId="{44969FCE-C863-4CD2-B5A5-D84C00612A52}" dt="2025-03-03T23:50:52.774" v="3244" actId="962"/>
        <pc:sldMkLst>
          <pc:docMk/>
          <pc:sldMk cId="2485749990" sldId="470"/>
        </pc:sldMkLst>
        <pc:picChg chg="mod">
          <ac:chgData name="Ashkannejhad, Holly C" userId="62eb8ada-0a00-43bf-b5f2-9a4c04e56597" providerId="ADAL" clId="{44969FCE-C863-4CD2-B5A5-D84C00612A52}" dt="2025-03-03T23:50:52.774" v="3244" actId="962"/>
          <ac:picMkLst>
            <pc:docMk/>
            <pc:sldMk cId="2485749990" sldId="470"/>
            <ac:picMk id="5" creationId="{BB87DDB5-58E7-4CAB-80C6-BF11650917F5}"/>
          </ac:picMkLst>
        </pc:picChg>
      </pc:sldChg>
      <pc:sldChg chg="modSp mod">
        <pc:chgData name="Ashkannejhad, Holly C" userId="62eb8ada-0a00-43bf-b5f2-9a4c04e56597" providerId="ADAL" clId="{44969FCE-C863-4CD2-B5A5-D84C00612A52}" dt="2025-03-03T23:51:00.735" v="3272" actId="962"/>
        <pc:sldMkLst>
          <pc:docMk/>
          <pc:sldMk cId="3920192345" sldId="471"/>
        </pc:sldMkLst>
        <pc:picChg chg="mod">
          <ac:chgData name="Ashkannejhad, Holly C" userId="62eb8ada-0a00-43bf-b5f2-9a4c04e56597" providerId="ADAL" clId="{44969FCE-C863-4CD2-B5A5-D84C00612A52}" dt="2025-03-03T23:51:00.735" v="3272" actId="962"/>
          <ac:picMkLst>
            <pc:docMk/>
            <pc:sldMk cId="3920192345" sldId="471"/>
            <ac:picMk id="6" creationId="{DC1CB5E2-6E94-4D62-8620-4CA4C09E5DF8}"/>
          </ac:picMkLst>
        </pc:picChg>
      </pc:sldChg>
      <pc:sldChg chg="modSp mod">
        <pc:chgData name="Ashkannejhad, Holly C" userId="62eb8ada-0a00-43bf-b5f2-9a4c04e56597" providerId="ADAL" clId="{44969FCE-C863-4CD2-B5A5-D84C00612A52}" dt="2025-03-03T23:51:13.031" v="3328" actId="962"/>
        <pc:sldMkLst>
          <pc:docMk/>
          <pc:sldMk cId="3415590602" sldId="472"/>
        </pc:sldMkLst>
        <pc:picChg chg="mod">
          <ac:chgData name="Ashkannejhad, Holly C" userId="62eb8ada-0a00-43bf-b5f2-9a4c04e56597" providerId="ADAL" clId="{44969FCE-C863-4CD2-B5A5-D84C00612A52}" dt="2025-03-03T23:51:13.031" v="3328" actId="962"/>
          <ac:picMkLst>
            <pc:docMk/>
            <pc:sldMk cId="3415590602" sldId="472"/>
            <ac:picMk id="4" creationId="{97D04973-72CF-458D-835B-8D8CA20C482D}"/>
          </ac:picMkLst>
        </pc:picChg>
      </pc:sldChg>
      <pc:sldChg chg="modSp mod">
        <pc:chgData name="Ashkannejhad, Holly C" userId="62eb8ada-0a00-43bf-b5f2-9a4c04e56597" providerId="ADAL" clId="{44969FCE-C863-4CD2-B5A5-D84C00612A52}" dt="2025-03-03T23:51:18.773" v="3356" actId="962"/>
        <pc:sldMkLst>
          <pc:docMk/>
          <pc:sldMk cId="3426599403" sldId="473"/>
        </pc:sldMkLst>
        <pc:picChg chg="mod">
          <ac:chgData name="Ashkannejhad, Holly C" userId="62eb8ada-0a00-43bf-b5f2-9a4c04e56597" providerId="ADAL" clId="{44969FCE-C863-4CD2-B5A5-D84C00612A52}" dt="2025-03-03T23:51:18.773" v="3356" actId="962"/>
          <ac:picMkLst>
            <pc:docMk/>
            <pc:sldMk cId="3426599403" sldId="473"/>
            <ac:picMk id="5" creationId="{D2BE163F-E755-45A0-98EB-0B7046603193}"/>
          </ac:picMkLst>
        </pc:picChg>
      </pc:sldChg>
      <pc:sldChg chg="modSp mod">
        <pc:chgData name="Ashkannejhad, Holly C" userId="62eb8ada-0a00-43bf-b5f2-9a4c04e56597" providerId="ADAL" clId="{44969FCE-C863-4CD2-B5A5-D84C00612A52}" dt="2025-03-03T23:51:25.136" v="3384" actId="962"/>
        <pc:sldMkLst>
          <pc:docMk/>
          <pc:sldMk cId="2540842354" sldId="474"/>
        </pc:sldMkLst>
        <pc:picChg chg="mod">
          <ac:chgData name="Ashkannejhad, Holly C" userId="62eb8ada-0a00-43bf-b5f2-9a4c04e56597" providerId="ADAL" clId="{44969FCE-C863-4CD2-B5A5-D84C00612A52}" dt="2025-03-03T23:51:25.136" v="3384" actId="962"/>
          <ac:picMkLst>
            <pc:docMk/>
            <pc:sldMk cId="2540842354" sldId="474"/>
            <ac:picMk id="5" creationId="{01A1BCEE-3ACB-470E-AA4B-FC607D74E41C}"/>
          </ac:picMkLst>
        </pc:picChg>
      </pc:sldChg>
      <pc:sldChg chg="modSp mod">
        <pc:chgData name="Ashkannejhad, Holly C" userId="62eb8ada-0a00-43bf-b5f2-9a4c04e56597" providerId="ADAL" clId="{44969FCE-C863-4CD2-B5A5-D84C00612A52}" dt="2025-03-03T23:51:31.744" v="3412" actId="962"/>
        <pc:sldMkLst>
          <pc:docMk/>
          <pc:sldMk cId="2392710704" sldId="476"/>
        </pc:sldMkLst>
        <pc:picChg chg="mod">
          <ac:chgData name="Ashkannejhad, Holly C" userId="62eb8ada-0a00-43bf-b5f2-9a4c04e56597" providerId="ADAL" clId="{44969FCE-C863-4CD2-B5A5-D84C00612A52}" dt="2025-03-03T23:51:31.744" v="3412" actId="962"/>
          <ac:picMkLst>
            <pc:docMk/>
            <pc:sldMk cId="2392710704" sldId="476"/>
            <ac:picMk id="5" creationId="{2E56DB87-E372-4ED8-A742-927DF6BFB37D}"/>
          </ac:picMkLst>
        </pc:picChg>
      </pc:sldChg>
      <pc:sldChg chg="modSp mod">
        <pc:chgData name="Ashkannejhad, Holly C" userId="62eb8ada-0a00-43bf-b5f2-9a4c04e56597" providerId="ADAL" clId="{44969FCE-C863-4CD2-B5A5-D84C00612A52}" dt="2025-03-03T23:51:37.481" v="3440" actId="962"/>
        <pc:sldMkLst>
          <pc:docMk/>
          <pc:sldMk cId="1573824924" sldId="477"/>
        </pc:sldMkLst>
        <pc:picChg chg="mod">
          <ac:chgData name="Ashkannejhad, Holly C" userId="62eb8ada-0a00-43bf-b5f2-9a4c04e56597" providerId="ADAL" clId="{44969FCE-C863-4CD2-B5A5-D84C00612A52}" dt="2025-03-03T23:51:37.481" v="3440" actId="962"/>
          <ac:picMkLst>
            <pc:docMk/>
            <pc:sldMk cId="1573824924" sldId="477"/>
            <ac:picMk id="6" creationId="{9B2888DC-82A0-46BB-B0B9-8807F5710053}"/>
          </ac:picMkLst>
        </pc:picChg>
      </pc:sldChg>
      <pc:sldChg chg="delSp modSp mod delAnim modNotesTx">
        <pc:chgData name="Ashkannejhad, Holly C" userId="62eb8ada-0a00-43bf-b5f2-9a4c04e56597" providerId="ADAL" clId="{44969FCE-C863-4CD2-B5A5-D84C00612A52}" dt="2025-03-03T23:51:42.418" v="3468" actId="962"/>
        <pc:sldMkLst>
          <pc:docMk/>
          <pc:sldMk cId="35805095" sldId="478"/>
        </pc:sldMkLst>
        <pc:spChg chg="mod">
          <ac:chgData name="Ashkannejhad, Holly C" userId="62eb8ada-0a00-43bf-b5f2-9a4c04e56597" providerId="ADAL" clId="{44969FCE-C863-4CD2-B5A5-D84C00612A52}" dt="2025-03-03T22:14:24.723" v="1223" actId="6549"/>
          <ac:spMkLst>
            <pc:docMk/>
            <pc:sldMk cId="35805095" sldId="478"/>
            <ac:spMk id="3" creationId="{088058B5-34D4-417F-9467-A21F89F8485C}"/>
          </ac:spMkLst>
        </pc:spChg>
        <pc:picChg chg="del">
          <ac:chgData name="Ashkannejhad, Holly C" userId="62eb8ada-0a00-43bf-b5f2-9a4c04e56597" providerId="ADAL" clId="{44969FCE-C863-4CD2-B5A5-D84C00612A52}" dt="2025-03-03T22:14:39.901" v="1225" actId="478"/>
          <ac:picMkLst>
            <pc:docMk/>
            <pc:sldMk cId="35805095" sldId="478"/>
            <ac:picMk id="4" creationId="{ACF2FCD0-AE96-488D-8D4D-56FCEF16B60F}"/>
          </ac:picMkLst>
        </pc:picChg>
        <pc:picChg chg="mod">
          <ac:chgData name="Ashkannejhad, Holly C" userId="62eb8ada-0a00-43bf-b5f2-9a4c04e56597" providerId="ADAL" clId="{44969FCE-C863-4CD2-B5A5-D84C00612A52}" dt="2025-03-03T23:51:42.418" v="3468" actId="962"/>
          <ac:picMkLst>
            <pc:docMk/>
            <pc:sldMk cId="35805095" sldId="478"/>
            <ac:picMk id="5" creationId="{CB8DE323-5176-E595-CA96-3A87CEA48268}"/>
          </ac:picMkLst>
        </pc:picChg>
      </pc:sldChg>
      <pc:sldChg chg="modSp mod">
        <pc:chgData name="Ashkannejhad, Holly C" userId="62eb8ada-0a00-43bf-b5f2-9a4c04e56597" providerId="ADAL" clId="{44969FCE-C863-4CD2-B5A5-D84C00612A52}" dt="2025-03-03T23:51:47.475" v="3496" actId="962"/>
        <pc:sldMkLst>
          <pc:docMk/>
          <pc:sldMk cId="1781319823" sldId="479"/>
        </pc:sldMkLst>
        <pc:picChg chg="mod">
          <ac:chgData name="Ashkannejhad, Holly C" userId="62eb8ada-0a00-43bf-b5f2-9a4c04e56597" providerId="ADAL" clId="{44969FCE-C863-4CD2-B5A5-D84C00612A52}" dt="2025-03-03T23:51:47.475" v="3496" actId="962"/>
          <ac:picMkLst>
            <pc:docMk/>
            <pc:sldMk cId="1781319823" sldId="479"/>
            <ac:picMk id="7" creationId="{10DE597D-C438-4EEE-9393-3CAD2BD53587}"/>
          </ac:picMkLst>
        </pc:picChg>
      </pc:sldChg>
      <pc:sldChg chg="modSp mod">
        <pc:chgData name="Ashkannejhad, Holly C" userId="62eb8ada-0a00-43bf-b5f2-9a4c04e56597" providerId="ADAL" clId="{44969FCE-C863-4CD2-B5A5-D84C00612A52}" dt="2025-03-03T23:51:53.091" v="3524" actId="962"/>
        <pc:sldMkLst>
          <pc:docMk/>
          <pc:sldMk cId="2203686945" sldId="480"/>
        </pc:sldMkLst>
        <pc:picChg chg="mod">
          <ac:chgData name="Ashkannejhad, Holly C" userId="62eb8ada-0a00-43bf-b5f2-9a4c04e56597" providerId="ADAL" clId="{44969FCE-C863-4CD2-B5A5-D84C00612A52}" dt="2025-03-03T23:51:53.091" v="3524" actId="962"/>
          <ac:picMkLst>
            <pc:docMk/>
            <pc:sldMk cId="2203686945" sldId="480"/>
            <ac:picMk id="4" creationId="{C63170EB-3424-402F-9F58-C8B8F78D359D}"/>
          </ac:picMkLst>
        </pc:picChg>
      </pc:sldChg>
      <pc:sldChg chg="modSp mod">
        <pc:chgData name="Ashkannejhad, Holly C" userId="62eb8ada-0a00-43bf-b5f2-9a4c04e56597" providerId="ADAL" clId="{44969FCE-C863-4CD2-B5A5-D84C00612A52}" dt="2025-03-03T23:51:59.632" v="3552" actId="962"/>
        <pc:sldMkLst>
          <pc:docMk/>
          <pc:sldMk cId="3348356831" sldId="481"/>
        </pc:sldMkLst>
        <pc:picChg chg="mod">
          <ac:chgData name="Ashkannejhad, Holly C" userId="62eb8ada-0a00-43bf-b5f2-9a4c04e56597" providerId="ADAL" clId="{44969FCE-C863-4CD2-B5A5-D84C00612A52}" dt="2025-03-03T23:51:59.632" v="3552" actId="962"/>
          <ac:picMkLst>
            <pc:docMk/>
            <pc:sldMk cId="3348356831" sldId="481"/>
            <ac:picMk id="4" creationId="{9464A05D-E518-49A7-B327-13098EAF573E}"/>
          </ac:picMkLst>
        </pc:picChg>
      </pc:sldChg>
      <pc:sldChg chg="modSp mod">
        <pc:chgData name="Ashkannejhad, Holly C" userId="62eb8ada-0a00-43bf-b5f2-9a4c04e56597" providerId="ADAL" clId="{44969FCE-C863-4CD2-B5A5-D84C00612A52}" dt="2025-03-03T23:52:13.221" v="3624" actId="962"/>
        <pc:sldMkLst>
          <pc:docMk/>
          <pc:sldMk cId="472832388" sldId="482"/>
        </pc:sldMkLst>
        <pc:picChg chg="mod">
          <ac:chgData name="Ashkannejhad, Holly C" userId="62eb8ada-0a00-43bf-b5f2-9a4c04e56597" providerId="ADAL" clId="{44969FCE-C863-4CD2-B5A5-D84C00612A52}" dt="2025-03-03T23:52:13.221" v="3624" actId="962"/>
          <ac:picMkLst>
            <pc:docMk/>
            <pc:sldMk cId="472832388" sldId="482"/>
            <ac:picMk id="4" creationId="{95C7E607-7D64-4ABF-B64F-06C26DA2F70C}"/>
          </ac:picMkLst>
        </pc:picChg>
      </pc:sldChg>
      <pc:sldChg chg="modSp mod">
        <pc:chgData name="Ashkannejhad, Holly C" userId="62eb8ada-0a00-43bf-b5f2-9a4c04e56597" providerId="ADAL" clId="{44969FCE-C863-4CD2-B5A5-D84C00612A52}" dt="2025-03-03T23:52:38.254" v="3736" actId="962"/>
        <pc:sldMkLst>
          <pc:docMk/>
          <pc:sldMk cId="4051702687" sldId="483"/>
        </pc:sldMkLst>
        <pc:picChg chg="mod">
          <ac:chgData name="Ashkannejhad, Holly C" userId="62eb8ada-0a00-43bf-b5f2-9a4c04e56597" providerId="ADAL" clId="{44969FCE-C863-4CD2-B5A5-D84C00612A52}" dt="2025-03-03T23:52:38.254" v="3736" actId="962"/>
          <ac:picMkLst>
            <pc:docMk/>
            <pc:sldMk cId="4051702687" sldId="483"/>
            <ac:picMk id="5" creationId="{B4A5D6D4-AA83-4E88-A3C2-0E1996C4BE0B}"/>
          </ac:picMkLst>
        </pc:picChg>
      </pc:sldChg>
      <pc:sldChg chg="modSp mod">
        <pc:chgData name="Ashkannejhad, Holly C" userId="62eb8ada-0a00-43bf-b5f2-9a4c04e56597" providerId="ADAL" clId="{44969FCE-C863-4CD2-B5A5-D84C00612A52}" dt="2025-03-03T23:52:18.877" v="3652" actId="962"/>
        <pc:sldMkLst>
          <pc:docMk/>
          <pc:sldMk cId="3507152060" sldId="484"/>
        </pc:sldMkLst>
        <pc:picChg chg="mod">
          <ac:chgData name="Ashkannejhad, Holly C" userId="62eb8ada-0a00-43bf-b5f2-9a4c04e56597" providerId="ADAL" clId="{44969FCE-C863-4CD2-B5A5-D84C00612A52}" dt="2025-03-03T23:52:18.877" v="3652" actId="962"/>
          <ac:picMkLst>
            <pc:docMk/>
            <pc:sldMk cId="3507152060" sldId="484"/>
            <ac:picMk id="5" creationId="{2B987892-869B-43F6-8FBD-7D18613753CB}"/>
          </ac:picMkLst>
        </pc:picChg>
      </pc:sldChg>
      <pc:sldChg chg="modSp mod">
        <pc:chgData name="Ashkannejhad, Holly C" userId="62eb8ada-0a00-43bf-b5f2-9a4c04e56597" providerId="ADAL" clId="{44969FCE-C863-4CD2-B5A5-D84C00612A52}" dt="2025-03-03T23:52:26.191" v="3680" actId="962"/>
        <pc:sldMkLst>
          <pc:docMk/>
          <pc:sldMk cId="3247731424" sldId="485"/>
        </pc:sldMkLst>
        <pc:picChg chg="mod">
          <ac:chgData name="Ashkannejhad, Holly C" userId="62eb8ada-0a00-43bf-b5f2-9a4c04e56597" providerId="ADAL" clId="{44969FCE-C863-4CD2-B5A5-D84C00612A52}" dt="2025-03-03T23:52:26.191" v="3680" actId="962"/>
          <ac:picMkLst>
            <pc:docMk/>
            <pc:sldMk cId="3247731424" sldId="485"/>
            <ac:picMk id="6" creationId="{088C641F-4B6E-4563-9FF6-8946938EC83C}"/>
          </ac:picMkLst>
        </pc:picChg>
      </pc:sldChg>
      <pc:sldChg chg="modSp mod">
        <pc:chgData name="Ashkannejhad, Holly C" userId="62eb8ada-0a00-43bf-b5f2-9a4c04e56597" providerId="ADAL" clId="{44969FCE-C863-4CD2-B5A5-D84C00612A52}" dt="2025-03-03T23:52:32.749" v="3708" actId="962"/>
        <pc:sldMkLst>
          <pc:docMk/>
          <pc:sldMk cId="3839538261" sldId="486"/>
        </pc:sldMkLst>
        <pc:picChg chg="mod">
          <ac:chgData name="Ashkannejhad, Holly C" userId="62eb8ada-0a00-43bf-b5f2-9a4c04e56597" providerId="ADAL" clId="{44969FCE-C863-4CD2-B5A5-D84C00612A52}" dt="2025-03-03T23:52:32.749" v="3708" actId="962"/>
          <ac:picMkLst>
            <pc:docMk/>
            <pc:sldMk cId="3839538261" sldId="486"/>
            <ac:picMk id="4" creationId="{89501D68-2114-47D9-9824-FAB236E1192C}"/>
          </ac:picMkLst>
        </pc:picChg>
      </pc:sldChg>
      <pc:sldChg chg="modSp mod">
        <pc:chgData name="Ashkannejhad, Holly C" userId="62eb8ada-0a00-43bf-b5f2-9a4c04e56597" providerId="ADAL" clId="{44969FCE-C863-4CD2-B5A5-D84C00612A52}" dt="2025-03-03T23:52:43.149" v="3764" actId="962"/>
        <pc:sldMkLst>
          <pc:docMk/>
          <pc:sldMk cId="3635913637" sldId="487"/>
        </pc:sldMkLst>
        <pc:picChg chg="mod">
          <ac:chgData name="Ashkannejhad, Holly C" userId="62eb8ada-0a00-43bf-b5f2-9a4c04e56597" providerId="ADAL" clId="{44969FCE-C863-4CD2-B5A5-D84C00612A52}" dt="2025-03-03T23:52:43.149" v="3764" actId="962"/>
          <ac:picMkLst>
            <pc:docMk/>
            <pc:sldMk cId="3635913637" sldId="487"/>
            <ac:picMk id="4" creationId="{19BE8FF2-6F70-4465-BD8E-9695B6157552}"/>
          </ac:picMkLst>
        </pc:picChg>
      </pc:sldChg>
      <pc:sldChg chg="modSp mod modNotesTx">
        <pc:chgData name="Ashkannejhad, Holly C" userId="62eb8ada-0a00-43bf-b5f2-9a4c04e56597" providerId="ADAL" clId="{44969FCE-C863-4CD2-B5A5-D84C00612A52}" dt="2025-03-03T23:52:56.017" v="3820" actId="962"/>
        <pc:sldMkLst>
          <pc:docMk/>
          <pc:sldMk cId="4169119842" sldId="488"/>
        </pc:sldMkLst>
        <pc:picChg chg="mod">
          <ac:chgData name="Ashkannejhad, Holly C" userId="62eb8ada-0a00-43bf-b5f2-9a4c04e56597" providerId="ADAL" clId="{44969FCE-C863-4CD2-B5A5-D84C00612A52}" dt="2025-03-03T23:52:56.017" v="3820" actId="962"/>
          <ac:picMkLst>
            <pc:docMk/>
            <pc:sldMk cId="4169119842" sldId="488"/>
            <ac:picMk id="6" creationId="{2DCFF0CA-B8AE-45B7-B45A-3028FDA1D1CA}"/>
          </ac:picMkLst>
        </pc:picChg>
      </pc:sldChg>
      <pc:sldChg chg="delSp modSp mod delAnim modNotesTx">
        <pc:chgData name="Ashkannejhad, Holly C" userId="62eb8ada-0a00-43bf-b5f2-9a4c04e56597" providerId="ADAL" clId="{44969FCE-C863-4CD2-B5A5-D84C00612A52}" dt="2025-03-03T23:52:48.251" v="3792" actId="962"/>
        <pc:sldMkLst>
          <pc:docMk/>
          <pc:sldMk cId="1255741142" sldId="489"/>
        </pc:sldMkLst>
        <pc:spChg chg="mod">
          <ac:chgData name="Ashkannejhad, Holly C" userId="62eb8ada-0a00-43bf-b5f2-9a4c04e56597" providerId="ADAL" clId="{44969FCE-C863-4CD2-B5A5-D84C00612A52}" dt="2025-03-03T22:17:31.267" v="1228" actId="6549"/>
          <ac:spMkLst>
            <pc:docMk/>
            <pc:sldMk cId="1255741142" sldId="489"/>
            <ac:spMk id="3" creationId="{088058B5-34D4-417F-9467-A21F89F8485C}"/>
          </ac:spMkLst>
        </pc:spChg>
        <pc:picChg chg="mod">
          <ac:chgData name="Ashkannejhad, Holly C" userId="62eb8ada-0a00-43bf-b5f2-9a4c04e56597" providerId="ADAL" clId="{44969FCE-C863-4CD2-B5A5-D84C00612A52}" dt="2025-03-03T23:52:48.251" v="3792" actId="962"/>
          <ac:picMkLst>
            <pc:docMk/>
            <pc:sldMk cId="1255741142" sldId="489"/>
            <ac:picMk id="4" creationId="{53FF4F18-01EB-58B4-1536-F4DC42223805}"/>
          </ac:picMkLst>
        </pc:picChg>
        <pc:picChg chg="del">
          <ac:chgData name="Ashkannejhad, Holly C" userId="62eb8ada-0a00-43bf-b5f2-9a4c04e56597" providerId="ADAL" clId="{44969FCE-C863-4CD2-B5A5-D84C00612A52}" dt="2025-03-03T22:18:16.479" v="1416" actId="478"/>
          <ac:picMkLst>
            <pc:docMk/>
            <pc:sldMk cId="1255741142" sldId="489"/>
            <ac:picMk id="5" creationId="{1395FDF6-9B57-48D5-B6F0-83515CD49075}"/>
          </ac:picMkLst>
        </pc:picChg>
      </pc:sldChg>
      <pc:sldChg chg="modSp mod">
        <pc:chgData name="Ashkannejhad, Holly C" userId="62eb8ada-0a00-43bf-b5f2-9a4c04e56597" providerId="ADAL" clId="{44969FCE-C863-4CD2-B5A5-D84C00612A52}" dt="2025-03-03T23:53:01.989" v="3848" actId="962"/>
        <pc:sldMkLst>
          <pc:docMk/>
          <pc:sldMk cId="3468056961" sldId="490"/>
        </pc:sldMkLst>
        <pc:picChg chg="mod">
          <ac:chgData name="Ashkannejhad, Holly C" userId="62eb8ada-0a00-43bf-b5f2-9a4c04e56597" providerId="ADAL" clId="{44969FCE-C863-4CD2-B5A5-D84C00612A52}" dt="2025-03-03T23:53:01.989" v="3848" actId="962"/>
          <ac:picMkLst>
            <pc:docMk/>
            <pc:sldMk cId="3468056961" sldId="490"/>
            <ac:picMk id="4" creationId="{A4E98476-133D-4E7B-A2D8-95F961BC6207}"/>
          </ac:picMkLst>
        </pc:picChg>
      </pc:sldChg>
      <pc:sldChg chg="modSp mod">
        <pc:chgData name="Ashkannejhad, Holly C" userId="62eb8ada-0a00-43bf-b5f2-9a4c04e56597" providerId="ADAL" clId="{44969FCE-C863-4CD2-B5A5-D84C00612A52}" dt="2025-03-03T23:53:15.558" v="3912" actId="962"/>
        <pc:sldMkLst>
          <pc:docMk/>
          <pc:sldMk cId="3852752920" sldId="491"/>
        </pc:sldMkLst>
        <pc:picChg chg="mod">
          <ac:chgData name="Ashkannejhad, Holly C" userId="62eb8ada-0a00-43bf-b5f2-9a4c04e56597" providerId="ADAL" clId="{44969FCE-C863-4CD2-B5A5-D84C00612A52}" dt="2025-03-03T23:53:15.558" v="3912" actId="962"/>
          <ac:picMkLst>
            <pc:docMk/>
            <pc:sldMk cId="3852752920" sldId="491"/>
            <ac:picMk id="4" creationId="{17D7B15B-B547-47F5-BD98-6213B7AB6386}"/>
          </ac:picMkLst>
        </pc:picChg>
      </pc:sldChg>
      <pc:sldChg chg="delSp modSp mod delAnim modNotesTx">
        <pc:chgData name="Ashkannejhad, Holly C" userId="62eb8ada-0a00-43bf-b5f2-9a4c04e56597" providerId="ADAL" clId="{44969FCE-C863-4CD2-B5A5-D84C00612A52}" dt="2025-03-03T23:53:49.183" v="4068" actId="962"/>
        <pc:sldMkLst>
          <pc:docMk/>
          <pc:sldMk cId="161024954" sldId="492"/>
        </pc:sldMkLst>
        <pc:spChg chg="mod">
          <ac:chgData name="Ashkannejhad, Holly C" userId="62eb8ada-0a00-43bf-b5f2-9a4c04e56597" providerId="ADAL" clId="{44969FCE-C863-4CD2-B5A5-D84C00612A52}" dt="2025-03-03T22:28:26.804" v="1760" actId="6549"/>
          <ac:spMkLst>
            <pc:docMk/>
            <pc:sldMk cId="161024954" sldId="492"/>
            <ac:spMk id="3" creationId="{32502A1A-B4EC-461D-9302-ECD43D426129}"/>
          </ac:spMkLst>
        </pc:spChg>
        <pc:picChg chg="mod">
          <ac:chgData name="Ashkannejhad, Holly C" userId="62eb8ada-0a00-43bf-b5f2-9a4c04e56597" providerId="ADAL" clId="{44969FCE-C863-4CD2-B5A5-D84C00612A52}" dt="2025-03-03T23:53:49.183" v="4068" actId="962"/>
          <ac:picMkLst>
            <pc:docMk/>
            <pc:sldMk cId="161024954" sldId="492"/>
            <ac:picMk id="4" creationId="{69E7D31A-9ECE-E2CA-CC11-959FA8F2BF79}"/>
          </ac:picMkLst>
        </pc:picChg>
        <pc:picChg chg="del">
          <ac:chgData name="Ashkannejhad, Holly C" userId="62eb8ada-0a00-43bf-b5f2-9a4c04e56597" providerId="ADAL" clId="{44969FCE-C863-4CD2-B5A5-D84C00612A52}" dt="2025-03-03T22:28:51.020" v="1808" actId="478"/>
          <ac:picMkLst>
            <pc:docMk/>
            <pc:sldMk cId="161024954" sldId="492"/>
            <ac:picMk id="5" creationId="{2C0A27FB-C682-4F6C-8B61-F0C6B2A7B8FC}"/>
          </ac:picMkLst>
        </pc:picChg>
      </pc:sldChg>
      <pc:sldChg chg="modSp mod">
        <pc:chgData name="Ashkannejhad, Holly C" userId="62eb8ada-0a00-43bf-b5f2-9a4c04e56597" providerId="ADAL" clId="{44969FCE-C863-4CD2-B5A5-D84C00612A52}" dt="2025-03-03T23:53:21.479" v="3940" actId="962"/>
        <pc:sldMkLst>
          <pc:docMk/>
          <pc:sldMk cId="1397905614" sldId="494"/>
        </pc:sldMkLst>
        <pc:picChg chg="mod">
          <ac:chgData name="Ashkannejhad, Holly C" userId="62eb8ada-0a00-43bf-b5f2-9a4c04e56597" providerId="ADAL" clId="{44969FCE-C863-4CD2-B5A5-D84C00612A52}" dt="2025-03-03T23:53:21.479" v="3940" actId="962"/>
          <ac:picMkLst>
            <pc:docMk/>
            <pc:sldMk cId="1397905614" sldId="494"/>
            <ac:picMk id="4" creationId="{44DBA2BF-130C-41C3-9388-6EE2ABAD51C5}"/>
          </ac:picMkLst>
        </pc:picChg>
      </pc:sldChg>
      <pc:sldChg chg="modSp mod">
        <pc:chgData name="Ashkannejhad, Holly C" userId="62eb8ada-0a00-43bf-b5f2-9a4c04e56597" providerId="ADAL" clId="{44969FCE-C863-4CD2-B5A5-D84C00612A52}" dt="2025-03-03T23:55:16.691" v="4393" actId="962"/>
        <pc:sldMkLst>
          <pc:docMk/>
          <pc:sldMk cId="1703250743" sldId="495"/>
        </pc:sldMkLst>
        <pc:spChg chg="mod">
          <ac:chgData name="Ashkannejhad, Holly C" userId="62eb8ada-0a00-43bf-b5f2-9a4c04e56597" providerId="ADAL" clId="{44969FCE-C863-4CD2-B5A5-D84C00612A52}" dt="2025-03-03T23:55:08.960" v="4357" actId="962"/>
          <ac:spMkLst>
            <pc:docMk/>
            <pc:sldMk cId="1703250743" sldId="495"/>
            <ac:spMk id="3" creationId="{7B8E0497-2676-4777-A910-32143833B403}"/>
          </ac:spMkLst>
        </pc:spChg>
        <pc:picChg chg="mod">
          <ac:chgData name="Ashkannejhad, Holly C" userId="62eb8ada-0a00-43bf-b5f2-9a4c04e56597" providerId="ADAL" clId="{44969FCE-C863-4CD2-B5A5-D84C00612A52}" dt="2025-03-03T23:55:16.691" v="4393" actId="962"/>
          <ac:picMkLst>
            <pc:docMk/>
            <pc:sldMk cId="1703250743" sldId="495"/>
            <ac:picMk id="5" creationId="{385CA4C2-D0A5-4FE9-95B7-23A1975319BF}"/>
          </ac:picMkLst>
        </pc:picChg>
      </pc:sldChg>
      <pc:sldChg chg="modSp mod">
        <pc:chgData name="Ashkannejhad, Holly C" userId="62eb8ada-0a00-43bf-b5f2-9a4c04e56597" providerId="ADAL" clId="{44969FCE-C863-4CD2-B5A5-D84C00612A52}" dt="2025-03-04T00:23:05.155" v="4709" actId="962"/>
        <pc:sldMkLst>
          <pc:docMk/>
          <pc:sldMk cId="3107906685" sldId="496"/>
        </pc:sldMkLst>
        <pc:picChg chg="mod">
          <ac:chgData name="Ashkannejhad, Holly C" userId="62eb8ada-0a00-43bf-b5f2-9a4c04e56597" providerId="ADAL" clId="{44969FCE-C863-4CD2-B5A5-D84C00612A52}" dt="2025-03-04T00:23:05.155" v="4709" actId="962"/>
          <ac:picMkLst>
            <pc:docMk/>
            <pc:sldMk cId="3107906685" sldId="496"/>
            <ac:picMk id="6" creationId="{D26C2A6F-306C-4F2F-995D-FC96A6D3B49C}"/>
          </ac:picMkLst>
        </pc:picChg>
      </pc:sldChg>
      <pc:sldChg chg="del">
        <pc:chgData name="Ashkannejhad, Holly C" userId="62eb8ada-0a00-43bf-b5f2-9a4c04e56597" providerId="ADAL" clId="{44969FCE-C863-4CD2-B5A5-D84C00612A52}" dt="2025-03-03T22:34:21.600" v="1810" actId="47"/>
        <pc:sldMkLst>
          <pc:docMk/>
          <pc:sldMk cId="466432072" sldId="497"/>
        </pc:sldMkLst>
      </pc:sldChg>
      <pc:sldChg chg="delSp modSp mod delAnim modNotesTx">
        <pc:chgData name="Ashkannejhad, Holly C" userId="62eb8ada-0a00-43bf-b5f2-9a4c04e56597" providerId="ADAL" clId="{44969FCE-C863-4CD2-B5A5-D84C00612A52}" dt="2025-03-03T23:53:30.412" v="3980" actId="962"/>
        <pc:sldMkLst>
          <pc:docMk/>
          <pc:sldMk cId="158864270" sldId="498"/>
        </pc:sldMkLst>
        <pc:spChg chg="mod">
          <ac:chgData name="Ashkannejhad, Holly C" userId="62eb8ada-0a00-43bf-b5f2-9a4c04e56597" providerId="ADAL" clId="{44969FCE-C863-4CD2-B5A5-D84C00612A52}" dt="2025-03-03T22:24:52.643" v="1625" actId="6549"/>
          <ac:spMkLst>
            <pc:docMk/>
            <pc:sldMk cId="158864270" sldId="498"/>
            <ac:spMk id="3" creationId="{088058B5-34D4-417F-9467-A21F89F8485C}"/>
          </ac:spMkLst>
        </pc:spChg>
        <pc:picChg chg="mod">
          <ac:chgData name="Ashkannejhad, Holly C" userId="62eb8ada-0a00-43bf-b5f2-9a4c04e56597" providerId="ADAL" clId="{44969FCE-C863-4CD2-B5A5-D84C00612A52}" dt="2025-03-03T23:53:30.412" v="3980" actId="962"/>
          <ac:picMkLst>
            <pc:docMk/>
            <pc:sldMk cId="158864270" sldId="498"/>
            <ac:picMk id="4" creationId="{AA08C5D3-49DA-DFB9-5CCB-C259ECDE8039}"/>
          </ac:picMkLst>
        </pc:picChg>
        <pc:picChg chg="del">
          <ac:chgData name="Ashkannejhad, Holly C" userId="62eb8ada-0a00-43bf-b5f2-9a4c04e56597" providerId="ADAL" clId="{44969FCE-C863-4CD2-B5A5-D84C00612A52}" dt="2025-03-03T22:26:30.933" v="1628" actId="478"/>
          <ac:picMkLst>
            <pc:docMk/>
            <pc:sldMk cId="158864270" sldId="498"/>
            <ac:picMk id="6" creationId="{E4DF1DF6-70B6-4137-B08E-27D66B6846B2}"/>
          </ac:picMkLst>
        </pc:picChg>
      </pc:sldChg>
      <pc:sldChg chg="modSp mod">
        <pc:chgData name="Ashkannejhad, Holly C" userId="62eb8ada-0a00-43bf-b5f2-9a4c04e56597" providerId="ADAL" clId="{44969FCE-C863-4CD2-B5A5-D84C00612A52}" dt="2025-03-03T23:53:36.484" v="4008" actId="962"/>
        <pc:sldMkLst>
          <pc:docMk/>
          <pc:sldMk cId="4256229483" sldId="499"/>
        </pc:sldMkLst>
        <pc:picChg chg="mod">
          <ac:chgData name="Ashkannejhad, Holly C" userId="62eb8ada-0a00-43bf-b5f2-9a4c04e56597" providerId="ADAL" clId="{44969FCE-C863-4CD2-B5A5-D84C00612A52}" dt="2025-03-03T23:53:36.484" v="4008" actId="962"/>
          <ac:picMkLst>
            <pc:docMk/>
            <pc:sldMk cId="4256229483" sldId="499"/>
            <ac:picMk id="4" creationId="{1778EE04-0689-4B1F-A6EA-D8961F2CF6B5}"/>
          </ac:picMkLst>
        </pc:picChg>
      </pc:sldChg>
      <pc:sldChg chg="modSp mod">
        <pc:chgData name="Ashkannejhad, Holly C" userId="62eb8ada-0a00-43bf-b5f2-9a4c04e56597" providerId="ADAL" clId="{44969FCE-C863-4CD2-B5A5-D84C00612A52}" dt="2025-03-03T23:53:43.362" v="4040" actId="962"/>
        <pc:sldMkLst>
          <pc:docMk/>
          <pc:sldMk cId="3758492011" sldId="500"/>
        </pc:sldMkLst>
        <pc:picChg chg="mod">
          <ac:chgData name="Ashkannejhad, Holly C" userId="62eb8ada-0a00-43bf-b5f2-9a4c04e56597" providerId="ADAL" clId="{44969FCE-C863-4CD2-B5A5-D84C00612A52}" dt="2025-03-03T23:53:43.362" v="4040" actId="962"/>
          <ac:picMkLst>
            <pc:docMk/>
            <pc:sldMk cId="3758492011" sldId="500"/>
            <ac:picMk id="8" creationId="{6200531D-BB45-45C3-8F07-048CA0C4376D}"/>
          </ac:picMkLst>
        </pc:picChg>
      </pc:sldChg>
      <pc:sldChg chg="modSp mod">
        <pc:chgData name="Ashkannejhad, Holly C" userId="62eb8ada-0a00-43bf-b5f2-9a4c04e56597" providerId="ADAL" clId="{44969FCE-C863-4CD2-B5A5-D84C00612A52}" dt="2025-03-03T23:53:55.854" v="4104" actId="962"/>
        <pc:sldMkLst>
          <pc:docMk/>
          <pc:sldMk cId="881035184" sldId="501"/>
        </pc:sldMkLst>
        <pc:picChg chg="mod">
          <ac:chgData name="Ashkannejhad, Holly C" userId="62eb8ada-0a00-43bf-b5f2-9a4c04e56597" providerId="ADAL" clId="{44969FCE-C863-4CD2-B5A5-D84C00612A52}" dt="2025-03-03T23:53:55.854" v="4104" actId="962"/>
          <ac:picMkLst>
            <pc:docMk/>
            <pc:sldMk cId="881035184" sldId="501"/>
            <ac:picMk id="7" creationId="{FE8AC1BF-218A-44E8-9811-54EA26071820}"/>
          </ac:picMkLst>
        </pc:picChg>
      </pc:sldChg>
      <pc:sldChg chg="modSp mod">
        <pc:chgData name="Ashkannejhad, Holly C" userId="62eb8ada-0a00-43bf-b5f2-9a4c04e56597" providerId="ADAL" clId="{44969FCE-C863-4CD2-B5A5-D84C00612A52}" dt="2025-03-03T23:54:01.431" v="4132" actId="962"/>
        <pc:sldMkLst>
          <pc:docMk/>
          <pc:sldMk cId="202045633" sldId="502"/>
        </pc:sldMkLst>
        <pc:picChg chg="mod">
          <ac:chgData name="Ashkannejhad, Holly C" userId="62eb8ada-0a00-43bf-b5f2-9a4c04e56597" providerId="ADAL" clId="{44969FCE-C863-4CD2-B5A5-D84C00612A52}" dt="2025-03-03T23:54:01.431" v="4132" actId="962"/>
          <ac:picMkLst>
            <pc:docMk/>
            <pc:sldMk cId="202045633" sldId="502"/>
            <ac:picMk id="6" creationId="{578C4A89-E1E2-4123-A04A-78B530028B1D}"/>
          </ac:picMkLst>
        </pc:picChg>
      </pc:sldChg>
      <pc:sldChg chg="modSp mod">
        <pc:chgData name="Ashkannejhad, Holly C" userId="62eb8ada-0a00-43bf-b5f2-9a4c04e56597" providerId="ADAL" clId="{44969FCE-C863-4CD2-B5A5-D84C00612A52}" dt="2025-03-03T23:54:06.403" v="4160" actId="962"/>
        <pc:sldMkLst>
          <pc:docMk/>
          <pc:sldMk cId="3198563147" sldId="503"/>
        </pc:sldMkLst>
        <pc:picChg chg="mod">
          <ac:chgData name="Ashkannejhad, Holly C" userId="62eb8ada-0a00-43bf-b5f2-9a4c04e56597" providerId="ADAL" clId="{44969FCE-C863-4CD2-B5A5-D84C00612A52}" dt="2025-03-03T23:54:06.403" v="4160" actId="962"/>
          <ac:picMkLst>
            <pc:docMk/>
            <pc:sldMk cId="3198563147" sldId="503"/>
            <ac:picMk id="4" creationId="{4CEF7092-AAF7-40FF-B0E4-F25A1057DEAA}"/>
          </ac:picMkLst>
        </pc:picChg>
      </pc:sldChg>
      <pc:sldChg chg="delSp modSp mod modTransition modAnim modNotesTx">
        <pc:chgData name="Ashkannejhad, Holly C" userId="62eb8ada-0a00-43bf-b5f2-9a4c04e56597" providerId="ADAL" clId="{44969FCE-C863-4CD2-B5A5-D84C00612A52}" dt="2025-03-03T23:46:08.970" v="2159" actId="962"/>
        <pc:sldMkLst>
          <pc:docMk/>
          <pc:sldMk cId="1355060830" sldId="504"/>
        </pc:sldMkLst>
        <pc:spChg chg="mod">
          <ac:chgData name="Ashkannejhad, Holly C" userId="62eb8ada-0a00-43bf-b5f2-9a4c04e56597" providerId="ADAL" clId="{44969FCE-C863-4CD2-B5A5-D84C00612A52}" dt="2025-03-03T21:36:00.111" v="3" actId="20577"/>
          <ac:spMkLst>
            <pc:docMk/>
            <pc:sldMk cId="1355060830" sldId="504"/>
            <ac:spMk id="3" creationId="{81AA61AF-7698-4A08-BE4A-EC3F4ED4B296}"/>
          </ac:spMkLst>
        </pc:spChg>
        <pc:picChg chg="del">
          <ac:chgData name="Ashkannejhad, Holly C" userId="62eb8ada-0a00-43bf-b5f2-9a4c04e56597" providerId="ADAL" clId="{44969FCE-C863-4CD2-B5A5-D84C00612A52}" dt="2025-03-03T21:37:03.115" v="94"/>
          <ac:picMkLst>
            <pc:docMk/>
            <pc:sldMk cId="1355060830" sldId="504"/>
            <ac:picMk id="4" creationId="{38736F26-C1CD-49A5-BDFA-AF327028FEB4}"/>
          </ac:picMkLst>
        </pc:picChg>
        <pc:picChg chg="mod">
          <ac:chgData name="Ashkannejhad, Holly C" userId="62eb8ada-0a00-43bf-b5f2-9a4c04e56597" providerId="ADAL" clId="{44969FCE-C863-4CD2-B5A5-D84C00612A52}" dt="2025-03-03T23:46:08.970" v="2159" actId="962"/>
          <ac:picMkLst>
            <pc:docMk/>
            <pc:sldMk cId="1355060830" sldId="504"/>
            <ac:picMk id="5" creationId="{C904A89B-6791-CC30-E488-E38C9ADE2AA9}"/>
          </ac:picMkLst>
        </pc:picChg>
      </pc:sldChg>
      <pc:sldChg chg="modSp mod">
        <pc:chgData name="Ashkannejhad, Holly C" userId="62eb8ada-0a00-43bf-b5f2-9a4c04e56597" providerId="ADAL" clId="{44969FCE-C863-4CD2-B5A5-D84C00612A52}" dt="2025-03-03T23:54:18.897" v="4216" actId="962"/>
        <pc:sldMkLst>
          <pc:docMk/>
          <pc:sldMk cId="997522998" sldId="505"/>
        </pc:sldMkLst>
        <pc:picChg chg="mod">
          <ac:chgData name="Ashkannejhad, Holly C" userId="62eb8ada-0a00-43bf-b5f2-9a4c04e56597" providerId="ADAL" clId="{44969FCE-C863-4CD2-B5A5-D84C00612A52}" dt="2025-03-03T23:54:18.897" v="4216" actId="962"/>
          <ac:picMkLst>
            <pc:docMk/>
            <pc:sldMk cId="997522998" sldId="505"/>
            <ac:picMk id="4" creationId="{1B8BD574-D0FB-494C-A5F5-95144F34BE17}"/>
          </ac:picMkLst>
        </pc:picChg>
      </pc:sldChg>
      <pc:sldChg chg="modSp mod">
        <pc:chgData name="Ashkannejhad, Holly C" userId="62eb8ada-0a00-43bf-b5f2-9a4c04e56597" providerId="ADAL" clId="{44969FCE-C863-4CD2-B5A5-D84C00612A52}" dt="2025-03-03T23:54:24.703" v="4244" actId="962"/>
        <pc:sldMkLst>
          <pc:docMk/>
          <pc:sldMk cId="3442005920" sldId="506"/>
        </pc:sldMkLst>
        <pc:picChg chg="mod">
          <ac:chgData name="Ashkannejhad, Holly C" userId="62eb8ada-0a00-43bf-b5f2-9a4c04e56597" providerId="ADAL" clId="{44969FCE-C863-4CD2-B5A5-D84C00612A52}" dt="2025-03-03T23:54:24.703" v="4244" actId="962"/>
          <ac:picMkLst>
            <pc:docMk/>
            <pc:sldMk cId="3442005920" sldId="506"/>
            <ac:picMk id="6" creationId="{F7F131D0-BEE8-41CB-AB25-42317C8ED18A}"/>
          </ac:picMkLst>
        </pc:picChg>
      </pc:sldChg>
      <pc:sldChg chg="modSp mod">
        <pc:chgData name="Ashkannejhad, Holly C" userId="62eb8ada-0a00-43bf-b5f2-9a4c04e56597" providerId="ADAL" clId="{44969FCE-C863-4CD2-B5A5-D84C00612A52}" dt="2025-03-03T23:54:31.149" v="4272" actId="962"/>
        <pc:sldMkLst>
          <pc:docMk/>
          <pc:sldMk cId="2315089119" sldId="508"/>
        </pc:sldMkLst>
        <pc:picChg chg="mod">
          <ac:chgData name="Ashkannejhad, Holly C" userId="62eb8ada-0a00-43bf-b5f2-9a4c04e56597" providerId="ADAL" clId="{44969FCE-C863-4CD2-B5A5-D84C00612A52}" dt="2025-03-03T23:54:31.149" v="4272" actId="962"/>
          <ac:picMkLst>
            <pc:docMk/>
            <pc:sldMk cId="2315089119" sldId="508"/>
            <ac:picMk id="5" creationId="{5B754BB9-85A0-4F50-82CF-C78F15CD2A16}"/>
          </ac:picMkLst>
        </pc:picChg>
      </pc:sldChg>
      <pc:sldChg chg="modSp mod">
        <pc:chgData name="Ashkannejhad, Holly C" userId="62eb8ada-0a00-43bf-b5f2-9a4c04e56597" providerId="ADAL" clId="{44969FCE-C863-4CD2-B5A5-D84C00612A52}" dt="2025-03-03T23:54:37.071" v="4300" actId="962"/>
        <pc:sldMkLst>
          <pc:docMk/>
          <pc:sldMk cId="1744835973" sldId="509"/>
        </pc:sldMkLst>
        <pc:picChg chg="mod">
          <ac:chgData name="Ashkannejhad, Holly C" userId="62eb8ada-0a00-43bf-b5f2-9a4c04e56597" providerId="ADAL" clId="{44969FCE-C863-4CD2-B5A5-D84C00612A52}" dt="2025-03-03T23:54:37.071" v="4300" actId="962"/>
          <ac:picMkLst>
            <pc:docMk/>
            <pc:sldMk cId="1744835973" sldId="509"/>
            <ac:picMk id="5" creationId="{B99C7E14-8342-4F7C-8E30-C69B91F6A2C4}"/>
          </ac:picMkLst>
        </pc:picChg>
      </pc:sldChg>
      <pc:sldChg chg="modSp mod">
        <pc:chgData name="Ashkannejhad, Holly C" userId="62eb8ada-0a00-43bf-b5f2-9a4c04e56597" providerId="ADAL" clId="{44969FCE-C863-4CD2-B5A5-D84C00612A52}" dt="2025-03-03T23:54:42.926" v="4328" actId="962"/>
        <pc:sldMkLst>
          <pc:docMk/>
          <pc:sldMk cId="574936401" sldId="510"/>
        </pc:sldMkLst>
        <pc:picChg chg="mod">
          <ac:chgData name="Ashkannejhad, Holly C" userId="62eb8ada-0a00-43bf-b5f2-9a4c04e56597" providerId="ADAL" clId="{44969FCE-C863-4CD2-B5A5-D84C00612A52}" dt="2025-03-03T23:54:42.926" v="4328" actId="962"/>
          <ac:picMkLst>
            <pc:docMk/>
            <pc:sldMk cId="574936401" sldId="510"/>
            <ac:picMk id="6" creationId="{28AA0215-6391-4D37-AB8D-2746DA039720}"/>
          </ac:picMkLst>
        </pc:picChg>
      </pc:sldChg>
      <pc:sldChg chg="modSp mod">
        <pc:chgData name="Ashkannejhad, Holly C" userId="62eb8ada-0a00-43bf-b5f2-9a4c04e56597" providerId="ADAL" clId="{44969FCE-C863-4CD2-B5A5-D84C00612A52}" dt="2025-03-04T00:21:18.966" v="4681" actId="962"/>
        <pc:sldMkLst>
          <pc:docMk/>
          <pc:sldMk cId="1400263913" sldId="511"/>
        </pc:sldMkLst>
        <pc:picChg chg="mod">
          <ac:chgData name="Ashkannejhad, Holly C" userId="62eb8ada-0a00-43bf-b5f2-9a4c04e56597" providerId="ADAL" clId="{44969FCE-C863-4CD2-B5A5-D84C00612A52}" dt="2025-03-04T00:21:18.966" v="4681" actId="962"/>
          <ac:picMkLst>
            <pc:docMk/>
            <pc:sldMk cId="1400263913" sldId="511"/>
            <ac:picMk id="4" creationId="{D57D8382-4CB1-4726-AB30-1935AF5A1E87}"/>
          </ac:picMkLst>
        </pc:picChg>
      </pc:sldChg>
      <pc:sldChg chg="modSp mod">
        <pc:chgData name="Ashkannejhad, Holly C" userId="62eb8ada-0a00-43bf-b5f2-9a4c04e56597" providerId="ADAL" clId="{44969FCE-C863-4CD2-B5A5-D84C00612A52}" dt="2025-03-03T23:55:30.134" v="4422" actId="962"/>
        <pc:sldMkLst>
          <pc:docMk/>
          <pc:sldMk cId="3158190328" sldId="512"/>
        </pc:sldMkLst>
        <pc:spChg chg="mod">
          <ac:chgData name="Ashkannejhad, Holly C" userId="62eb8ada-0a00-43bf-b5f2-9a4c04e56597" providerId="ADAL" clId="{44969FCE-C863-4CD2-B5A5-D84C00612A52}" dt="2025-03-03T23:55:24.386" v="4394" actId="962"/>
          <ac:spMkLst>
            <pc:docMk/>
            <pc:sldMk cId="3158190328" sldId="512"/>
            <ac:spMk id="3" creationId="{7B8E0497-2676-4777-A910-32143833B403}"/>
          </ac:spMkLst>
        </pc:spChg>
        <pc:picChg chg="mod">
          <ac:chgData name="Ashkannejhad, Holly C" userId="62eb8ada-0a00-43bf-b5f2-9a4c04e56597" providerId="ADAL" clId="{44969FCE-C863-4CD2-B5A5-D84C00612A52}" dt="2025-03-03T23:55:30.134" v="4422" actId="962"/>
          <ac:picMkLst>
            <pc:docMk/>
            <pc:sldMk cId="3158190328" sldId="512"/>
            <ac:picMk id="5" creationId="{16BCD8CF-91DD-4F51-823B-001218593AAC}"/>
          </ac:picMkLst>
        </pc:picChg>
      </pc:sldChg>
      <pc:sldChg chg="modSp mod">
        <pc:chgData name="Ashkannejhad, Holly C" userId="62eb8ada-0a00-43bf-b5f2-9a4c04e56597" providerId="ADAL" clId="{44969FCE-C863-4CD2-B5A5-D84C00612A52}" dt="2025-03-04T00:03:01.492" v="4455" actId="962"/>
        <pc:sldMkLst>
          <pc:docMk/>
          <pc:sldMk cId="1084304705" sldId="513"/>
        </pc:sldMkLst>
        <pc:spChg chg="mod">
          <ac:chgData name="Ashkannejhad, Holly C" userId="62eb8ada-0a00-43bf-b5f2-9a4c04e56597" providerId="ADAL" clId="{44969FCE-C863-4CD2-B5A5-D84C00612A52}" dt="2025-03-04T00:02:53.807" v="4423" actId="962"/>
          <ac:spMkLst>
            <pc:docMk/>
            <pc:sldMk cId="1084304705" sldId="513"/>
            <ac:spMk id="3" creationId="{7B8E0497-2676-4777-A910-32143833B403}"/>
          </ac:spMkLst>
        </pc:spChg>
        <pc:picChg chg="mod">
          <ac:chgData name="Ashkannejhad, Holly C" userId="62eb8ada-0a00-43bf-b5f2-9a4c04e56597" providerId="ADAL" clId="{44969FCE-C863-4CD2-B5A5-D84C00612A52}" dt="2025-03-04T00:03:01.492" v="4455" actId="962"/>
          <ac:picMkLst>
            <pc:docMk/>
            <pc:sldMk cId="1084304705" sldId="513"/>
            <ac:picMk id="7" creationId="{5912EB5E-2747-4E5A-98B7-E3227A0D6A82}"/>
          </ac:picMkLst>
        </pc:picChg>
      </pc:sldChg>
      <pc:sldChg chg="modSp mod">
        <pc:chgData name="Ashkannejhad, Holly C" userId="62eb8ada-0a00-43bf-b5f2-9a4c04e56597" providerId="ADAL" clId="{44969FCE-C863-4CD2-B5A5-D84C00612A52}" dt="2025-03-04T00:03:20.161" v="4513" actId="962"/>
        <pc:sldMkLst>
          <pc:docMk/>
          <pc:sldMk cId="420470903" sldId="514"/>
        </pc:sldMkLst>
        <pc:spChg chg="mod">
          <ac:chgData name="Ashkannejhad, Holly C" userId="62eb8ada-0a00-43bf-b5f2-9a4c04e56597" providerId="ADAL" clId="{44969FCE-C863-4CD2-B5A5-D84C00612A52}" dt="2025-03-04T00:03:15.575" v="4485" actId="962"/>
          <ac:spMkLst>
            <pc:docMk/>
            <pc:sldMk cId="420470903" sldId="514"/>
            <ac:spMk id="3" creationId="{7B8E0497-2676-4777-A910-32143833B403}"/>
          </ac:spMkLst>
        </pc:spChg>
        <pc:picChg chg="mod">
          <ac:chgData name="Ashkannejhad, Holly C" userId="62eb8ada-0a00-43bf-b5f2-9a4c04e56597" providerId="ADAL" clId="{44969FCE-C863-4CD2-B5A5-D84C00612A52}" dt="2025-03-04T00:03:20.161" v="4513" actId="962"/>
          <ac:picMkLst>
            <pc:docMk/>
            <pc:sldMk cId="420470903" sldId="514"/>
            <ac:picMk id="6" creationId="{B07203E9-B25C-41C9-A2FE-E9B03A9E78D3}"/>
          </ac:picMkLst>
        </pc:picChg>
      </pc:sldChg>
      <pc:sldChg chg="modSp mod">
        <pc:chgData name="Ashkannejhad, Holly C" userId="62eb8ada-0a00-43bf-b5f2-9a4c04e56597" providerId="ADAL" clId="{44969FCE-C863-4CD2-B5A5-D84C00612A52}" dt="2025-03-04T00:20:49.247" v="4569" actId="962"/>
        <pc:sldMkLst>
          <pc:docMk/>
          <pc:sldMk cId="1528146032" sldId="515"/>
        </pc:sldMkLst>
        <pc:picChg chg="mod">
          <ac:chgData name="Ashkannejhad, Holly C" userId="62eb8ada-0a00-43bf-b5f2-9a4c04e56597" providerId="ADAL" clId="{44969FCE-C863-4CD2-B5A5-D84C00612A52}" dt="2025-03-04T00:20:49.247" v="4569" actId="962"/>
          <ac:picMkLst>
            <pc:docMk/>
            <pc:sldMk cId="1528146032" sldId="515"/>
            <ac:picMk id="4" creationId="{E702EA7D-8E66-4E86-9FD1-177537BEBC2D}"/>
          </ac:picMkLst>
        </pc:picChg>
      </pc:sldChg>
      <pc:sldChg chg="modSp mod">
        <pc:chgData name="Ashkannejhad, Holly C" userId="62eb8ada-0a00-43bf-b5f2-9a4c04e56597" providerId="ADAL" clId="{44969FCE-C863-4CD2-B5A5-D84C00612A52}" dt="2025-03-04T00:20:43.543" v="4541" actId="962"/>
        <pc:sldMkLst>
          <pc:docMk/>
          <pc:sldMk cId="4293758305" sldId="516"/>
        </pc:sldMkLst>
        <pc:picChg chg="mod">
          <ac:chgData name="Ashkannejhad, Holly C" userId="62eb8ada-0a00-43bf-b5f2-9a4c04e56597" providerId="ADAL" clId="{44969FCE-C863-4CD2-B5A5-D84C00612A52}" dt="2025-03-04T00:20:43.543" v="4541" actId="962"/>
          <ac:picMkLst>
            <pc:docMk/>
            <pc:sldMk cId="4293758305" sldId="516"/>
            <ac:picMk id="4" creationId="{B572263C-97B2-4ADE-BE8D-29D7135F4093}"/>
          </ac:picMkLst>
        </pc:picChg>
      </pc:sldChg>
      <pc:sldChg chg="modSp mod">
        <pc:chgData name="Ashkannejhad, Holly C" userId="62eb8ada-0a00-43bf-b5f2-9a4c04e56597" providerId="ADAL" clId="{44969FCE-C863-4CD2-B5A5-D84C00612A52}" dt="2025-03-04T00:03:11.701" v="4484" actId="962"/>
        <pc:sldMkLst>
          <pc:docMk/>
          <pc:sldMk cId="1520673303" sldId="517"/>
        </pc:sldMkLst>
        <pc:spChg chg="mod">
          <ac:chgData name="Ashkannejhad, Holly C" userId="62eb8ada-0a00-43bf-b5f2-9a4c04e56597" providerId="ADAL" clId="{44969FCE-C863-4CD2-B5A5-D84C00612A52}" dt="2025-03-04T00:03:06.797" v="4456" actId="962"/>
          <ac:spMkLst>
            <pc:docMk/>
            <pc:sldMk cId="1520673303" sldId="517"/>
            <ac:spMk id="3" creationId="{7B8E0497-2676-4777-A910-32143833B403}"/>
          </ac:spMkLst>
        </pc:spChg>
        <pc:picChg chg="mod">
          <ac:chgData name="Ashkannejhad, Holly C" userId="62eb8ada-0a00-43bf-b5f2-9a4c04e56597" providerId="ADAL" clId="{44969FCE-C863-4CD2-B5A5-D84C00612A52}" dt="2025-03-04T00:03:11.701" v="4484" actId="962"/>
          <ac:picMkLst>
            <pc:docMk/>
            <pc:sldMk cId="1520673303" sldId="517"/>
            <ac:picMk id="5" creationId="{6B040C48-477F-4AB1-A103-6D4234ABA67A}"/>
          </ac:picMkLst>
        </pc:picChg>
      </pc:sldChg>
      <pc:sldChg chg="modSp mod">
        <pc:chgData name="Ashkannejhad, Holly C" userId="62eb8ada-0a00-43bf-b5f2-9a4c04e56597" providerId="ADAL" clId="{44969FCE-C863-4CD2-B5A5-D84C00612A52}" dt="2025-03-04T00:23:11.793" v="4737" actId="962"/>
        <pc:sldMkLst>
          <pc:docMk/>
          <pc:sldMk cId="3314938155" sldId="518"/>
        </pc:sldMkLst>
        <pc:picChg chg="mod">
          <ac:chgData name="Ashkannejhad, Holly C" userId="62eb8ada-0a00-43bf-b5f2-9a4c04e56597" providerId="ADAL" clId="{44969FCE-C863-4CD2-B5A5-D84C00612A52}" dt="2025-03-04T00:23:11.793" v="4737" actId="962"/>
          <ac:picMkLst>
            <pc:docMk/>
            <pc:sldMk cId="3314938155" sldId="518"/>
            <ac:picMk id="4" creationId="{CDD9DD80-E2D5-43FF-A32B-379752FAA61C}"/>
          </ac:picMkLst>
        </pc:picChg>
      </pc:sldChg>
      <pc:sldChg chg="modSp mod">
        <pc:chgData name="Ashkannejhad, Holly C" userId="62eb8ada-0a00-43bf-b5f2-9a4c04e56597" providerId="ADAL" clId="{44969FCE-C863-4CD2-B5A5-D84C00612A52}" dt="2025-03-04T00:20:58.682" v="4597" actId="962"/>
        <pc:sldMkLst>
          <pc:docMk/>
          <pc:sldMk cId="472198971" sldId="519"/>
        </pc:sldMkLst>
        <pc:picChg chg="mod">
          <ac:chgData name="Ashkannejhad, Holly C" userId="62eb8ada-0a00-43bf-b5f2-9a4c04e56597" providerId="ADAL" clId="{44969FCE-C863-4CD2-B5A5-D84C00612A52}" dt="2025-03-04T00:20:58.682" v="4597" actId="962"/>
          <ac:picMkLst>
            <pc:docMk/>
            <pc:sldMk cId="472198971" sldId="519"/>
            <ac:picMk id="4" creationId="{ED6CE2A2-5D52-4AB7-AAC9-EC6F6834684F}"/>
          </ac:picMkLst>
        </pc:picChg>
      </pc:sldChg>
      <pc:sldChg chg="modSp mod">
        <pc:chgData name="Ashkannejhad, Holly C" userId="62eb8ada-0a00-43bf-b5f2-9a4c04e56597" providerId="ADAL" clId="{44969FCE-C863-4CD2-B5A5-D84C00612A52}" dt="2025-03-04T00:21:05.491" v="4625" actId="962"/>
        <pc:sldMkLst>
          <pc:docMk/>
          <pc:sldMk cId="1612125159" sldId="520"/>
        </pc:sldMkLst>
        <pc:picChg chg="mod">
          <ac:chgData name="Ashkannejhad, Holly C" userId="62eb8ada-0a00-43bf-b5f2-9a4c04e56597" providerId="ADAL" clId="{44969FCE-C863-4CD2-B5A5-D84C00612A52}" dt="2025-03-04T00:21:05.491" v="4625" actId="962"/>
          <ac:picMkLst>
            <pc:docMk/>
            <pc:sldMk cId="1612125159" sldId="520"/>
            <ac:picMk id="7" creationId="{500F9830-0E93-4BEC-9A1C-8919CF680036}"/>
          </ac:picMkLst>
        </pc:picChg>
      </pc:sldChg>
      <pc:sldChg chg="modSp mod">
        <pc:chgData name="Ashkannejhad, Holly C" userId="62eb8ada-0a00-43bf-b5f2-9a4c04e56597" providerId="ADAL" clId="{44969FCE-C863-4CD2-B5A5-D84C00612A52}" dt="2025-03-04T00:23:17.143" v="4765" actId="962"/>
        <pc:sldMkLst>
          <pc:docMk/>
          <pc:sldMk cId="1436833879" sldId="521"/>
        </pc:sldMkLst>
        <pc:picChg chg="mod">
          <ac:chgData name="Ashkannejhad, Holly C" userId="62eb8ada-0a00-43bf-b5f2-9a4c04e56597" providerId="ADAL" clId="{44969FCE-C863-4CD2-B5A5-D84C00612A52}" dt="2025-03-04T00:23:17.143" v="4765" actId="962"/>
          <ac:picMkLst>
            <pc:docMk/>
            <pc:sldMk cId="1436833879" sldId="521"/>
            <ac:picMk id="4" creationId="{08C46DE3-B8D3-4E0E-A57E-7F0C51B9704F}"/>
          </ac:picMkLst>
        </pc:picChg>
      </pc:sldChg>
      <pc:sldChg chg="modSp mod">
        <pc:chgData name="Ashkannejhad, Holly C" userId="62eb8ada-0a00-43bf-b5f2-9a4c04e56597" providerId="ADAL" clId="{44969FCE-C863-4CD2-B5A5-D84C00612A52}" dt="2025-03-04T00:23:24.370" v="4793" actId="962"/>
        <pc:sldMkLst>
          <pc:docMk/>
          <pc:sldMk cId="1309510350" sldId="522"/>
        </pc:sldMkLst>
        <pc:picChg chg="mod">
          <ac:chgData name="Ashkannejhad, Holly C" userId="62eb8ada-0a00-43bf-b5f2-9a4c04e56597" providerId="ADAL" clId="{44969FCE-C863-4CD2-B5A5-D84C00612A52}" dt="2025-03-04T00:23:24.370" v="4793" actId="962"/>
          <ac:picMkLst>
            <pc:docMk/>
            <pc:sldMk cId="1309510350" sldId="522"/>
            <ac:picMk id="6" creationId="{BAAA6BB0-9AC1-4BC6-B952-176CC25CFEE8}"/>
          </ac:picMkLst>
        </pc:picChg>
      </pc:sldChg>
      <pc:sldChg chg="modSp mod">
        <pc:chgData name="Ashkannejhad, Holly C" userId="62eb8ada-0a00-43bf-b5f2-9a4c04e56597" providerId="ADAL" clId="{44969FCE-C863-4CD2-B5A5-D84C00612A52}" dt="2025-03-04T00:23:31.281" v="4821" actId="962"/>
        <pc:sldMkLst>
          <pc:docMk/>
          <pc:sldMk cId="1162582202" sldId="523"/>
        </pc:sldMkLst>
        <pc:picChg chg="mod">
          <ac:chgData name="Ashkannejhad, Holly C" userId="62eb8ada-0a00-43bf-b5f2-9a4c04e56597" providerId="ADAL" clId="{44969FCE-C863-4CD2-B5A5-D84C00612A52}" dt="2025-03-04T00:23:31.281" v="4821" actId="962"/>
          <ac:picMkLst>
            <pc:docMk/>
            <pc:sldMk cId="1162582202" sldId="523"/>
            <ac:picMk id="5" creationId="{40EDB36B-B843-42B7-A1F9-D34C198B2B19}"/>
          </ac:picMkLst>
        </pc:picChg>
      </pc:sldChg>
      <pc:sldChg chg="modSp mod">
        <pc:chgData name="Ashkannejhad, Holly C" userId="62eb8ada-0a00-43bf-b5f2-9a4c04e56597" providerId="ADAL" clId="{44969FCE-C863-4CD2-B5A5-D84C00612A52}" dt="2025-03-04T00:23:38.261" v="4849" actId="962"/>
        <pc:sldMkLst>
          <pc:docMk/>
          <pc:sldMk cId="1285515644" sldId="524"/>
        </pc:sldMkLst>
        <pc:picChg chg="mod">
          <ac:chgData name="Ashkannejhad, Holly C" userId="62eb8ada-0a00-43bf-b5f2-9a4c04e56597" providerId="ADAL" clId="{44969FCE-C863-4CD2-B5A5-D84C00612A52}" dt="2025-03-04T00:23:38.261" v="4849" actId="962"/>
          <ac:picMkLst>
            <pc:docMk/>
            <pc:sldMk cId="1285515644" sldId="524"/>
            <ac:picMk id="4" creationId="{9B5F39EA-6261-4C75-9D00-DB4A7DCCE893}"/>
          </ac:picMkLst>
        </pc:picChg>
      </pc:sldChg>
      <pc:sldChg chg="modSp mod">
        <pc:chgData name="Ashkannejhad, Holly C" userId="62eb8ada-0a00-43bf-b5f2-9a4c04e56597" providerId="ADAL" clId="{44969FCE-C863-4CD2-B5A5-D84C00612A52}" dt="2025-03-04T00:23:43.694" v="4877" actId="962"/>
        <pc:sldMkLst>
          <pc:docMk/>
          <pc:sldMk cId="2465758582" sldId="525"/>
        </pc:sldMkLst>
        <pc:picChg chg="mod">
          <ac:chgData name="Ashkannejhad, Holly C" userId="62eb8ada-0a00-43bf-b5f2-9a4c04e56597" providerId="ADAL" clId="{44969FCE-C863-4CD2-B5A5-D84C00612A52}" dt="2025-03-04T00:23:43.694" v="4877" actId="962"/>
          <ac:picMkLst>
            <pc:docMk/>
            <pc:sldMk cId="2465758582" sldId="525"/>
            <ac:picMk id="5" creationId="{F13D320E-CE21-4A7C-8E5E-10836ED4EDE6}"/>
          </ac:picMkLst>
        </pc:picChg>
      </pc:sldChg>
      <pc:sldChg chg="modSp mod">
        <pc:chgData name="Ashkannejhad, Holly C" userId="62eb8ada-0a00-43bf-b5f2-9a4c04e56597" providerId="ADAL" clId="{44969FCE-C863-4CD2-B5A5-D84C00612A52}" dt="2025-03-04T00:23:49.545" v="4905" actId="962"/>
        <pc:sldMkLst>
          <pc:docMk/>
          <pc:sldMk cId="3950112467" sldId="526"/>
        </pc:sldMkLst>
        <pc:picChg chg="mod">
          <ac:chgData name="Ashkannejhad, Holly C" userId="62eb8ada-0a00-43bf-b5f2-9a4c04e56597" providerId="ADAL" clId="{44969FCE-C863-4CD2-B5A5-D84C00612A52}" dt="2025-03-04T00:23:49.545" v="4905" actId="962"/>
          <ac:picMkLst>
            <pc:docMk/>
            <pc:sldMk cId="3950112467" sldId="526"/>
            <ac:picMk id="2" creationId="{A2DA80B4-9C7E-464A-A9F4-C829CAF064D2}"/>
          </ac:picMkLst>
        </pc:picChg>
      </pc:sldChg>
      <pc:sldChg chg="modSp mod">
        <pc:chgData name="Ashkannejhad, Holly C" userId="62eb8ada-0a00-43bf-b5f2-9a4c04e56597" providerId="ADAL" clId="{44969FCE-C863-4CD2-B5A5-D84C00612A52}" dt="2025-03-04T00:23:55.336" v="4935" actId="962"/>
        <pc:sldMkLst>
          <pc:docMk/>
          <pc:sldMk cId="3032681951" sldId="527"/>
        </pc:sldMkLst>
        <pc:picChg chg="mod">
          <ac:chgData name="Ashkannejhad, Holly C" userId="62eb8ada-0a00-43bf-b5f2-9a4c04e56597" providerId="ADAL" clId="{44969FCE-C863-4CD2-B5A5-D84C00612A52}" dt="2025-03-04T00:23:55.336" v="4935" actId="962"/>
          <ac:picMkLst>
            <pc:docMk/>
            <pc:sldMk cId="3032681951" sldId="527"/>
            <ac:picMk id="4" creationId="{E795847E-E43D-4F56-A66B-0E5F98527D9B}"/>
          </ac:picMkLst>
        </pc:picChg>
      </pc:sldChg>
      <pc:sldChg chg="modSp mod">
        <pc:chgData name="Ashkannejhad, Holly C" userId="62eb8ada-0a00-43bf-b5f2-9a4c04e56597" providerId="ADAL" clId="{44969FCE-C863-4CD2-B5A5-D84C00612A52}" dt="2025-03-04T00:24:00.429" v="4965" actId="962"/>
        <pc:sldMkLst>
          <pc:docMk/>
          <pc:sldMk cId="2068935834" sldId="528"/>
        </pc:sldMkLst>
        <pc:picChg chg="mod">
          <ac:chgData name="Ashkannejhad, Holly C" userId="62eb8ada-0a00-43bf-b5f2-9a4c04e56597" providerId="ADAL" clId="{44969FCE-C863-4CD2-B5A5-D84C00612A52}" dt="2025-03-04T00:24:00.429" v="4965" actId="962"/>
          <ac:picMkLst>
            <pc:docMk/>
            <pc:sldMk cId="2068935834" sldId="528"/>
            <ac:picMk id="5" creationId="{C3BCD5FE-7848-4F5F-A67A-4D24E3D0878C}"/>
          </ac:picMkLst>
        </pc:picChg>
      </pc:sldChg>
      <pc:sldChg chg="modSp mod">
        <pc:chgData name="Ashkannejhad, Holly C" userId="62eb8ada-0a00-43bf-b5f2-9a4c04e56597" providerId="ADAL" clId="{44969FCE-C863-4CD2-B5A5-D84C00612A52}" dt="2025-03-04T00:24:07.162" v="4995" actId="962"/>
        <pc:sldMkLst>
          <pc:docMk/>
          <pc:sldMk cId="2437934529" sldId="529"/>
        </pc:sldMkLst>
        <pc:picChg chg="mod">
          <ac:chgData name="Ashkannejhad, Holly C" userId="62eb8ada-0a00-43bf-b5f2-9a4c04e56597" providerId="ADAL" clId="{44969FCE-C863-4CD2-B5A5-D84C00612A52}" dt="2025-03-04T00:24:07.162" v="4995" actId="962"/>
          <ac:picMkLst>
            <pc:docMk/>
            <pc:sldMk cId="2437934529" sldId="529"/>
            <ac:picMk id="6" creationId="{6EE2FC90-CA8A-49E8-B732-A0F81AA36C70}"/>
          </ac:picMkLst>
        </pc:picChg>
      </pc:sldChg>
    </pc:docChg>
  </pc:docChgLst>
  <pc:docChgLst>
    <pc:chgData name="Ashkannejhad, Holly C" userId="62eb8ada-0a00-43bf-b5f2-9a4c04e56597" providerId="ADAL" clId="{C14616CF-AE99-4E7D-9FCF-8F258B2919FD}"/>
    <pc:docChg chg="undo custSel addSld delSld modSld">
      <pc:chgData name="Ashkannejhad, Holly C" userId="62eb8ada-0a00-43bf-b5f2-9a4c04e56597" providerId="ADAL" clId="{C14616CF-AE99-4E7D-9FCF-8F258B2919FD}" dt="2025-03-21T23:10:27.638" v="102" actId="478"/>
      <pc:docMkLst>
        <pc:docMk/>
      </pc:docMkLst>
      <pc:sldChg chg="delSp mod delAnim">
        <pc:chgData name="Ashkannejhad, Holly C" userId="62eb8ada-0a00-43bf-b5f2-9a4c04e56597" providerId="ADAL" clId="{C14616CF-AE99-4E7D-9FCF-8F258B2919FD}" dt="2025-03-21T23:03:34.924" v="0" actId="478"/>
        <pc:sldMkLst>
          <pc:docMk/>
          <pc:sldMk cId="157612769" sldId="256"/>
        </pc:sldMkLst>
        <pc:picChg chg="del">
          <ac:chgData name="Ashkannejhad, Holly C" userId="62eb8ada-0a00-43bf-b5f2-9a4c04e56597" providerId="ADAL" clId="{C14616CF-AE99-4E7D-9FCF-8F258B2919FD}" dt="2025-03-21T23:03:34.924" v="0" actId="478"/>
          <ac:picMkLst>
            <pc:docMk/>
            <pc:sldMk cId="157612769" sldId="256"/>
            <ac:picMk id="6" creationId="{9432C66A-8DA0-4A72-8D6F-159CD55A507F}"/>
          </ac:picMkLst>
        </pc:picChg>
      </pc:sldChg>
      <pc:sldChg chg="delSp mod delAnim">
        <pc:chgData name="Ashkannejhad, Holly C" userId="62eb8ada-0a00-43bf-b5f2-9a4c04e56597" providerId="ADAL" clId="{C14616CF-AE99-4E7D-9FCF-8F258B2919FD}" dt="2025-03-21T23:03:39.097" v="1" actId="478"/>
        <pc:sldMkLst>
          <pc:docMk/>
          <pc:sldMk cId="2537371363" sldId="257"/>
        </pc:sldMkLst>
        <pc:picChg chg="del">
          <ac:chgData name="Ashkannejhad, Holly C" userId="62eb8ada-0a00-43bf-b5f2-9a4c04e56597" providerId="ADAL" clId="{C14616CF-AE99-4E7D-9FCF-8F258B2919FD}" dt="2025-03-21T23:03:39.097" v="1" actId="478"/>
          <ac:picMkLst>
            <pc:docMk/>
            <pc:sldMk cId="2537371363" sldId="257"/>
            <ac:picMk id="4" creationId="{75170FF6-10CF-40A4-9214-1907D8F49AC5}"/>
          </ac:picMkLst>
        </pc:picChg>
      </pc:sldChg>
      <pc:sldChg chg="delSp add del mod delAnim">
        <pc:chgData name="Ashkannejhad, Holly C" userId="62eb8ada-0a00-43bf-b5f2-9a4c04e56597" providerId="ADAL" clId="{C14616CF-AE99-4E7D-9FCF-8F258B2919FD}" dt="2025-03-21T23:04:12.259" v="7" actId="478"/>
        <pc:sldMkLst>
          <pc:docMk/>
          <pc:sldMk cId="3883435496" sldId="259"/>
        </pc:sldMkLst>
        <pc:picChg chg="del">
          <ac:chgData name="Ashkannejhad, Holly C" userId="62eb8ada-0a00-43bf-b5f2-9a4c04e56597" providerId="ADAL" clId="{C14616CF-AE99-4E7D-9FCF-8F258B2919FD}" dt="2025-03-21T23:04:12.259" v="7" actId="478"/>
          <ac:picMkLst>
            <pc:docMk/>
            <pc:sldMk cId="3883435496" sldId="259"/>
            <ac:picMk id="4" creationId="{B7209FA8-85C3-45CF-A5BE-159FEAFDE195}"/>
          </ac:picMkLst>
        </pc:picChg>
      </pc:sldChg>
      <pc:sldChg chg="delSp mod delAnim">
        <pc:chgData name="Ashkannejhad, Holly C" userId="62eb8ada-0a00-43bf-b5f2-9a4c04e56597" providerId="ADAL" clId="{C14616CF-AE99-4E7D-9FCF-8F258B2919FD}" dt="2025-03-21T23:03:49.372" v="4" actId="478"/>
        <pc:sldMkLst>
          <pc:docMk/>
          <pc:sldMk cId="1095547518" sldId="295"/>
        </pc:sldMkLst>
        <pc:picChg chg="del">
          <ac:chgData name="Ashkannejhad, Holly C" userId="62eb8ada-0a00-43bf-b5f2-9a4c04e56597" providerId="ADAL" clId="{C14616CF-AE99-4E7D-9FCF-8F258B2919FD}" dt="2025-03-21T23:03:49.372" v="4" actId="478"/>
          <ac:picMkLst>
            <pc:docMk/>
            <pc:sldMk cId="1095547518" sldId="295"/>
            <ac:picMk id="5" creationId="{94634934-4A72-43D1-B2B7-A57EC7745EC0}"/>
          </ac:picMkLst>
        </pc:picChg>
      </pc:sldChg>
      <pc:sldChg chg="delSp mod delAnim">
        <pc:chgData name="Ashkannejhad, Holly C" userId="62eb8ada-0a00-43bf-b5f2-9a4c04e56597" providerId="ADAL" clId="{C14616CF-AE99-4E7D-9FCF-8F258B2919FD}" dt="2025-03-21T23:04:32.144" v="13" actId="478"/>
        <pc:sldMkLst>
          <pc:docMk/>
          <pc:sldMk cId="2824488215" sldId="305"/>
        </pc:sldMkLst>
        <pc:picChg chg="del">
          <ac:chgData name="Ashkannejhad, Holly C" userId="62eb8ada-0a00-43bf-b5f2-9a4c04e56597" providerId="ADAL" clId="{C14616CF-AE99-4E7D-9FCF-8F258B2919FD}" dt="2025-03-21T23:04:32.144" v="13" actId="478"/>
          <ac:picMkLst>
            <pc:docMk/>
            <pc:sldMk cId="2824488215" sldId="305"/>
            <ac:picMk id="4" creationId="{8FFBE1B3-BD5E-47EB-A569-A304075D025F}"/>
          </ac:picMkLst>
        </pc:picChg>
      </pc:sldChg>
      <pc:sldChg chg="delSp mod delAnim">
        <pc:chgData name="Ashkannejhad, Holly C" userId="62eb8ada-0a00-43bf-b5f2-9a4c04e56597" providerId="ADAL" clId="{C14616CF-AE99-4E7D-9FCF-8F258B2919FD}" dt="2025-03-21T23:05:43.180" v="29" actId="478"/>
        <pc:sldMkLst>
          <pc:docMk/>
          <pc:sldMk cId="2688057915" sldId="376"/>
        </pc:sldMkLst>
        <pc:picChg chg="del">
          <ac:chgData name="Ashkannejhad, Holly C" userId="62eb8ada-0a00-43bf-b5f2-9a4c04e56597" providerId="ADAL" clId="{C14616CF-AE99-4E7D-9FCF-8F258B2919FD}" dt="2025-03-21T23:05:43.180" v="29" actId="478"/>
          <ac:picMkLst>
            <pc:docMk/>
            <pc:sldMk cId="2688057915" sldId="376"/>
            <ac:picMk id="4" creationId="{EB292078-4303-4E1F-BA87-85396BBC5341}"/>
          </ac:picMkLst>
        </pc:picChg>
      </pc:sldChg>
      <pc:sldChg chg="delSp mod delAnim">
        <pc:chgData name="Ashkannejhad, Holly C" userId="62eb8ada-0a00-43bf-b5f2-9a4c04e56597" providerId="ADAL" clId="{C14616CF-AE99-4E7D-9FCF-8F258B2919FD}" dt="2025-03-21T23:04:26.799" v="11" actId="478"/>
        <pc:sldMkLst>
          <pc:docMk/>
          <pc:sldMk cId="2588297595" sldId="412"/>
        </pc:sldMkLst>
        <pc:picChg chg="del">
          <ac:chgData name="Ashkannejhad, Holly C" userId="62eb8ada-0a00-43bf-b5f2-9a4c04e56597" providerId="ADAL" clId="{C14616CF-AE99-4E7D-9FCF-8F258B2919FD}" dt="2025-03-21T23:04:26.799" v="11" actId="478"/>
          <ac:picMkLst>
            <pc:docMk/>
            <pc:sldMk cId="2588297595" sldId="412"/>
            <ac:picMk id="9" creationId="{B008A080-8B81-4D7C-AA88-15E0E27AEDB5}"/>
          </ac:picMkLst>
        </pc:picChg>
      </pc:sldChg>
      <pc:sldChg chg="delSp mod delAnim">
        <pc:chgData name="Ashkannejhad, Holly C" userId="62eb8ada-0a00-43bf-b5f2-9a4c04e56597" providerId="ADAL" clId="{C14616CF-AE99-4E7D-9FCF-8F258B2919FD}" dt="2025-03-21T23:04:29.437" v="12" actId="478"/>
        <pc:sldMkLst>
          <pc:docMk/>
          <pc:sldMk cId="1586011218" sldId="420"/>
        </pc:sldMkLst>
        <pc:picChg chg="del">
          <ac:chgData name="Ashkannejhad, Holly C" userId="62eb8ada-0a00-43bf-b5f2-9a4c04e56597" providerId="ADAL" clId="{C14616CF-AE99-4E7D-9FCF-8F258B2919FD}" dt="2025-03-21T23:04:29.437" v="12" actId="478"/>
          <ac:picMkLst>
            <pc:docMk/>
            <pc:sldMk cId="1586011218" sldId="420"/>
            <ac:picMk id="4" creationId="{AA0C5693-B869-4B5B-9F9D-9FF9D6B31EFE}"/>
          </ac:picMkLst>
        </pc:picChg>
      </pc:sldChg>
      <pc:sldChg chg="delSp mod delAnim">
        <pc:chgData name="Ashkannejhad, Holly C" userId="62eb8ada-0a00-43bf-b5f2-9a4c04e56597" providerId="ADAL" clId="{C14616CF-AE99-4E7D-9FCF-8F258B2919FD}" dt="2025-03-21T23:03:46.866" v="3" actId="478"/>
        <pc:sldMkLst>
          <pc:docMk/>
          <pc:sldMk cId="2108520811" sldId="423"/>
        </pc:sldMkLst>
        <pc:picChg chg="del">
          <ac:chgData name="Ashkannejhad, Holly C" userId="62eb8ada-0a00-43bf-b5f2-9a4c04e56597" providerId="ADAL" clId="{C14616CF-AE99-4E7D-9FCF-8F258B2919FD}" dt="2025-03-21T23:03:46.866" v="3" actId="478"/>
          <ac:picMkLst>
            <pc:docMk/>
            <pc:sldMk cId="2108520811" sldId="423"/>
            <ac:picMk id="2" creationId="{5116D5FB-D50A-4323-BFE5-070121F9E5C6}"/>
          </ac:picMkLst>
        </pc:picChg>
      </pc:sldChg>
      <pc:sldChg chg="delSp mod delAnim">
        <pc:chgData name="Ashkannejhad, Holly C" userId="62eb8ada-0a00-43bf-b5f2-9a4c04e56597" providerId="ADAL" clId="{C14616CF-AE99-4E7D-9FCF-8F258B2919FD}" dt="2025-03-21T23:05:07.848" v="24" actId="478"/>
        <pc:sldMkLst>
          <pc:docMk/>
          <pc:sldMk cId="337227449" sldId="433"/>
        </pc:sldMkLst>
        <pc:picChg chg="del">
          <ac:chgData name="Ashkannejhad, Holly C" userId="62eb8ada-0a00-43bf-b5f2-9a4c04e56597" providerId="ADAL" clId="{C14616CF-AE99-4E7D-9FCF-8F258B2919FD}" dt="2025-03-21T23:05:07.848" v="24" actId="478"/>
          <ac:picMkLst>
            <pc:docMk/>
            <pc:sldMk cId="337227449" sldId="433"/>
            <ac:picMk id="2" creationId="{F32B1D5F-BFDD-4759-B26E-4B8D8AC66530}"/>
          </ac:picMkLst>
        </pc:picChg>
      </pc:sldChg>
      <pc:sldChg chg="delSp mod delAnim">
        <pc:chgData name="Ashkannejhad, Holly C" userId="62eb8ada-0a00-43bf-b5f2-9a4c04e56597" providerId="ADAL" clId="{C14616CF-AE99-4E7D-9FCF-8F258B2919FD}" dt="2025-03-21T23:05:54.782" v="32" actId="478"/>
        <pc:sldMkLst>
          <pc:docMk/>
          <pc:sldMk cId="4048323190" sldId="434"/>
        </pc:sldMkLst>
        <pc:picChg chg="del">
          <ac:chgData name="Ashkannejhad, Holly C" userId="62eb8ada-0a00-43bf-b5f2-9a4c04e56597" providerId="ADAL" clId="{C14616CF-AE99-4E7D-9FCF-8F258B2919FD}" dt="2025-03-21T23:05:54.782" v="32" actId="478"/>
          <ac:picMkLst>
            <pc:docMk/>
            <pc:sldMk cId="4048323190" sldId="434"/>
            <ac:picMk id="2" creationId="{E74E5EB6-F61C-404E-A687-67DDFA18ACD1}"/>
          </ac:picMkLst>
        </pc:picChg>
      </pc:sldChg>
      <pc:sldChg chg="delSp mod delAnim">
        <pc:chgData name="Ashkannejhad, Holly C" userId="62eb8ada-0a00-43bf-b5f2-9a4c04e56597" providerId="ADAL" clId="{C14616CF-AE99-4E7D-9FCF-8F258B2919FD}" dt="2025-03-21T23:06:37.487" v="44" actId="478"/>
        <pc:sldMkLst>
          <pc:docMk/>
          <pc:sldMk cId="1395202540" sldId="435"/>
        </pc:sldMkLst>
        <pc:picChg chg="del">
          <ac:chgData name="Ashkannejhad, Holly C" userId="62eb8ada-0a00-43bf-b5f2-9a4c04e56597" providerId="ADAL" clId="{C14616CF-AE99-4E7D-9FCF-8F258B2919FD}" dt="2025-03-21T23:06:37.487" v="44" actId="478"/>
          <ac:picMkLst>
            <pc:docMk/>
            <pc:sldMk cId="1395202540" sldId="435"/>
            <ac:picMk id="3" creationId="{FBB62332-20AE-407B-B531-714F15E9C8B4}"/>
          </ac:picMkLst>
        </pc:picChg>
      </pc:sldChg>
      <pc:sldChg chg="delSp mod delAnim">
        <pc:chgData name="Ashkannejhad, Holly C" userId="62eb8ada-0a00-43bf-b5f2-9a4c04e56597" providerId="ADAL" clId="{C14616CF-AE99-4E7D-9FCF-8F258B2919FD}" dt="2025-03-21T23:07:11.206" v="54" actId="478"/>
        <pc:sldMkLst>
          <pc:docMk/>
          <pc:sldMk cId="1557225416" sldId="436"/>
        </pc:sldMkLst>
        <pc:picChg chg="del">
          <ac:chgData name="Ashkannejhad, Holly C" userId="62eb8ada-0a00-43bf-b5f2-9a4c04e56597" providerId="ADAL" clId="{C14616CF-AE99-4E7D-9FCF-8F258B2919FD}" dt="2025-03-21T23:07:11.206" v="54" actId="478"/>
          <ac:picMkLst>
            <pc:docMk/>
            <pc:sldMk cId="1557225416" sldId="436"/>
            <ac:picMk id="3" creationId="{BAA28949-F272-403C-8830-2F898235EA93}"/>
          </ac:picMkLst>
        </pc:picChg>
      </pc:sldChg>
      <pc:sldChg chg="delSp mod delAnim">
        <pc:chgData name="Ashkannejhad, Holly C" userId="62eb8ada-0a00-43bf-b5f2-9a4c04e56597" providerId="ADAL" clId="{C14616CF-AE99-4E7D-9FCF-8F258B2919FD}" dt="2025-03-21T23:07:56.081" v="64" actId="478"/>
        <pc:sldMkLst>
          <pc:docMk/>
          <pc:sldMk cId="3511185634" sldId="437"/>
        </pc:sldMkLst>
        <pc:picChg chg="del">
          <ac:chgData name="Ashkannejhad, Holly C" userId="62eb8ada-0a00-43bf-b5f2-9a4c04e56597" providerId="ADAL" clId="{C14616CF-AE99-4E7D-9FCF-8F258B2919FD}" dt="2025-03-21T23:07:56.081" v="64" actId="478"/>
          <ac:picMkLst>
            <pc:docMk/>
            <pc:sldMk cId="3511185634" sldId="437"/>
            <ac:picMk id="3" creationId="{A8935E04-C5D6-4E08-9B5C-095FC71C9870}"/>
          </ac:picMkLst>
        </pc:picChg>
      </pc:sldChg>
      <pc:sldChg chg="delSp mod delAnim">
        <pc:chgData name="Ashkannejhad, Holly C" userId="62eb8ada-0a00-43bf-b5f2-9a4c04e56597" providerId="ADAL" clId="{C14616CF-AE99-4E7D-9FCF-8F258B2919FD}" dt="2025-03-21T23:08:45.778" v="75" actId="478"/>
        <pc:sldMkLst>
          <pc:docMk/>
          <pc:sldMk cId="579853187" sldId="438"/>
        </pc:sldMkLst>
        <pc:picChg chg="del">
          <ac:chgData name="Ashkannejhad, Holly C" userId="62eb8ada-0a00-43bf-b5f2-9a4c04e56597" providerId="ADAL" clId="{C14616CF-AE99-4E7D-9FCF-8F258B2919FD}" dt="2025-03-21T23:08:45.778" v="75" actId="478"/>
          <ac:picMkLst>
            <pc:docMk/>
            <pc:sldMk cId="579853187" sldId="438"/>
            <ac:picMk id="2" creationId="{F4DE1B9E-3405-467B-BD36-3A43A9A0940B}"/>
          </ac:picMkLst>
        </pc:picChg>
      </pc:sldChg>
      <pc:sldChg chg="delSp mod delAnim">
        <pc:chgData name="Ashkannejhad, Holly C" userId="62eb8ada-0a00-43bf-b5f2-9a4c04e56597" providerId="ADAL" clId="{C14616CF-AE99-4E7D-9FCF-8F258B2919FD}" dt="2025-03-21T23:09:05.505" v="80" actId="478"/>
        <pc:sldMkLst>
          <pc:docMk/>
          <pc:sldMk cId="1767403393" sldId="439"/>
        </pc:sldMkLst>
        <pc:picChg chg="del">
          <ac:chgData name="Ashkannejhad, Holly C" userId="62eb8ada-0a00-43bf-b5f2-9a4c04e56597" providerId="ADAL" clId="{C14616CF-AE99-4E7D-9FCF-8F258B2919FD}" dt="2025-03-21T23:09:05.505" v="80" actId="478"/>
          <ac:picMkLst>
            <pc:docMk/>
            <pc:sldMk cId="1767403393" sldId="439"/>
            <ac:picMk id="2" creationId="{6F7F15F2-24B0-4AB7-AD33-43A1AD28FF05}"/>
          </ac:picMkLst>
        </pc:picChg>
      </pc:sldChg>
      <pc:sldChg chg="delSp mod delAnim">
        <pc:chgData name="Ashkannejhad, Holly C" userId="62eb8ada-0a00-43bf-b5f2-9a4c04e56597" providerId="ADAL" clId="{C14616CF-AE99-4E7D-9FCF-8F258B2919FD}" dt="2025-03-21T23:09:42.278" v="90" actId="478"/>
        <pc:sldMkLst>
          <pc:docMk/>
          <pc:sldMk cId="1984217603" sldId="440"/>
        </pc:sldMkLst>
        <pc:picChg chg="del">
          <ac:chgData name="Ashkannejhad, Holly C" userId="62eb8ada-0a00-43bf-b5f2-9a4c04e56597" providerId="ADAL" clId="{C14616CF-AE99-4E7D-9FCF-8F258B2919FD}" dt="2025-03-21T23:09:42.278" v="90" actId="478"/>
          <ac:picMkLst>
            <pc:docMk/>
            <pc:sldMk cId="1984217603" sldId="440"/>
            <ac:picMk id="2" creationId="{9F9C31F1-E8BD-4193-A296-4F1DED89B12E}"/>
          </ac:picMkLst>
        </pc:picChg>
      </pc:sldChg>
      <pc:sldChg chg="delSp mod delAnim">
        <pc:chgData name="Ashkannejhad, Holly C" userId="62eb8ada-0a00-43bf-b5f2-9a4c04e56597" providerId="ADAL" clId="{C14616CF-AE99-4E7D-9FCF-8F258B2919FD}" dt="2025-03-21T23:04:16.987" v="8" actId="478"/>
        <pc:sldMkLst>
          <pc:docMk/>
          <pc:sldMk cId="3489482982" sldId="441"/>
        </pc:sldMkLst>
        <pc:picChg chg="del">
          <ac:chgData name="Ashkannejhad, Holly C" userId="62eb8ada-0a00-43bf-b5f2-9a4c04e56597" providerId="ADAL" clId="{C14616CF-AE99-4E7D-9FCF-8F258B2919FD}" dt="2025-03-21T23:04:16.987" v="8" actId="478"/>
          <ac:picMkLst>
            <pc:docMk/>
            <pc:sldMk cId="3489482982" sldId="441"/>
            <ac:picMk id="5" creationId="{0C8BF581-74B9-450A-8B1F-05ABFF2106A1}"/>
          </ac:picMkLst>
        </pc:picChg>
      </pc:sldChg>
      <pc:sldChg chg="delSp mod delAnim">
        <pc:chgData name="Ashkannejhad, Holly C" userId="62eb8ada-0a00-43bf-b5f2-9a4c04e56597" providerId="ADAL" clId="{C14616CF-AE99-4E7D-9FCF-8F258B2919FD}" dt="2025-03-21T23:04:19.879" v="9" actId="478"/>
        <pc:sldMkLst>
          <pc:docMk/>
          <pc:sldMk cId="475616707" sldId="442"/>
        </pc:sldMkLst>
        <pc:picChg chg="del">
          <ac:chgData name="Ashkannejhad, Holly C" userId="62eb8ada-0a00-43bf-b5f2-9a4c04e56597" providerId="ADAL" clId="{C14616CF-AE99-4E7D-9FCF-8F258B2919FD}" dt="2025-03-21T23:04:19.879" v="9" actId="478"/>
          <ac:picMkLst>
            <pc:docMk/>
            <pc:sldMk cId="475616707" sldId="442"/>
            <ac:picMk id="5" creationId="{B34D949C-8C11-7F4A-1BBD-378B81DCD5CA}"/>
          </ac:picMkLst>
        </pc:picChg>
      </pc:sldChg>
      <pc:sldChg chg="delSp mod delAnim">
        <pc:chgData name="Ashkannejhad, Holly C" userId="62eb8ada-0a00-43bf-b5f2-9a4c04e56597" providerId="ADAL" clId="{C14616CF-AE99-4E7D-9FCF-8F258B2919FD}" dt="2025-03-21T23:04:22.671" v="10" actId="478"/>
        <pc:sldMkLst>
          <pc:docMk/>
          <pc:sldMk cId="768472604" sldId="443"/>
        </pc:sldMkLst>
        <pc:picChg chg="del">
          <ac:chgData name="Ashkannejhad, Holly C" userId="62eb8ada-0a00-43bf-b5f2-9a4c04e56597" providerId="ADAL" clId="{C14616CF-AE99-4E7D-9FCF-8F258B2919FD}" dt="2025-03-21T23:04:22.671" v="10" actId="478"/>
          <ac:picMkLst>
            <pc:docMk/>
            <pc:sldMk cId="768472604" sldId="443"/>
            <ac:picMk id="5" creationId="{2F4787D5-17FF-42D8-B79C-CCEDC29C2986}"/>
          </ac:picMkLst>
        </pc:picChg>
      </pc:sldChg>
      <pc:sldChg chg="delSp mod delAnim">
        <pc:chgData name="Ashkannejhad, Holly C" userId="62eb8ada-0a00-43bf-b5f2-9a4c04e56597" providerId="ADAL" clId="{C14616CF-AE99-4E7D-9FCF-8F258B2919FD}" dt="2025-03-21T23:04:36.239" v="14" actId="478"/>
        <pc:sldMkLst>
          <pc:docMk/>
          <pc:sldMk cId="1847570439" sldId="444"/>
        </pc:sldMkLst>
        <pc:picChg chg="del">
          <ac:chgData name="Ashkannejhad, Holly C" userId="62eb8ada-0a00-43bf-b5f2-9a4c04e56597" providerId="ADAL" clId="{C14616CF-AE99-4E7D-9FCF-8F258B2919FD}" dt="2025-03-21T23:04:36.239" v="14" actId="478"/>
          <ac:picMkLst>
            <pc:docMk/>
            <pc:sldMk cId="1847570439" sldId="444"/>
            <ac:picMk id="5" creationId="{B1A2D311-BF93-B51E-FD4C-67D16D650593}"/>
          </ac:picMkLst>
        </pc:picChg>
      </pc:sldChg>
      <pc:sldChg chg="delSp mod delAnim">
        <pc:chgData name="Ashkannejhad, Holly C" userId="62eb8ada-0a00-43bf-b5f2-9a4c04e56597" providerId="ADAL" clId="{C14616CF-AE99-4E7D-9FCF-8F258B2919FD}" dt="2025-03-21T23:04:40.096" v="15" actId="478"/>
        <pc:sldMkLst>
          <pc:docMk/>
          <pc:sldMk cId="1649845922" sldId="445"/>
        </pc:sldMkLst>
        <pc:picChg chg="del">
          <ac:chgData name="Ashkannejhad, Holly C" userId="62eb8ada-0a00-43bf-b5f2-9a4c04e56597" providerId="ADAL" clId="{C14616CF-AE99-4E7D-9FCF-8F258B2919FD}" dt="2025-03-21T23:04:40.096" v="15" actId="478"/>
          <ac:picMkLst>
            <pc:docMk/>
            <pc:sldMk cId="1649845922" sldId="445"/>
            <ac:picMk id="4" creationId="{06088E79-406A-4AAE-807D-9559A4ED0CED}"/>
          </ac:picMkLst>
        </pc:picChg>
      </pc:sldChg>
      <pc:sldChg chg="delSp mod delAnim">
        <pc:chgData name="Ashkannejhad, Holly C" userId="62eb8ada-0a00-43bf-b5f2-9a4c04e56597" providerId="ADAL" clId="{C14616CF-AE99-4E7D-9FCF-8F258B2919FD}" dt="2025-03-21T23:04:42.703" v="16" actId="478"/>
        <pc:sldMkLst>
          <pc:docMk/>
          <pc:sldMk cId="1506644306" sldId="446"/>
        </pc:sldMkLst>
        <pc:picChg chg="del">
          <ac:chgData name="Ashkannejhad, Holly C" userId="62eb8ada-0a00-43bf-b5f2-9a4c04e56597" providerId="ADAL" clId="{C14616CF-AE99-4E7D-9FCF-8F258B2919FD}" dt="2025-03-21T23:04:42.703" v="16" actId="478"/>
          <ac:picMkLst>
            <pc:docMk/>
            <pc:sldMk cId="1506644306" sldId="446"/>
            <ac:picMk id="4" creationId="{874DBB81-40F6-4FBA-95E2-8974DFBA655B}"/>
          </ac:picMkLst>
        </pc:picChg>
      </pc:sldChg>
      <pc:sldChg chg="delSp mod delAnim">
        <pc:chgData name="Ashkannejhad, Holly C" userId="62eb8ada-0a00-43bf-b5f2-9a4c04e56597" providerId="ADAL" clId="{C14616CF-AE99-4E7D-9FCF-8F258B2919FD}" dt="2025-03-21T23:04:46.773" v="17" actId="478"/>
        <pc:sldMkLst>
          <pc:docMk/>
          <pc:sldMk cId="2612670496" sldId="447"/>
        </pc:sldMkLst>
        <pc:picChg chg="del">
          <ac:chgData name="Ashkannejhad, Holly C" userId="62eb8ada-0a00-43bf-b5f2-9a4c04e56597" providerId="ADAL" clId="{C14616CF-AE99-4E7D-9FCF-8F258B2919FD}" dt="2025-03-21T23:04:46.773" v="17" actId="478"/>
          <ac:picMkLst>
            <pc:docMk/>
            <pc:sldMk cId="2612670496" sldId="447"/>
            <ac:picMk id="5" creationId="{04DC9A18-17F2-4C50-ACF8-901C10D9CF51}"/>
          </ac:picMkLst>
        </pc:picChg>
      </pc:sldChg>
      <pc:sldChg chg="delSp mod delAnim">
        <pc:chgData name="Ashkannejhad, Holly C" userId="62eb8ada-0a00-43bf-b5f2-9a4c04e56597" providerId="ADAL" clId="{C14616CF-AE99-4E7D-9FCF-8F258B2919FD}" dt="2025-03-21T23:04:49.666" v="18" actId="478"/>
        <pc:sldMkLst>
          <pc:docMk/>
          <pc:sldMk cId="1931355749" sldId="448"/>
        </pc:sldMkLst>
        <pc:picChg chg="del">
          <ac:chgData name="Ashkannejhad, Holly C" userId="62eb8ada-0a00-43bf-b5f2-9a4c04e56597" providerId="ADAL" clId="{C14616CF-AE99-4E7D-9FCF-8F258B2919FD}" dt="2025-03-21T23:04:49.666" v="18" actId="478"/>
          <ac:picMkLst>
            <pc:docMk/>
            <pc:sldMk cId="1931355749" sldId="448"/>
            <ac:picMk id="5" creationId="{690E8358-8177-4F8C-9F5E-58DE758A547F}"/>
          </ac:picMkLst>
        </pc:picChg>
      </pc:sldChg>
      <pc:sldChg chg="delSp mod delAnim">
        <pc:chgData name="Ashkannejhad, Holly C" userId="62eb8ada-0a00-43bf-b5f2-9a4c04e56597" providerId="ADAL" clId="{C14616CF-AE99-4E7D-9FCF-8F258B2919FD}" dt="2025-03-21T23:04:52.372" v="19" actId="478"/>
        <pc:sldMkLst>
          <pc:docMk/>
          <pc:sldMk cId="4011792368" sldId="449"/>
        </pc:sldMkLst>
        <pc:picChg chg="del">
          <ac:chgData name="Ashkannejhad, Holly C" userId="62eb8ada-0a00-43bf-b5f2-9a4c04e56597" providerId="ADAL" clId="{C14616CF-AE99-4E7D-9FCF-8F258B2919FD}" dt="2025-03-21T23:04:52.372" v="19" actId="478"/>
          <ac:picMkLst>
            <pc:docMk/>
            <pc:sldMk cId="4011792368" sldId="449"/>
            <ac:picMk id="4" creationId="{96630AF2-B68B-477D-B7CA-EED6084ECB7D}"/>
          </ac:picMkLst>
        </pc:picChg>
      </pc:sldChg>
      <pc:sldChg chg="delSp mod delAnim">
        <pc:chgData name="Ashkannejhad, Holly C" userId="62eb8ada-0a00-43bf-b5f2-9a4c04e56597" providerId="ADAL" clId="{C14616CF-AE99-4E7D-9FCF-8F258B2919FD}" dt="2025-03-21T23:04:55.395" v="20" actId="478"/>
        <pc:sldMkLst>
          <pc:docMk/>
          <pc:sldMk cId="1266554407" sldId="450"/>
        </pc:sldMkLst>
        <pc:picChg chg="del">
          <ac:chgData name="Ashkannejhad, Holly C" userId="62eb8ada-0a00-43bf-b5f2-9a4c04e56597" providerId="ADAL" clId="{C14616CF-AE99-4E7D-9FCF-8F258B2919FD}" dt="2025-03-21T23:04:55.395" v="20" actId="478"/>
          <ac:picMkLst>
            <pc:docMk/>
            <pc:sldMk cId="1266554407" sldId="450"/>
            <ac:picMk id="4" creationId="{1129A494-81FB-4106-B8FD-4F6AE2C7548E}"/>
          </ac:picMkLst>
        </pc:picChg>
      </pc:sldChg>
      <pc:sldChg chg="delSp mod delAnim">
        <pc:chgData name="Ashkannejhad, Holly C" userId="62eb8ada-0a00-43bf-b5f2-9a4c04e56597" providerId="ADAL" clId="{C14616CF-AE99-4E7D-9FCF-8F258B2919FD}" dt="2025-03-21T23:04:58.200" v="21" actId="478"/>
        <pc:sldMkLst>
          <pc:docMk/>
          <pc:sldMk cId="1270292589" sldId="451"/>
        </pc:sldMkLst>
        <pc:picChg chg="del">
          <ac:chgData name="Ashkannejhad, Holly C" userId="62eb8ada-0a00-43bf-b5f2-9a4c04e56597" providerId="ADAL" clId="{C14616CF-AE99-4E7D-9FCF-8F258B2919FD}" dt="2025-03-21T23:04:58.200" v="21" actId="478"/>
          <ac:picMkLst>
            <pc:docMk/>
            <pc:sldMk cId="1270292589" sldId="451"/>
            <ac:picMk id="4" creationId="{3C80093B-69A4-4882-8914-A5DF1F7409B7}"/>
          </ac:picMkLst>
        </pc:picChg>
      </pc:sldChg>
      <pc:sldChg chg="delSp mod delAnim">
        <pc:chgData name="Ashkannejhad, Holly C" userId="62eb8ada-0a00-43bf-b5f2-9a4c04e56597" providerId="ADAL" clId="{C14616CF-AE99-4E7D-9FCF-8F258B2919FD}" dt="2025-03-21T23:05:02.193" v="22" actId="478"/>
        <pc:sldMkLst>
          <pc:docMk/>
          <pc:sldMk cId="1027127387" sldId="452"/>
        </pc:sldMkLst>
        <pc:picChg chg="del">
          <ac:chgData name="Ashkannejhad, Holly C" userId="62eb8ada-0a00-43bf-b5f2-9a4c04e56597" providerId="ADAL" clId="{C14616CF-AE99-4E7D-9FCF-8F258B2919FD}" dt="2025-03-21T23:05:02.193" v="22" actId="478"/>
          <ac:picMkLst>
            <pc:docMk/>
            <pc:sldMk cId="1027127387" sldId="452"/>
            <ac:picMk id="6" creationId="{4AEA3760-DD07-4C2F-955A-1CBDABF3ACB0}"/>
          </ac:picMkLst>
        </pc:picChg>
      </pc:sldChg>
      <pc:sldChg chg="delSp mod delAnim">
        <pc:chgData name="Ashkannejhad, Holly C" userId="62eb8ada-0a00-43bf-b5f2-9a4c04e56597" providerId="ADAL" clId="{C14616CF-AE99-4E7D-9FCF-8F258B2919FD}" dt="2025-03-21T23:05:05.165" v="23" actId="478"/>
        <pc:sldMkLst>
          <pc:docMk/>
          <pc:sldMk cId="1753043024" sldId="453"/>
        </pc:sldMkLst>
        <pc:picChg chg="del">
          <ac:chgData name="Ashkannejhad, Holly C" userId="62eb8ada-0a00-43bf-b5f2-9a4c04e56597" providerId="ADAL" clId="{C14616CF-AE99-4E7D-9FCF-8F258B2919FD}" dt="2025-03-21T23:05:05.165" v="23" actId="478"/>
          <ac:picMkLst>
            <pc:docMk/>
            <pc:sldMk cId="1753043024" sldId="453"/>
            <ac:picMk id="6" creationId="{F9179AFB-208F-40FB-87B9-0D7036FC3973}"/>
          </ac:picMkLst>
        </pc:picChg>
      </pc:sldChg>
      <pc:sldChg chg="delSp mod delAnim">
        <pc:chgData name="Ashkannejhad, Holly C" userId="62eb8ada-0a00-43bf-b5f2-9a4c04e56597" providerId="ADAL" clId="{C14616CF-AE99-4E7D-9FCF-8F258B2919FD}" dt="2025-03-21T23:05:30.294" v="25" actId="478"/>
        <pc:sldMkLst>
          <pc:docMk/>
          <pc:sldMk cId="2557220437" sldId="454"/>
        </pc:sldMkLst>
        <pc:picChg chg="del">
          <ac:chgData name="Ashkannejhad, Holly C" userId="62eb8ada-0a00-43bf-b5f2-9a4c04e56597" providerId="ADAL" clId="{C14616CF-AE99-4E7D-9FCF-8F258B2919FD}" dt="2025-03-21T23:05:30.294" v="25" actId="478"/>
          <ac:picMkLst>
            <pc:docMk/>
            <pc:sldMk cId="2557220437" sldId="454"/>
            <ac:picMk id="4" creationId="{A6A96845-1D04-4857-99ED-28A332F2E5A3}"/>
          </ac:picMkLst>
        </pc:picChg>
      </pc:sldChg>
      <pc:sldChg chg="delSp mod delAnim">
        <pc:chgData name="Ashkannejhad, Holly C" userId="62eb8ada-0a00-43bf-b5f2-9a4c04e56597" providerId="ADAL" clId="{C14616CF-AE99-4E7D-9FCF-8F258B2919FD}" dt="2025-03-21T23:05:40.095" v="28" actId="478"/>
        <pc:sldMkLst>
          <pc:docMk/>
          <pc:sldMk cId="683283965" sldId="455"/>
        </pc:sldMkLst>
        <pc:picChg chg="del">
          <ac:chgData name="Ashkannejhad, Holly C" userId="62eb8ada-0a00-43bf-b5f2-9a4c04e56597" providerId="ADAL" clId="{C14616CF-AE99-4E7D-9FCF-8F258B2919FD}" dt="2025-03-21T23:05:40.095" v="28" actId="478"/>
          <ac:picMkLst>
            <pc:docMk/>
            <pc:sldMk cId="683283965" sldId="455"/>
            <ac:picMk id="5" creationId="{F5439A1F-8F4B-4DE7-8351-47DE7DA8E6C4}"/>
          </ac:picMkLst>
        </pc:picChg>
      </pc:sldChg>
      <pc:sldChg chg="delSp mod delAnim">
        <pc:chgData name="Ashkannejhad, Holly C" userId="62eb8ada-0a00-43bf-b5f2-9a4c04e56597" providerId="ADAL" clId="{C14616CF-AE99-4E7D-9FCF-8F258B2919FD}" dt="2025-03-21T23:05:33.248" v="26" actId="478"/>
        <pc:sldMkLst>
          <pc:docMk/>
          <pc:sldMk cId="3226989362" sldId="456"/>
        </pc:sldMkLst>
        <pc:picChg chg="del">
          <ac:chgData name="Ashkannejhad, Holly C" userId="62eb8ada-0a00-43bf-b5f2-9a4c04e56597" providerId="ADAL" clId="{C14616CF-AE99-4E7D-9FCF-8F258B2919FD}" dt="2025-03-21T23:05:33.248" v="26" actId="478"/>
          <ac:picMkLst>
            <pc:docMk/>
            <pc:sldMk cId="3226989362" sldId="456"/>
            <ac:picMk id="4" creationId="{3ADA5FFD-07C6-456E-A61E-4C32F95F1D53}"/>
          </ac:picMkLst>
        </pc:picChg>
      </pc:sldChg>
      <pc:sldChg chg="delSp mod delAnim">
        <pc:chgData name="Ashkannejhad, Holly C" userId="62eb8ada-0a00-43bf-b5f2-9a4c04e56597" providerId="ADAL" clId="{C14616CF-AE99-4E7D-9FCF-8F258B2919FD}" dt="2025-03-21T23:05:36.664" v="27" actId="478"/>
        <pc:sldMkLst>
          <pc:docMk/>
          <pc:sldMk cId="375707734" sldId="457"/>
        </pc:sldMkLst>
        <pc:picChg chg="del">
          <ac:chgData name="Ashkannejhad, Holly C" userId="62eb8ada-0a00-43bf-b5f2-9a4c04e56597" providerId="ADAL" clId="{C14616CF-AE99-4E7D-9FCF-8F258B2919FD}" dt="2025-03-21T23:05:36.664" v="27" actId="478"/>
          <ac:picMkLst>
            <pc:docMk/>
            <pc:sldMk cId="375707734" sldId="457"/>
            <ac:picMk id="4" creationId="{DB668B23-EAFF-4046-8041-DA97C669C599}"/>
          </ac:picMkLst>
        </pc:picChg>
      </pc:sldChg>
      <pc:sldChg chg="delSp mod delAnim">
        <pc:chgData name="Ashkannejhad, Holly C" userId="62eb8ada-0a00-43bf-b5f2-9a4c04e56597" providerId="ADAL" clId="{C14616CF-AE99-4E7D-9FCF-8F258B2919FD}" dt="2025-03-21T23:05:46.272" v="30" actId="478"/>
        <pc:sldMkLst>
          <pc:docMk/>
          <pc:sldMk cId="1062277113" sldId="459"/>
        </pc:sldMkLst>
        <pc:picChg chg="del">
          <ac:chgData name="Ashkannejhad, Holly C" userId="62eb8ada-0a00-43bf-b5f2-9a4c04e56597" providerId="ADAL" clId="{C14616CF-AE99-4E7D-9FCF-8F258B2919FD}" dt="2025-03-21T23:05:46.272" v="30" actId="478"/>
          <ac:picMkLst>
            <pc:docMk/>
            <pc:sldMk cId="1062277113" sldId="459"/>
            <ac:picMk id="4" creationId="{6EDC16B8-F433-4444-83F4-F631845589E0}"/>
          </ac:picMkLst>
        </pc:picChg>
      </pc:sldChg>
      <pc:sldChg chg="delSp mod delAnim">
        <pc:chgData name="Ashkannejhad, Holly C" userId="62eb8ada-0a00-43bf-b5f2-9a4c04e56597" providerId="ADAL" clId="{C14616CF-AE99-4E7D-9FCF-8F258B2919FD}" dt="2025-03-21T23:05:51.395" v="31" actId="478"/>
        <pc:sldMkLst>
          <pc:docMk/>
          <pc:sldMk cId="3706601174" sldId="460"/>
        </pc:sldMkLst>
        <pc:picChg chg="del">
          <ac:chgData name="Ashkannejhad, Holly C" userId="62eb8ada-0a00-43bf-b5f2-9a4c04e56597" providerId="ADAL" clId="{C14616CF-AE99-4E7D-9FCF-8F258B2919FD}" dt="2025-03-21T23:05:51.395" v="31" actId="478"/>
          <ac:picMkLst>
            <pc:docMk/>
            <pc:sldMk cId="3706601174" sldId="460"/>
            <ac:picMk id="7" creationId="{A3269073-4BC5-462B-8B39-295B67696903}"/>
          </ac:picMkLst>
        </pc:picChg>
      </pc:sldChg>
      <pc:sldChg chg="delSp mod delAnim">
        <pc:chgData name="Ashkannejhad, Holly C" userId="62eb8ada-0a00-43bf-b5f2-9a4c04e56597" providerId="ADAL" clId="{C14616CF-AE99-4E7D-9FCF-8F258B2919FD}" dt="2025-03-21T23:05:57.991" v="33" actId="478"/>
        <pc:sldMkLst>
          <pc:docMk/>
          <pc:sldMk cId="3705822015" sldId="461"/>
        </pc:sldMkLst>
        <pc:picChg chg="del">
          <ac:chgData name="Ashkannejhad, Holly C" userId="62eb8ada-0a00-43bf-b5f2-9a4c04e56597" providerId="ADAL" clId="{C14616CF-AE99-4E7D-9FCF-8F258B2919FD}" dt="2025-03-21T23:05:57.991" v="33" actId="478"/>
          <ac:picMkLst>
            <pc:docMk/>
            <pc:sldMk cId="3705822015" sldId="461"/>
            <ac:picMk id="5" creationId="{0C0604CF-DE4D-43A6-ABD4-E5CC69B1940E}"/>
          </ac:picMkLst>
        </pc:picChg>
      </pc:sldChg>
      <pc:sldChg chg="delSp mod delAnim">
        <pc:chgData name="Ashkannejhad, Holly C" userId="62eb8ada-0a00-43bf-b5f2-9a4c04e56597" providerId="ADAL" clId="{C14616CF-AE99-4E7D-9FCF-8F258B2919FD}" dt="2025-03-21T23:06:01.470" v="34" actId="478"/>
        <pc:sldMkLst>
          <pc:docMk/>
          <pc:sldMk cId="3845913525" sldId="462"/>
        </pc:sldMkLst>
        <pc:picChg chg="del">
          <ac:chgData name="Ashkannejhad, Holly C" userId="62eb8ada-0a00-43bf-b5f2-9a4c04e56597" providerId="ADAL" clId="{C14616CF-AE99-4E7D-9FCF-8F258B2919FD}" dt="2025-03-21T23:06:01.470" v="34" actId="478"/>
          <ac:picMkLst>
            <pc:docMk/>
            <pc:sldMk cId="3845913525" sldId="462"/>
            <ac:picMk id="4" creationId="{919593DE-AC92-48DE-B0FA-BF275573989D}"/>
          </ac:picMkLst>
        </pc:picChg>
      </pc:sldChg>
      <pc:sldChg chg="delSp mod delAnim">
        <pc:chgData name="Ashkannejhad, Holly C" userId="62eb8ada-0a00-43bf-b5f2-9a4c04e56597" providerId="ADAL" clId="{C14616CF-AE99-4E7D-9FCF-8F258B2919FD}" dt="2025-03-21T23:06:05.751" v="35" actId="478"/>
        <pc:sldMkLst>
          <pc:docMk/>
          <pc:sldMk cId="1122258878" sldId="463"/>
        </pc:sldMkLst>
        <pc:picChg chg="del">
          <ac:chgData name="Ashkannejhad, Holly C" userId="62eb8ada-0a00-43bf-b5f2-9a4c04e56597" providerId="ADAL" clId="{C14616CF-AE99-4E7D-9FCF-8F258B2919FD}" dt="2025-03-21T23:06:05.751" v="35" actId="478"/>
          <ac:picMkLst>
            <pc:docMk/>
            <pc:sldMk cId="1122258878" sldId="463"/>
            <ac:picMk id="5" creationId="{27C28528-AFFB-45E0-9210-D512501C5142}"/>
          </ac:picMkLst>
        </pc:picChg>
      </pc:sldChg>
      <pc:sldChg chg="delSp mod delAnim">
        <pc:chgData name="Ashkannejhad, Holly C" userId="62eb8ada-0a00-43bf-b5f2-9a4c04e56597" providerId="ADAL" clId="{C14616CF-AE99-4E7D-9FCF-8F258B2919FD}" dt="2025-03-21T23:06:08.720" v="36" actId="478"/>
        <pc:sldMkLst>
          <pc:docMk/>
          <pc:sldMk cId="3696834511" sldId="464"/>
        </pc:sldMkLst>
        <pc:picChg chg="del">
          <ac:chgData name="Ashkannejhad, Holly C" userId="62eb8ada-0a00-43bf-b5f2-9a4c04e56597" providerId="ADAL" clId="{C14616CF-AE99-4E7D-9FCF-8F258B2919FD}" dt="2025-03-21T23:06:08.720" v="36" actId="478"/>
          <ac:picMkLst>
            <pc:docMk/>
            <pc:sldMk cId="3696834511" sldId="464"/>
            <ac:picMk id="4" creationId="{9AD7C7E8-2EDD-47D4-8019-7432456F1842}"/>
          </ac:picMkLst>
        </pc:picChg>
      </pc:sldChg>
      <pc:sldChg chg="delSp mod delAnim">
        <pc:chgData name="Ashkannejhad, Holly C" userId="62eb8ada-0a00-43bf-b5f2-9a4c04e56597" providerId="ADAL" clId="{C14616CF-AE99-4E7D-9FCF-8F258B2919FD}" dt="2025-03-21T23:06:12.180" v="37" actId="478"/>
        <pc:sldMkLst>
          <pc:docMk/>
          <pc:sldMk cId="553065254" sldId="465"/>
        </pc:sldMkLst>
        <pc:picChg chg="del">
          <ac:chgData name="Ashkannejhad, Holly C" userId="62eb8ada-0a00-43bf-b5f2-9a4c04e56597" providerId="ADAL" clId="{C14616CF-AE99-4E7D-9FCF-8F258B2919FD}" dt="2025-03-21T23:06:12.180" v="37" actId="478"/>
          <ac:picMkLst>
            <pc:docMk/>
            <pc:sldMk cId="553065254" sldId="465"/>
            <ac:picMk id="4" creationId="{A4F514D8-8E0A-41A7-9206-92AE9BDE61DC}"/>
          </ac:picMkLst>
        </pc:picChg>
      </pc:sldChg>
      <pc:sldChg chg="delSp mod delAnim">
        <pc:chgData name="Ashkannejhad, Holly C" userId="62eb8ada-0a00-43bf-b5f2-9a4c04e56597" providerId="ADAL" clId="{C14616CF-AE99-4E7D-9FCF-8F258B2919FD}" dt="2025-03-21T23:06:15.104" v="38" actId="478"/>
        <pc:sldMkLst>
          <pc:docMk/>
          <pc:sldMk cId="2941717152" sldId="466"/>
        </pc:sldMkLst>
        <pc:picChg chg="del">
          <ac:chgData name="Ashkannejhad, Holly C" userId="62eb8ada-0a00-43bf-b5f2-9a4c04e56597" providerId="ADAL" clId="{C14616CF-AE99-4E7D-9FCF-8F258B2919FD}" dt="2025-03-21T23:06:15.104" v="38" actId="478"/>
          <ac:picMkLst>
            <pc:docMk/>
            <pc:sldMk cId="2941717152" sldId="466"/>
            <ac:picMk id="5" creationId="{1A705D8D-C1CF-4BEC-89B9-3A0E8C9E783C}"/>
          </ac:picMkLst>
        </pc:picChg>
      </pc:sldChg>
      <pc:sldChg chg="delSp mod delAnim">
        <pc:chgData name="Ashkannejhad, Holly C" userId="62eb8ada-0a00-43bf-b5f2-9a4c04e56597" providerId="ADAL" clId="{C14616CF-AE99-4E7D-9FCF-8F258B2919FD}" dt="2025-03-21T23:06:20.994" v="39" actId="478"/>
        <pc:sldMkLst>
          <pc:docMk/>
          <pc:sldMk cId="2491204397" sldId="467"/>
        </pc:sldMkLst>
        <pc:picChg chg="del">
          <ac:chgData name="Ashkannejhad, Holly C" userId="62eb8ada-0a00-43bf-b5f2-9a4c04e56597" providerId="ADAL" clId="{C14616CF-AE99-4E7D-9FCF-8F258B2919FD}" dt="2025-03-21T23:06:20.994" v="39" actId="478"/>
          <ac:picMkLst>
            <pc:docMk/>
            <pc:sldMk cId="2491204397" sldId="467"/>
            <ac:picMk id="5" creationId="{E5C4C2D0-0C91-1C85-DD90-828EBAAC928B}"/>
          </ac:picMkLst>
        </pc:picChg>
      </pc:sldChg>
      <pc:sldChg chg="delSp mod delAnim">
        <pc:chgData name="Ashkannejhad, Holly C" userId="62eb8ada-0a00-43bf-b5f2-9a4c04e56597" providerId="ADAL" clId="{C14616CF-AE99-4E7D-9FCF-8F258B2919FD}" dt="2025-03-21T23:06:24.062" v="40" actId="478"/>
        <pc:sldMkLst>
          <pc:docMk/>
          <pc:sldMk cId="2208939458" sldId="468"/>
        </pc:sldMkLst>
        <pc:picChg chg="del">
          <ac:chgData name="Ashkannejhad, Holly C" userId="62eb8ada-0a00-43bf-b5f2-9a4c04e56597" providerId="ADAL" clId="{C14616CF-AE99-4E7D-9FCF-8F258B2919FD}" dt="2025-03-21T23:06:24.062" v="40" actId="478"/>
          <ac:picMkLst>
            <pc:docMk/>
            <pc:sldMk cId="2208939458" sldId="468"/>
            <ac:picMk id="4" creationId="{A2A67E98-B520-412F-BF51-387F5C2AE8ED}"/>
          </ac:picMkLst>
        </pc:picChg>
      </pc:sldChg>
      <pc:sldChg chg="delSp mod delAnim">
        <pc:chgData name="Ashkannejhad, Holly C" userId="62eb8ada-0a00-43bf-b5f2-9a4c04e56597" providerId="ADAL" clId="{C14616CF-AE99-4E7D-9FCF-8F258B2919FD}" dt="2025-03-21T23:06:27.476" v="41" actId="478"/>
        <pc:sldMkLst>
          <pc:docMk/>
          <pc:sldMk cId="1618118835" sldId="469"/>
        </pc:sldMkLst>
        <pc:picChg chg="del">
          <ac:chgData name="Ashkannejhad, Holly C" userId="62eb8ada-0a00-43bf-b5f2-9a4c04e56597" providerId="ADAL" clId="{C14616CF-AE99-4E7D-9FCF-8F258B2919FD}" dt="2025-03-21T23:06:27.476" v="41" actId="478"/>
          <ac:picMkLst>
            <pc:docMk/>
            <pc:sldMk cId="1618118835" sldId="469"/>
            <ac:picMk id="5" creationId="{1A738AAD-EF46-FEE2-751E-18AC33DBD95A}"/>
          </ac:picMkLst>
        </pc:picChg>
      </pc:sldChg>
      <pc:sldChg chg="delSp mod delAnim">
        <pc:chgData name="Ashkannejhad, Holly C" userId="62eb8ada-0a00-43bf-b5f2-9a4c04e56597" providerId="ADAL" clId="{C14616CF-AE99-4E7D-9FCF-8F258B2919FD}" dt="2025-03-21T23:06:30.467" v="42" actId="478"/>
        <pc:sldMkLst>
          <pc:docMk/>
          <pc:sldMk cId="2485749990" sldId="470"/>
        </pc:sldMkLst>
        <pc:picChg chg="del">
          <ac:chgData name="Ashkannejhad, Holly C" userId="62eb8ada-0a00-43bf-b5f2-9a4c04e56597" providerId="ADAL" clId="{C14616CF-AE99-4E7D-9FCF-8F258B2919FD}" dt="2025-03-21T23:06:30.467" v="42" actId="478"/>
          <ac:picMkLst>
            <pc:docMk/>
            <pc:sldMk cId="2485749990" sldId="470"/>
            <ac:picMk id="5" creationId="{BB87DDB5-58E7-4CAB-80C6-BF11650917F5}"/>
          </ac:picMkLst>
        </pc:picChg>
      </pc:sldChg>
      <pc:sldChg chg="delSp mod delAnim">
        <pc:chgData name="Ashkannejhad, Holly C" userId="62eb8ada-0a00-43bf-b5f2-9a4c04e56597" providerId="ADAL" clId="{C14616CF-AE99-4E7D-9FCF-8F258B2919FD}" dt="2025-03-21T23:06:33.978" v="43" actId="478"/>
        <pc:sldMkLst>
          <pc:docMk/>
          <pc:sldMk cId="3920192345" sldId="471"/>
        </pc:sldMkLst>
        <pc:picChg chg="del">
          <ac:chgData name="Ashkannejhad, Holly C" userId="62eb8ada-0a00-43bf-b5f2-9a4c04e56597" providerId="ADAL" clId="{C14616CF-AE99-4E7D-9FCF-8F258B2919FD}" dt="2025-03-21T23:06:33.978" v="43" actId="478"/>
          <ac:picMkLst>
            <pc:docMk/>
            <pc:sldMk cId="3920192345" sldId="471"/>
            <ac:picMk id="6" creationId="{DC1CB5E2-6E94-4D62-8620-4CA4C09E5DF8}"/>
          </ac:picMkLst>
        </pc:picChg>
      </pc:sldChg>
      <pc:sldChg chg="delSp mod delAnim">
        <pc:chgData name="Ashkannejhad, Holly C" userId="62eb8ada-0a00-43bf-b5f2-9a4c04e56597" providerId="ADAL" clId="{C14616CF-AE99-4E7D-9FCF-8F258B2919FD}" dt="2025-03-21T23:06:40.663" v="45" actId="478"/>
        <pc:sldMkLst>
          <pc:docMk/>
          <pc:sldMk cId="3415590602" sldId="472"/>
        </pc:sldMkLst>
        <pc:picChg chg="del">
          <ac:chgData name="Ashkannejhad, Holly C" userId="62eb8ada-0a00-43bf-b5f2-9a4c04e56597" providerId="ADAL" clId="{C14616CF-AE99-4E7D-9FCF-8F258B2919FD}" dt="2025-03-21T23:06:40.663" v="45" actId="478"/>
          <ac:picMkLst>
            <pc:docMk/>
            <pc:sldMk cId="3415590602" sldId="472"/>
            <ac:picMk id="4" creationId="{97D04973-72CF-458D-835B-8D8CA20C482D}"/>
          </ac:picMkLst>
        </pc:picChg>
      </pc:sldChg>
      <pc:sldChg chg="delSp mod delAnim">
        <pc:chgData name="Ashkannejhad, Holly C" userId="62eb8ada-0a00-43bf-b5f2-9a4c04e56597" providerId="ADAL" clId="{C14616CF-AE99-4E7D-9FCF-8F258B2919FD}" dt="2025-03-21T23:06:44.063" v="46" actId="478"/>
        <pc:sldMkLst>
          <pc:docMk/>
          <pc:sldMk cId="3426599403" sldId="473"/>
        </pc:sldMkLst>
        <pc:picChg chg="del">
          <ac:chgData name="Ashkannejhad, Holly C" userId="62eb8ada-0a00-43bf-b5f2-9a4c04e56597" providerId="ADAL" clId="{C14616CF-AE99-4E7D-9FCF-8F258B2919FD}" dt="2025-03-21T23:06:44.063" v="46" actId="478"/>
          <ac:picMkLst>
            <pc:docMk/>
            <pc:sldMk cId="3426599403" sldId="473"/>
            <ac:picMk id="5" creationId="{D2BE163F-E755-45A0-98EB-0B7046603193}"/>
          </ac:picMkLst>
        </pc:picChg>
      </pc:sldChg>
      <pc:sldChg chg="delSp mod delAnim">
        <pc:chgData name="Ashkannejhad, Holly C" userId="62eb8ada-0a00-43bf-b5f2-9a4c04e56597" providerId="ADAL" clId="{C14616CF-AE99-4E7D-9FCF-8F258B2919FD}" dt="2025-03-21T23:06:47.355" v="47" actId="478"/>
        <pc:sldMkLst>
          <pc:docMk/>
          <pc:sldMk cId="2540842354" sldId="474"/>
        </pc:sldMkLst>
        <pc:picChg chg="del">
          <ac:chgData name="Ashkannejhad, Holly C" userId="62eb8ada-0a00-43bf-b5f2-9a4c04e56597" providerId="ADAL" clId="{C14616CF-AE99-4E7D-9FCF-8F258B2919FD}" dt="2025-03-21T23:06:47.355" v="47" actId="478"/>
          <ac:picMkLst>
            <pc:docMk/>
            <pc:sldMk cId="2540842354" sldId="474"/>
            <ac:picMk id="5" creationId="{01A1BCEE-3ACB-470E-AA4B-FC607D74E41C}"/>
          </ac:picMkLst>
        </pc:picChg>
      </pc:sldChg>
      <pc:sldChg chg="delSp mod delAnim">
        <pc:chgData name="Ashkannejhad, Holly C" userId="62eb8ada-0a00-43bf-b5f2-9a4c04e56597" providerId="ADAL" clId="{C14616CF-AE99-4E7D-9FCF-8F258B2919FD}" dt="2025-03-21T23:06:50.733" v="48" actId="478"/>
        <pc:sldMkLst>
          <pc:docMk/>
          <pc:sldMk cId="2392710704" sldId="476"/>
        </pc:sldMkLst>
        <pc:picChg chg="del">
          <ac:chgData name="Ashkannejhad, Holly C" userId="62eb8ada-0a00-43bf-b5f2-9a4c04e56597" providerId="ADAL" clId="{C14616CF-AE99-4E7D-9FCF-8F258B2919FD}" dt="2025-03-21T23:06:50.733" v="48" actId="478"/>
          <ac:picMkLst>
            <pc:docMk/>
            <pc:sldMk cId="2392710704" sldId="476"/>
            <ac:picMk id="5" creationId="{2E56DB87-E372-4ED8-A742-927DF6BFB37D}"/>
          </ac:picMkLst>
        </pc:picChg>
      </pc:sldChg>
      <pc:sldChg chg="delSp mod delAnim">
        <pc:chgData name="Ashkannejhad, Holly C" userId="62eb8ada-0a00-43bf-b5f2-9a4c04e56597" providerId="ADAL" clId="{C14616CF-AE99-4E7D-9FCF-8F258B2919FD}" dt="2025-03-21T23:06:53.987" v="49" actId="478"/>
        <pc:sldMkLst>
          <pc:docMk/>
          <pc:sldMk cId="1573824924" sldId="477"/>
        </pc:sldMkLst>
        <pc:picChg chg="del">
          <ac:chgData name="Ashkannejhad, Holly C" userId="62eb8ada-0a00-43bf-b5f2-9a4c04e56597" providerId="ADAL" clId="{C14616CF-AE99-4E7D-9FCF-8F258B2919FD}" dt="2025-03-21T23:06:53.987" v="49" actId="478"/>
          <ac:picMkLst>
            <pc:docMk/>
            <pc:sldMk cId="1573824924" sldId="477"/>
            <ac:picMk id="6" creationId="{9B2888DC-82A0-46BB-B0B9-8807F5710053}"/>
          </ac:picMkLst>
        </pc:picChg>
      </pc:sldChg>
      <pc:sldChg chg="delSp mod delAnim">
        <pc:chgData name="Ashkannejhad, Holly C" userId="62eb8ada-0a00-43bf-b5f2-9a4c04e56597" providerId="ADAL" clId="{C14616CF-AE99-4E7D-9FCF-8F258B2919FD}" dt="2025-03-21T23:06:57.350" v="50" actId="478"/>
        <pc:sldMkLst>
          <pc:docMk/>
          <pc:sldMk cId="35805095" sldId="478"/>
        </pc:sldMkLst>
        <pc:picChg chg="del">
          <ac:chgData name="Ashkannejhad, Holly C" userId="62eb8ada-0a00-43bf-b5f2-9a4c04e56597" providerId="ADAL" clId="{C14616CF-AE99-4E7D-9FCF-8F258B2919FD}" dt="2025-03-21T23:06:57.350" v="50" actId="478"/>
          <ac:picMkLst>
            <pc:docMk/>
            <pc:sldMk cId="35805095" sldId="478"/>
            <ac:picMk id="5" creationId="{CB8DE323-5176-E595-CA96-3A87CEA48268}"/>
          </ac:picMkLst>
        </pc:picChg>
      </pc:sldChg>
      <pc:sldChg chg="delSp mod delAnim">
        <pc:chgData name="Ashkannejhad, Holly C" userId="62eb8ada-0a00-43bf-b5f2-9a4c04e56597" providerId="ADAL" clId="{C14616CF-AE99-4E7D-9FCF-8F258B2919FD}" dt="2025-03-21T23:07:00.608" v="51" actId="478"/>
        <pc:sldMkLst>
          <pc:docMk/>
          <pc:sldMk cId="1781319823" sldId="479"/>
        </pc:sldMkLst>
        <pc:picChg chg="del">
          <ac:chgData name="Ashkannejhad, Holly C" userId="62eb8ada-0a00-43bf-b5f2-9a4c04e56597" providerId="ADAL" clId="{C14616CF-AE99-4E7D-9FCF-8F258B2919FD}" dt="2025-03-21T23:07:00.608" v="51" actId="478"/>
          <ac:picMkLst>
            <pc:docMk/>
            <pc:sldMk cId="1781319823" sldId="479"/>
            <ac:picMk id="7" creationId="{10DE597D-C438-4EEE-9393-3CAD2BD53587}"/>
          </ac:picMkLst>
        </pc:picChg>
      </pc:sldChg>
      <pc:sldChg chg="delSp mod delAnim">
        <pc:chgData name="Ashkannejhad, Holly C" userId="62eb8ada-0a00-43bf-b5f2-9a4c04e56597" providerId="ADAL" clId="{C14616CF-AE99-4E7D-9FCF-8F258B2919FD}" dt="2025-03-21T23:07:03.837" v="52" actId="478"/>
        <pc:sldMkLst>
          <pc:docMk/>
          <pc:sldMk cId="2203686945" sldId="480"/>
        </pc:sldMkLst>
        <pc:picChg chg="del">
          <ac:chgData name="Ashkannejhad, Holly C" userId="62eb8ada-0a00-43bf-b5f2-9a4c04e56597" providerId="ADAL" clId="{C14616CF-AE99-4E7D-9FCF-8F258B2919FD}" dt="2025-03-21T23:07:03.837" v="52" actId="478"/>
          <ac:picMkLst>
            <pc:docMk/>
            <pc:sldMk cId="2203686945" sldId="480"/>
            <ac:picMk id="4" creationId="{C63170EB-3424-402F-9F58-C8B8F78D359D}"/>
          </ac:picMkLst>
        </pc:picChg>
      </pc:sldChg>
      <pc:sldChg chg="delSp mod delAnim">
        <pc:chgData name="Ashkannejhad, Holly C" userId="62eb8ada-0a00-43bf-b5f2-9a4c04e56597" providerId="ADAL" clId="{C14616CF-AE99-4E7D-9FCF-8F258B2919FD}" dt="2025-03-21T23:07:07.749" v="53" actId="478"/>
        <pc:sldMkLst>
          <pc:docMk/>
          <pc:sldMk cId="3348356831" sldId="481"/>
        </pc:sldMkLst>
        <pc:picChg chg="del">
          <ac:chgData name="Ashkannejhad, Holly C" userId="62eb8ada-0a00-43bf-b5f2-9a4c04e56597" providerId="ADAL" clId="{C14616CF-AE99-4E7D-9FCF-8F258B2919FD}" dt="2025-03-21T23:07:07.749" v="53" actId="478"/>
          <ac:picMkLst>
            <pc:docMk/>
            <pc:sldMk cId="3348356831" sldId="481"/>
            <ac:picMk id="4" creationId="{9464A05D-E518-49A7-B327-13098EAF573E}"/>
          </ac:picMkLst>
        </pc:picChg>
      </pc:sldChg>
      <pc:sldChg chg="delSp mod delAnim">
        <pc:chgData name="Ashkannejhad, Holly C" userId="62eb8ada-0a00-43bf-b5f2-9a4c04e56597" providerId="ADAL" clId="{C14616CF-AE99-4E7D-9FCF-8F258B2919FD}" dt="2025-03-21T23:07:15.264" v="55" actId="478"/>
        <pc:sldMkLst>
          <pc:docMk/>
          <pc:sldMk cId="472832388" sldId="482"/>
        </pc:sldMkLst>
        <pc:picChg chg="del">
          <ac:chgData name="Ashkannejhad, Holly C" userId="62eb8ada-0a00-43bf-b5f2-9a4c04e56597" providerId="ADAL" clId="{C14616CF-AE99-4E7D-9FCF-8F258B2919FD}" dt="2025-03-21T23:07:15.264" v="55" actId="478"/>
          <ac:picMkLst>
            <pc:docMk/>
            <pc:sldMk cId="472832388" sldId="482"/>
            <ac:picMk id="4" creationId="{95C7E607-7D64-4ABF-B64F-06C26DA2F70C}"/>
          </ac:picMkLst>
        </pc:picChg>
      </pc:sldChg>
      <pc:sldChg chg="delSp mod delAnim">
        <pc:chgData name="Ashkannejhad, Holly C" userId="62eb8ada-0a00-43bf-b5f2-9a4c04e56597" providerId="ADAL" clId="{C14616CF-AE99-4E7D-9FCF-8F258B2919FD}" dt="2025-03-21T23:07:34.990" v="59" actId="478"/>
        <pc:sldMkLst>
          <pc:docMk/>
          <pc:sldMk cId="4051702687" sldId="483"/>
        </pc:sldMkLst>
        <pc:picChg chg="del">
          <ac:chgData name="Ashkannejhad, Holly C" userId="62eb8ada-0a00-43bf-b5f2-9a4c04e56597" providerId="ADAL" clId="{C14616CF-AE99-4E7D-9FCF-8F258B2919FD}" dt="2025-03-21T23:07:34.990" v="59" actId="478"/>
          <ac:picMkLst>
            <pc:docMk/>
            <pc:sldMk cId="4051702687" sldId="483"/>
            <ac:picMk id="5" creationId="{B4A5D6D4-AA83-4E88-A3C2-0E1996C4BE0B}"/>
          </ac:picMkLst>
        </pc:picChg>
      </pc:sldChg>
      <pc:sldChg chg="delSp mod delAnim">
        <pc:chgData name="Ashkannejhad, Holly C" userId="62eb8ada-0a00-43bf-b5f2-9a4c04e56597" providerId="ADAL" clId="{C14616CF-AE99-4E7D-9FCF-8F258B2919FD}" dt="2025-03-21T23:07:18.193" v="56" actId="478"/>
        <pc:sldMkLst>
          <pc:docMk/>
          <pc:sldMk cId="3507152060" sldId="484"/>
        </pc:sldMkLst>
        <pc:picChg chg="del">
          <ac:chgData name="Ashkannejhad, Holly C" userId="62eb8ada-0a00-43bf-b5f2-9a4c04e56597" providerId="ADAL" clId="{C14616CF-AE99-4E7D-9FCF-8F258B2919FD}" dt="2025-03-21T23:07:18.193" v="56" actId="478"/>
          <ac:picMkLst>
            <pc:docMk/>
            <pc:sldMk cId="3507152060" sldId="484"/>
            <ac:picMk id="5" creationId="{2B987892-869B-43F6-8FBD-7D18613753CB}"/>
          </ac:picMkLst>
        </pc:picChg>
      </pc:sldChg>
      <pc:sldChg chg="delSp mod delAnim">
        <pc:chgData name="Ashkannejhad, Holly C" userId="62eb8ada-0a00-43bf-b5f2-9a4c04e56597" providerId="ADAL" clId="{C14616CF-AE99-4E7D-9FCF-8F258B2919FD}" dt="2025-03-21T23:07:21.300" v="57" actId="478"/>
        <pc:sldMkLst>
          <pc:docMk/>
          <pc:sldMk cId="3247731424" sldId="485"/>
        </pc:sldMkLst>
        <pc:picChg chg="del">
          <ac:chgData name="Ashkannejhad, Holly C" userId="62eb8ada-0a00-43bf-b5f2-9a4c04e56597" providerId="ADAL" clId="{C14616CF-AE99-4E7D-9FCF-8F258B2919FD}" dt="2025-03-21T23:07:21.300" v="57" actId="478"/>
          <ac:picMkLst>
            <pc:docMk/>
            <pc:sldMk cId="3247731424" sldId="485"/>
            <ac:picMk id="6" creationId="{088C641F-4B6E-4563-9FF6-8946938EC83C}"/>
          </ac:picMkLst>
        </pc:picChg>
      </pc:sldChg>
      <pc:sldChg chg="delSp mod delAnim">
        <pc:chgData name="Ashkannejhad, Holly C" userId="62eb8ada-0a00-43bf-b5f2-9a4c04e56597" providerId="ADAL" clId="{C14616CF-AE99-4E7D-9FCF-8F258B2919FD}" dt="2025-03-21T23:07:31.296" v="58" actId="478"/>
        <pc:sldMkLst>
          <pc:docMk/>
          <pc:sldMk cId="3839538261" sldId="486"/>
        </pc:sldMkLst>
        <pc:picChg chg="del">
          <ac:chgData name="Ashkannejhad, Holly C" userId="62eb8ada-0a00-43bf-b5f2-9a4c04e56597" providerId="ADAL" clId="{C14616CF-AE99-4E7D-9FCF-8F258B2919FD}" dt="2025-03-21T23:07:31.296" v="58" actId="478"/>
          <ac:picMkLst>
            <pc:docMk/>
            <pc:sldMk cId="3839538261" sldId="486"/>
            <ac:picMk id="4" creationId="{89501D68-2114-47D9-9824-FAB236E1192C}"/>
          </ac:picMkLst>
        </pc:picChg>
      </pc:sldChg>
      <pc:sldChg chg="delSp mod delAnim">
        <pc:chgData name="Ashkannejhad, Holly C" userId="62eb8ada-0a00-43bf-b5f2-9a4c04e56597" providerId="ADAL" clId="{C14616CF-AE99-4E7D-9FCF-8F258B2919FD}" dt="2025-03-21T23:07:40.341" v="60" actId="478"/>
        <pc:sldMkLst>
          <pc:docMk/>
          <pc:sldMk cId="3635913637" sldId="487"/>
        </pc:sldMkLst>
        <pc:picChg chg="del">
          <ac:chgData name="Ashkannejhad, Holly C" userId="62eb8ada-0a00-43bf-b5f2-9a4c04e56597" providerId="ADAL" clId="{C14616CF-AE99-4E7D-9FCF-8F258B2919FD}" dt="2025-03-21T23:07:40.341" v="60" actId="478"/>
          <ac:picMkLst>
            <pc:docMk/>
            <pc:sldMk cId="3635913637" sldId="487"/>
            <ac:picMk id="4" creationId="{19BE8FF2-6F70-4465-BD8E-9695B6157552}"/>
          </ac:picMkLst>
        </pc:picChg>
      </pc:sldChg>
      <pc:sldChg chg="delSp mod delAnim">
        <pc:chgData name="Ashkannejhad, Holly C" userId="62eb8ada-0a00-43bf-b5f2-9a4c04e56597" providerId="ADAL" clId="{C14616CF-AE99-4E7D-9FCF-8F258B2919FD}" dt="2025-03-21T23:07:47.838" v="62" actId="478"/>
        <pc:sldMkLst>
          <pc:docMk/>
          <pc:sldMk cId="4169119842" sldId="488"/>
        </pc:sldMkLst>
        <pc:picChg chg="del">
          <ac:chgData name="Ashkannejhad, Holly C" userId="62eb8ada-0a00-43bf-b5f2-9a4c04e56597" providerId="ADAL" clId="{C14616CF-AE99-4E7D-9FCF-8F258B2919FD}" dt="2025-03-21T23:07:47.838" v="62" actId="478"/>
          <ac:picMkLst>
            <pc:docMk/>
            <pc:sldMk cId="4169119842" sldId="488"/>
            <ac:picMk id="6" creationId="{2DCFF0CA-B8AE-45B7-B45A-3028FDA1D1CA}"/>
          </ac:picMkLst>
        </pc:picChg>
      </pc:sldChg>
      <pc:sldChg chg="delSp mod delAnim">
        <pc:chgData name="Ashkannejhad, Holly C" userId="62eb8ada-0a00-43bf-b5f2-9a4c04e56597" providerId="ADAL" clId="{C14616CF-AE99-4E7D-9FCF-8F258B2919FD}" dt="2025-03-21T23:07:44.568" v="61" actId="478"/>
        <pc:sldMkLst>
          <pc:docMk/>
          <pc:sldMk cId="1255741142" sldId="489"/>
        </pc:sldMkLst>
        <pc:picChg chg="del">
          <ac:chgData name="Ashkannejhad, Holly C" userId="62eb8ada-0a00-43bf-b5f2-9a4c04e56597" providerId="ADAL" clId="{C14616CF-AE99-4E7D-9FCF-8F258B2919FD}" dt="2025-03-21T23:07:44.568" v="61" actId="478"/>
          <ac:picMkLst>
            <pc:docMk/>
            <pc:sldMk cId="1255741142" sldId="489"/>
            <ac:picMk id="4" creationId="{53FF4F18-01EB-58B4-1536-F4DC42223805}"/>
          </ac:picMkLst>
        </pc:picChg>
      </pc:sldChg>
      <pc:sldChg chg="delSp mod delAnim">
        <pc:chgData name="Ashkannejhad, Holly C" userId="62eb8ada-0a00-43bf-b5f2-9a4c04e56597" providerId="ADAL" clId="{C14616CF-AE99-4E7D-9FCF-8F258B2919FD}" dt="2025-03-21T23:07:52.353" v="63" actId="478"/>
        <pc:sldMkLst>
          <pc:docMk/>
          <pc:sldMk cId="3468056961" sldId="490"/>
        </pc:sldMkLst>
        <pc:picChg chg="del">
          <ac:chgData name="Ashkannejhad, Holly C" userId="62eb8ada-0a00-43bf-b5f2-9a4c04e56597" providerId="ADAL" clId="{C14616CF-AE99-4E7D-9FCF-8F258B2919FD}" dt="2025-03-21T23:07:52.353" v="63" actId="478"/>
          <ac:picMkLst>
            <pc:docMk/>
            <pc:sldMk cId="3468056961" sldId="490"/>
            <ac:picMk id="4" creationId="{A4E98476-133D-4E7B-A2D8-95F961BC6207}"/>
          </ac:picMkLst>
        </pc:picChg>
      </pc:sldChg>
      <pc:sldChg chg="delSp mod delAnim">
        <pc:chgData name="Ashkannejhad, Holly C" userId="62eb8ada-0a00-43bf-b5f2-9a4c04e56597" providerId="ADAL" clId="{C14616CF-AE99-4E7D-9FCF-8F258B2919FD}" dt="2025-03-21T23:08:03.348" v="65" actId="478"/>
        <pc:sldMkLst>
          <pc:docMk/>
          <pc:sldMk cId="3852752920" sldId="491"/>
        </pc:sldMkLst>
        <pc:picChg chg="del">
          <ac:chgData name="Ashkannejhad, Holly C" userId="62eb8ada-0a00-43bf-b5f2-9a4c04e56597" providerId="ADAL" clId="{C14616CF-AE99-4E7D-9FCF-8F258B2919FD}" dt="2025-03-21T23:08:03.348" v="65" actId="478"/>
          <ac:picMkLst>
            <pc:docMk/>
            <pc:sldMk cId="3852752920" sldId="491"/>
            <ac:picMk id="4" creationId="{17D7B15B-B547-47F5-BD98-6213B7AB6386}"/>
          </ac:picMkLst>
        </pc:picChg>
      </pc:sldChg>
      <pc:sldChg chg="delSp mod delAnim">
        <pc:chgData name="Ashkannejhad, Holly C" userId="62eb8ada-0a00-43bf-b5f2-9a4c04e56597" providerId="ADAL" clId="{C14616CF-AE99-4E7D-9FCF-8F258B2919FD}" dt="2025-03-21T23:08:24.527" v="70" actId="478"/>
        <pc:sldMkLst>
          <pc:docMk/>
          <pc:sldMk cId="161024954" sldId="492"/>
        </pc:sldMkLst>
        <pc:picChg chg="del">
          <ac:chgData name="Ashkannejhad, Holly C" userId="62eb8ada-0a00-43bf-b5f2-9a4c04e56597" providerId="ADAL" clId="{C14616CF-AE99-4E7D-9FCF-8F258B2919FD}" dt="2025-03-21T23:08:24.527" v="70" actId="478"/>
          <ac:picMkLst>
            <pc:docMk/>
            <pc:sldMk cId="161024954" sldId="492"/>
            <ac:picMk id="4" creationId="{69E7D31A-9ECE-E2CA-CC11-959FA8F2BF79}"/>
          </ac:picMkLst>
        </pc:picChg>
      </pc:sldChg>
      <pc:sldChg chg="delSp mod delAnim">
        <pc:chgData name="Ashkannejhad, Holly C" userId="62eb8ada-0a00-43bf-b5f2-9a4c04e56597" providerId="ADAL" clId="{C14616CF-AE99-4E7D-9FCF-8F258B2919FD}" dt="2025-03-21T23:08:06.880" v="66" actId="478"/>
        <pc:sldMkLst>
          <pc:docMk/>
          <pc:sldMk cId="1397905614" sldId="494"/>
        </pc:sldMkLst>
        <pc:picChg chg="del">
          <ac:chgData name="Ashkannejhad, Holly C" userId="62eb8ada-0a00-43bf-b5f2-9a4c04e56597" providerId="ADAL" clId="{C14616CF-AE99-4E7D-9FCF-8F258B2919FD}" dt="2025-03-21T23:08:06.880" v="66" actId="478"/>
          <ac:picMkLst>
            <pc:docMk/>
            <pc:sldMk cId="1397905614" sldId="494"/>
            <ac:picMk id="4" creationId="{44DBA2BF-130C-41C3-9388-6EE2ABAD51C5}"/>
          </ac:picMkLst>
        </pc:picChg>
      </pc:sldChg>
      <pc:sldChg chg="delSp mod delAnim">
        <pc:chgData name="Ashkannejhad, Holly C" userId="62eb8ada-0a00-43bf-b5f2-9a4c04e56597" providerId="ADAL" clId="{C14616CF-AE99-4E7D-9FCF-8F258B2919FD}" dt="2025-03-21T23:09:09.323" v="81" actId="478"/>
        <pc:sldMkLst>
          <pc:docMk/>
          <pc:sldMk cId="1703250743" sldId="495"/>
        </pc:sldMkLst>
        <pc:picChg chg="del">
          <ac:chgData name="Ashkannejhad, Holly C" userId="62eb8ada-0a00-43bf-b5f2-9a4c04e56597" providerId="ADAL" clId="{C14616CF-AE99-4E7D-9FCF-8F258B2919FD}" dt="2025-03-21T23:09:09.323" v="81" actId="478"/>
          <ac:picMkLst>
            <pc:docMk/>
            <pc:sldMk cId="1703250743" sldId="495"/>
            <ac:picMk id="5" creationId="{385CA4C2-D0A5-4FE9-95B7-23A1975319BF}"/>
          </ac:picMkLst>
        </pc:picChg>
      </pc:sldChg>
      <pc:sldChg chg="delSp mod delAnim">
        <pc:chgData name="Ashkannejhad, Holly C" userId="62eb8ada-0a00-43bf-b5f2-9a4c04e56597" providerId="ADAL" clId="{C14616CF-AE99-4E7D-9FCF-8F258B2919FD}" dt="2025-03-21T23:09:49.333" v="92" actId="478"/>
        <pc:sldMkLst>
          <pc:docMk/>
          <pc:sldMk cId="3107906685" sldId="496"/>
        </pc:sldMkLst>
        <pc:picChg chg="del">
          <ac:chgData name="Ashkannejhad, Holly C" userId="62eb8ada-0a00-43bf-b5f2-9a4c04e56597" providerId="ADAL" clId="{C14616CF-AE99-4E7D-9FCF-8F258B2919FD}" dt="2025-03-21T23:09:49.333" v="92" actId="478"/>
          <ac:picMkLst>
            <pc:docMk/>
            <pc:sldMk cId="3107906685" sldId="496"/>
            <ac:picMk id="6" creationId="{D26C2A6F-306C-4F2F-995D-FC96A6D3B49C}"/>
          </ac:picMkLst>
        </pc:picChg>
      </pc:sldChg>
      <pc:sldChg chg="delSp mod delAnim">
        <pc:chgData name="Ashkannejhad, Holly C" userId="62eb8ada-0a00-43bf-b5f2-9a4c04e56597" providerId="ADAL" clId="{C14616CF-AE99-4E7D-9FCF-8F258B2919FD}" dt="2025-03-21T23:08:10.691" v="67" actId="478"/>
        <pc:sldMkLst>
          <pc:docMk/>
          <pc:sldMk cId="158864270" sldId="498"/>
        </pc:sldMkLst>
        <pc:picChg chg="del">
          <ac:chgData name="Ashkannejhad, Holly C" userId="62eb8ada-0a00-43bf-b5f2-9a4c04e56597" providerId="ADAL" clId="{C14616CF-AE99-4E7D-9FCF-8F258B2919FD}" dt="2025-03-21T23:08:10.691" v="67" actId="478"/>
          <ac:picMkLst>
            <pc:docMk/>
            <pc:sldMk cId="158864270" sldId="498"/>
            <ac:picMk id="4" creationId="{AA08C5D3-49DA-DFB9-5CCB-C259ECDE8039}"/>
          </ac:picMkLst>
        </pc:picChg>
      </pc:sldChg>
      <pc:sldChg chg="delSp mod delAnim">
        <pc:chgData name="Ashkannejhad, Holly C" userId="62eb8ada-0a00-43bf-b5f2-9a4c04e56597" providerId="ADAL" clId="{C14616CF-AE99-4E7D-9FCF-8F258B2919FD}" dt="2025-03-21T23:08:14.865" v="68" actId="478"/>
        <pc:sldMkLst>
          <pc:docMk/>
          <pc:sldMk cId="4256229483" sldId="499"/>
        </pc:sldMkLst>
        <pc:picChg chg="del">
          <ac:chgData name="Ashkannejhad, Holly C" userId="62eb8ada-0a00-43bf-b5f2-9a4c04e56597" providerId="ADAL" clId="{C14616CF-AE99-4E7D-9FCF-8F258B2919FD}" dt="2025-03-21T23:08:14.865" v="68" actId="478"/>
          <ac:picMkLst>
            <pc:docMk/>
            <pc:sldMk cId="4256229483" sldId="499"/>
            <ac:picMk id="4" creationId="{1778EE04-0689-4B1F-A6EA-D8961F2CF6B5}"/>
          </ac:picMkLst>
        </pc:picChg>
      </pc:sldChg>
      <pc:sldChg chg="delSp mod delAnim">
        <pc:chgData name="Ashkannejhad, Holly C" userId="62eb8ada-0a00-43bf-b5f2-9a4c04e56597" providerId="ADAL" clId="{C14616CF-AE99-4E7D-9FCF-8F258B2919FD}" dt="2025-03-21T23:08:20.717" v="69" actId="478"/>
        <pc:sldMkLst>
          <pc:docMk/>
          <pc:sldMk cId="3758492011" sldId="500"/>
        </pc:sldMkLst>
        <pc:picChg chg="del">
          <ac:chgData name="Ashkannejhad, Holly C" userId="62eb8ada-0a00-43bf-b5f2-9a4c04e56597" providerId="ADAL" clId="{C14616CF-AE99-4E7D-9FCF-8F258B2919FD}" dt="2025-03-21T23:08:20.717" v="69" actId="478"/>
          <ac:picMkLst>
            <pc:docMk/>
            <pc:sldMk cId="3758492011" sldId="500"/>
            <ac:picMk id="8" creationId="{6200531D-BB45-45C3-8F07-048CA0C4376D}"/>
          </ac:picMkLst>
        </pc:picChg>
      </pc:sldChg>
      <pc:sldChg chg="delSp mod delAnim">
        <pc:chgData name="Ashkannejhad, Holly C" userId="62eb8ada-0a00-43bf-b5f2-9a4c04e56597" providerId="ADAL" clId="{C14616CF-AE99-4E7D-9FCF-8F258B2919FD}" dt="2025-03-21T23:08:28.551" v="71" actId="478"/>
        <pc:sldMkLst>
          <pc:docMk/>
          <pc:sldMk cId="881035184" sldId="501"/>
        </pc:sldMkLst>
        <pc:picChg chg="del">
          <ac:chgData name="Ashkannejhad, Holly C" userId="62eb8ada-0a00-43bf-b5f2-9a4c04e56597" providerId="ADAL" clId="{C14616CF-AE99-4E7D-9FCF-8F258B2919FD}" dt="2025-03-21T23:08:28.551" v="71" actId="478"/>
          <ac:picMkLst>
            <pc:docMk/>
            <pc:sldMk cId="881035184" sldId="501"/>
            <ac:picMk id="7" creationId="{FE8AC1BF-218A-44E8-9811-54EA26071820}"/>
          </ac:picMkLst>
        </pc:picChg>
      </pc:sldChg>
      <pc:sldChg chg="delSp mod delAnim">
        <pc:chgData name="Ashkannejhad, Holly C" userId="62eb8ada-0a00-43bf-b5f2-9a4c04e56597" providerId="ADAL" clId="{C14616CF-AE99-4E7D-9FCF-8F258B2919FD}" dt="2025-03-21T23:08:31.991" v="72" actId="478"/>
        <pc:sldMkLst>
          <pc:docMk/>
          <pc:sldMk cId="202045633" sldId="502"/>
        </pc:sldMkLst>
        <pc:picChg chg="del">
          <ac:chgData name="Ashkannejhad, Holly C" userId="62eb8ada-0a00-43bf-b5f2-9a4c04e56597" providerId="ADAL" clId="{C14616CF-AE99-4E7D-9FCF-8F258B2919FD}" dt="2025-03-21T23:08:31.991" v="72" actId="478"/>
          <ac:picMkLst>
            <pc:docMk/>
            <pc:sldMk cId="202045633" sldId="502"/>
            <ac:picMk id="6" creationId="{578C4A89-E1E2-4123-A04A-78B530028B1D}"/>
          </ac:picMkLst>
        </pc:picChg>
      </pc:sldChg>
      <pc:sldChg chg="delSp mod delAnim">
        <pc:chgData name="Ashkannejhad, Holly C" userId="62eb8ada-0a00-43bf-b5f2-9a4c04e56597" providerId="ADAL" clId="{C14616CF-AE99-4E7D-9FCF-8F258B2919FD}" dt="2025-03-21T23:08:37.758" v="73" actId="478"/>
        <pc:sldMkLst>
          <pc:docMk/>
          <pc:sldMk cId="3198563147" sldId="503"/>
        </pc:sldMkLst>
        <pc:picChg chg="del">
          <ac:chgData name="Ashkannejhad, Holly C" userId="62eb8ada-0a00-43bf-b5f2-9a4c04e56597" providerId="ADAL" clId="{C14616CF-AE99-4E7D-9FCF-8F258B2919FD}" dt="2025-03-21T23:08:37.758" v="73" actId="478"/>
          <ac:picMkLst>
            <pc:docMk/>
            <pc:sldMk cId="3198563147" sldId="503"/>
            <ac:picMk id="4" creationId="{4CEF7092-AAF7-40FF-B0E4-F25A1057DEAA}"/>
          </ac:picMkLst>
        </pc:picChg>
      </pc:sldChg>
      <pc:sldChg chg="delSp mod delAnim">
        <pc:chgData name="Ashkannejhad, Holly C" userId="62eb8ada-0a00-43bf-b5f2-9a4c04e56597" providerId="ADAL" clId="{C14616CF-AE99-4E7D-9FCF-8F258B2919FD}" dt="2025-03-21T23:03:43.943" v="2" actId="478"/>
        <pc:sldMkLst>
          <pc:docMk/>
          <pc:sldMk cId="1355060830" sldId="504"/>
        </pc:sldMkLst>
        <pc:picChg chg="del">
          <ac:chgData name="Ashkannejhad, Holly C" userId="62eb8ada-0a00-43bf-b5f2-9a4c04e56597" providerId="ADAL" clId="{C14616CF-AE99-4E7D-9FCF-8F258B2919FD}" dt="2025-03-21T23:03:43.943" v="2" actId="478"/>
          <ac:picMkLst>
            <pc:docMk/>
            <pc:sldMk cId="1355060830" sldId="504"/>
            <ac:picMk id="5" creationId="{C904A89B-6791-CC30-E488-E38C9ADE2AA9}"/>
          </ac:picMkLst>
        </pc:picChg>
      </pc:sldChg>
      <pc:sldChg chg="delSp mod delAnim">
        <pc:chgData name="Ashkannejhad, Holly C" userId="62eb8ada-0a00-43bf-b5f2-9a4c04e56597" providerId="ADAL" clId="{C14616CF-AE99-4E7D-9FCF-8F258B2919FD}" dt="2025-03-21T23:08:40.549" v="74" actId="478"/>
        <pc:sldMkLst>
          <pc:docMk/>
          <pc:sldMk cId="997522998" sldId="505"/>
        </pc:sldMkLst>
        <pc:picChg chg="del">
          <ac:chgData name="Ashkannejhad, Holly C" userId="62eb8ada-0a00-43bf-b5f2-9a4c04e56597" providerId="ADAL" clId="{C14616CF-AE99-4E7D-9FCF-8F258B2919FD}" dt="2025-03-21T23:08:40.549" v="74" actId="478"/>
          <ac:picMkLst>
            <pc:docMk/>
            <pc:sldMk cId="997522998" sldId="505"/>
            <ac:picMk id="4" creationId="{1B8BD574-D0FB-494C-A5F5-95144F34BE17}"/>
          </ac:picMkLst>
        </pc:picChg>
      </pc:sldChg>
      <pc:sldChg chg="delSp mod delAnim">
        <pc:chgData name="Ashkannejhad, Holly C" userId="62eb8ada-0a00-43bf-b5f2-9a4c04e56597" providerId="ADAL" clId="{C14616CF-AE99-4E7D-9FCF-8F258B2919FD}" dt="2025-03-21T23:08:48.884" v="76" actId="478"/>
        <pc:sldMkLst>
          <pc:docMk/>
          <pc:sldMk cId="3442005920" sldId="506"/>
        </pc:sldMkLst>
        <pc:picChg chg="del">
          <ac:chgData name="Ashkannejhad, Holly C" userId="62eb8ada-0a00-43bf-b5f2-9a4c04e56597" providerId="ADAL" clId="{C14616CF-AE99-4E7D-9FCF-8F258B2919FD}" dt="2025-03-21T23:08:48.884" v="76" actId="478"/>
          <ac:picMkLst>
            <pc:docMk/>
            <pc:sldMk cId="3442005920" sldId="506"/>
            <ac:picMk id="6" creationId="{F7F131D0-BEE8-41CB-AB25-42317C8ED18A}"/>
          </ac:picMkLst>
        </pc:picChg>
      </pc:sldChg>
      <pc:sldChg chg="delSp mod delAnim">
        <pc:chgData name="Ashkannejhad, Holly C" userId="62eb8ada-0a00-43bf-b5f2-9a4c04e56597" providerId="ADAL" clId="{C14616CF-AE99-4E7D-9FCF-8F258B2919FD}" dt="2025-03-21T23:08:53.342" v="77" actId="478"/>
        <pc:sldMkLst>
          <pc:docMk/>
          <pc:sldMk cId="2315089119" sldId="508"/>
        </pc:sldMkLst>
        <pc:picChg chg="del">
          <ac:chgData name="Ashkannejhad, Holly C" userId="62eb8ada-0a00-43bf-b5f2-9a4c04e56597" providerId="ADAL" clId="{C14616CF-AE99-4E7D-9FCF-8F258B2919FD}" dt="2025-03-21T23:08:53.342" v="77" actId="478"/>
          <ac:picMkLst>
            <pc:docMk/>
            <pc:sldMk cId="2315089119" sldId="508"/>
            <ac:picMk id="5" creationId="{5B754BB9-85A0-4F50-82CF-C78F15CD2A16}"/>
          </ac:picMkLst>
        </pc:picChg>
      </pc:sldChg>
      <pc:sldChg chg="delSp mod delAnim">
        <pc:chgData name="Ashkannejhad, Holly C" userId="62eb8ada-0a00-43bf-b5f2-9a4c04e56597" providerId="ADAL" clId="{C14616CF-AE99-4E7D-9FCF-8F258B2919FD}" dt="2025-03-21T23:08:59.128" v="78" actId="478"/>
        <pc:sldMkLst>
          <pc:docMk/>
          <pc:sldMk cId="1744835973" sldId="509"/>
        </pc:sldMkLst>
        <pc:picChg chg="del">
          <ac:chgData name="Ashkannejhad, Holly C" userId="62eb8ada-0a00-43bf-b5f2-9a4c04e56597" providerId="ADAL" clId="{C14616CF-AE99-4E7D-9FCF-8F258B2919FD}" dt="2025-03-21T23:08:59.128" v="78" actId="478"/>
          <ac:picMkLst>
            <pc:docMk/>
            <pc:sldMk cId="1744835973" sldId="509"/>
            <ac:picMk id="5" creationId="{B99C7E14-8342-4F7C-8E30-C69B91F6A2C4}"/>
          </ac:picMkLst>
        </pc:picChg>
      </pc:sldChg>
      <pc:sldChg chg="delSp mod delAnim">
        <pc:chgData name="Ashkannejhad, Holly C" userId="62eb8ada-0a00-43bf-b5f2-9a4c04e56597" providerId="ADAL" clId="{C14616CF-AE99-4E7D-9FCF-8F258B2919FD}" dt="2025-03-21T23:09:02.183" v="79" actId="478"/>
        <pc:sldMkLst>
          <pc:docMk/>
          <pc:sldMk cId="574936401" sldId="510"/>
        </pc:sldMkLst>
        <pc:picChg chg="del">
          <ac:chgData name="Ashkannejhad, Holly C" userId="62eb8ada-0a00-43bf-b5f2-9a4c04e56597" providerId="ADAL" clId="{C14616CF-AE99-4E7D-9FCF-8F258B2919FD}" dt="2025-03-21T23:09:02.183" v="79" actId="478"/>
          <ac:picMkLst>
            <pc:docMk/>
            <pc:sldMk cId="574936401" sldId="510"/>
            <ac:picMk id="6" creationId="{28AA0215-6391-4D37-AB8D-2746DA039720}"/>
          </ac:picMkLst>
        </pc:picChg>
      </pc:sldChg>
      <pc:sldChg chg="delSp mod delAnim">
        <pc:chgData name="Ashkannejhad, Holly C" userId="62eb8ada-0a00-43bf-b5f2-9a4c04e56597" providerId="ADAL" clId="{C14616CF-AE99-4E7D-9FCF-8F258B2919FD}" dt="2025-03-21T23:09:45.849" v="91" actId="478"/>
        <pc:sldMkLst>
          <pc:docMk/>
          <pc:sldMk cId="1400263913" sldId="511"/>
        </pc:sldMkLst>
        <pc:picChg chg="del">
          <ac:chgData name="Ashkannejhad, Holly C" userId="62eb8ada-0a00-43bf-b5f2-9a4c04e56597" providerId="ADAL" clId="{C14616CF-AE99-4E7D-9FCF-8F258B2919FD}" dt="2025-03-21T23:09:45.849" v="91" actId="478"/>
          <ac:picMkLst>
            <pc:docMk/>
            <pc:sldMk cId="1400263913" sldId="511"/>
            <ac:picMk id="4" creationId="{D57D8382-4CB1-4726-AB30-1935AF5A1E87}"/>
          </ac:picMkLst>
        </pc:picChg>
      </pc:sldChg>
      <pc:sldChg chg="delSp mod delAnim">
        <pc:chgData name="Ashkannejhad, Holly C" userId="62eb8ada-0a00-43bf-b5f2-9a4c04e56597" providerId="ADAL" clId="{C14616CF-AE99-4E7D-9FCF-8F258B2919FD}" dt="2025-03-21T23:09:12.407" v="82" actId="478"/>
        <pc:sldMkLst>
          <pc:docMk/>
          <pc:sldMk cId="3158190328" sldId="512"/>
        </pc:sldMkLst>
        <pc:picChg chg="del">
          <ac:chgData name="Ashkannejhad, Holly C" userId="62eb8ada-0a00-43bf-b5f2-9a4c04e56597" providerId="ADAL" clId="{C14616CF-AE99-4E7D-9FCF-8F258B2919FD}" dt="2025-03-21T23:09:12.407" v="82" actId="478"/>
          <ac:picMkLst>
            <pc:docMk/>
            <pc:sldMk cId="3158190328" sldId="512"/>
            <ac:picMk id="5" creationId="{16BCD8CF-91DD-4F51-823B-001218593AAC}"/>
          </ac:picMkLst>
        </pc:picChg>
      </pc:sldChg>
      <pc:sldChg chg="delSp mod delAnim">
        <pc:chgData name="Ashkannejhad, Holly C" userId="62eb8ada-0a00-43bf-b5f2-9a4c04e56597" providerId="ADAL" clId="{C14616CF-AE99-4E7D-9FCF-8F258B2919FD}" dt="2025-03-21T23:09:16.284" v="83" actId="478"/>
        <pc:sldMkLst>
          <pc:docMk/>
          <pc:sldMk cId="1084304705" sldId="513"/>
        </pc:sldMkLst>
        <pc:picChg chg="del">
          <ac:chgData name="Ashkannejhad, Holly C" userId="62eb8ada-0a00-43bf-b5f2-9a4c04e56597" providerId="ADAL" clId="{C14616CF-AE99-4E7D-9FCF-8F258B2919FD}" dt="2025-03-21T23:09:16.284" v="83" actId="478"/>
          <ac:picMkLst>
            <pc:docMk/>
            <pc:sldMk cId="1084304705" sldId="513"/>
            <ac:picMk id="7" creationId="{5912EB5E-2747-4E5A-98B7-E3227A0D6A82}"/>
          </ac:picMkLst>
        </pc:picChg>
      </pc:sldChg>
      <pc:sldChg chg="delSp mod delAnim">
        <pc:chgData name="Ashkannejhad, Holly C" userId="62eb8ada-0a00-43bf-b5f2-9a4c04e56597" providerId="ADAL" clId="{C14616CF-AE99-4E7D-9FCF-8F258B2919FD}" dt="2025-03-21T23:09:24.490" v="85" actId="478"/>
        <pc:sldMkLst>
          <pc:docMk/>
          <pc:sldMk cId="420470903" sldId="514"/>
        </pc:sldMkLst>
        <pc:picChg chg="del">
          <ac:chgData name="Ashkannejhad, Holly C" userId="62eb8ada-0a00-43bf-b5f2-9a4c04e56597" providerId="ADAL" clId="{C14616CF-AE99-4E7D-9FCF-8F258B2919FD}" dt="2025-03-21T23:09:24.490" v="85" actId="478"/>
          <ac:picMkLst>
            <pc:docMk/>
            <pc:sldMk cId="420470903" sldId="514"/>
            <ac:picMk id="6" creationId="{B07203E9-B25C-41C9-A2FE-E9B03A9E78D3}"/>
          </ac:picMkLst>
        </pc:picChg>
      </pc:sldChg>
      <pc:sldChg chg="delSp mod delAnim">
        <pc:chgData name="Ashkannejhad, Holly C" userId="62eb8ada-0a00-43bf-b5f2-9a4c04e56597" providerId="ADAL" clId="{C14616CF-AE99-4E7D-9FCF-8F258B2919FD}" dt="2025-03-21T23:09:27.412" v="86" actId="478"/>
        <pc:sldMkLst>
          <pc:docMk/>
          <pc:sldMk cId="1528146032" sldId="515"/>
        </pc:sldMkLst>
        <pc:picChg chg="del">
          <ac:chgData name="Ashkannejhad, Holly C" userId="62eb8ada-0a00-43bf-b5f2-9a4c04e56597" providerId="ADAL" clId="{C14616CF-AE99-4E7D-9FCF-8F258B2919FD}" dt="2025-03-21T23:09:27.412" v="86" actId="478"/>
          <ac:picMkLst>
            <pc:docMk/>
            <pc:sldMk cId="1528146032" sldId="515"/>
            <ac:picMk id="4" creationId="{E702EA7D-8E66-4E86-9FD1-177537BEBC2D}"/>
          </ac:picMkLst>
        </pc:picChg>
      </pc:sldChg>
      <pc:sldChg chg="delSp mod delAnim">
        <pc:chgData name="Ashkannejhad, Holly C" userId="62eb8ada-0a00-43bf-b5f2-9a4c04e56597" providerId="ADAL" clId="{C14616CF-AE99-4E7D-9FCF-8F258B2919FD}" dt="2025-03-21T23:09:31.137" v="87" actId="478"/>
        <pc:sldMkLst>
          <pc:docMk/>
          <pc:sldMk cId="4293758305" sldId="516"/>
        </pc:sldMkLst>
        <pc:picChg chg="del">
          <ac:chgData name="Ashkannejhad, Holly C" userId="62eb8ada-0a00-43bf-b5f2-9a4c04e56597" providerId="ADAL" clId="{C14616CF-AE99-4E7D-9FCF-8F258B2919FD}" dt="2025-03-21T23:09:31.137" v="87" actId="478"/>
          <ac:picMkLst>
            <pc:docMk/>
            <pc:sldMk cId="4293758305" sldId="516"/>
            <ac:picMk id="4" creationId="{B572263C-97B2-4ADE-BE8D-29D7135F4093}"/>
          </ac:picMkLst>
        </pc:picChg>
      </pc:sldChg>
      <pc:sldChg chg="delSp mod delAnim">
        <pc:chgData name="Ashkannejhad, Holly C" userId="62eb8ada-0a00-43bf-b5f2-9a4c04e56597" providerId="ADAL" clId="{C14616CF-AE99-4E7D-9FCF-8F258B2919FD}" dt="2025-03-21T23:09:21.330" v="84" actId="478"/>
        <pc:sldMkLst>
          <pc:docMk/>
          <pc:sldMk cId="1520673303" sldId="517"/>
        </pc:sldMkLst>
        <pc:picChg chg="del">
          <ac:chgData name="Ashkannejhad, Holly C" userId="62eb8ada-0a00-43bf-b5f2-9a4c04e56597" providerId="ADAL" clId="{C14616CF-AE99-4E7D-9FCF-8F258B2919FD}" dt="2025-03-21T23:09:21.330" v="84" actId="478"/>
          <ac:picMkLst>
            <pc:docMk/>
            <pc:sldMk cId="1520673303" sldId="517"/>
            <ac:picMk id="5" creationId="{6B040C48-477F-4AB1-A103-6D4234ABA67A}"/>
          </ac:picMkLst>
        </pc:picChg>
      </pc:sldChg>
      <pc:sldChg chg="delSp mod delAnim">
        <pc:chgData name="Ashkannejhad, Holly C" userId="62eb8ada-0a00-43bf-b5f2-9a4c04e56597" providerId="ADAL" clId="{C14616CF-AE99-4E7D-9FCF-8F258B2919FD}" dt="2025-03-21T23:09:52.188" v="93" actId="478"/>
        <pc:sldMkLst>
          <pc:docMk/>
          <pc:sldMk cId="3314938155" sldId="518"/>
        </pc:sldMkLst>
        <pc:picChg chg="del">
          <ac:chgData name="Ashkannejhad, Holly C" userId="62eb8ada-0a00-43bf-b5f2-9a4c04e56597" providerId="ADAL" clId="{C14616CF-AE99-4E7D-9FCF-8F258B2919FD}" dt="2025-03-21T23:09:52.188" v="93" actId="478"/>
          <ac:picMkLst>
            <pc:docMk/>
            <pc:sldMk cId="3314938155" sldId="518"/>
            <ac:picMk id="4" creationId="{CDD9DD80-E2D5-43FF-A32B-379752FAA61C}"/>
          </ac:picMkLst>
        </pc:picChg>
      </pc:sldChg>
      <pc:sldChg chg="delSp mod delAnim">
        <pc:chgData name="Ashkannejhad, Holly C" userId="62eb8ada-0a00-43bf-b5f2-9a4c04e56597" providerId="ADAL" clId="{C14616CF-AE99-4E7D-9FCF-8F258B2919FD}" dt="2025-03-21T23:09:34.786" v="88" actId="478"/>
        <pc:sldMkLst>
          <pc:docMk/>
          <pc:sldMk cId="472198971" sldId="519"/>
        </pc:sldMkLst>
        <pc:picChg chg="del">
          <ac:chgData name="Ashkannejhad, Holly C" userId="62eb8ada-0a00-43bf-b5f2-9a4c04e56597" providerId="ADAL" clId="{C14616CF-AE99-4E7D-9FCF-8F258B2919FD}" dt="2025-03-21T23:09:34.786" v="88" actId="478"/>
          <ac:picMkLst>
            <pc:docMk/>
            <pc:sldMk cId="472198971" sldId="519"/>
            <ac:picMk id="4" creationId="{ED6CE2A2-5D52-4AB7-AAC9-EC6F6834684F}"/>
          </ac:picMkLst>
        </pc:picChg>
      </pc:sldChg>
      <pc:sldChg chg="delSp mod delAnim">
        <pc:chgData name="Ashkannejhad, Holly C" userId="62eb8ada-0a00-43bf-b5f2-9a4c04e56597" providerId="ADAL" clId="{C14616CF-AE99-4E7D-9FCF-8F258B2919FD}" dt="2025-03-21T23:09:39.286" v="89" actId="478"/>
        <pc:sldMkLst>
          <pc:docMk/>
          <pc:sldMk cId="1612125159" sldId="520"/>
        </pc:sldMkLst>
        <pc:picChg chg="del">
          <ac:chgData name="Ashkannejhad, Holly C" userId="62eb8ada-0a00-43bf-b5f2-9a4c04e56597" providerId="ADAL" clId="{C14616CF-AE99-4E7D-9FCF-8F258B2919FD}" dt="2025-03-21T23:09:39.286" v="89" actId="478"/>
          <ac:picMkLst>
            <pc:docMk/>
            <pc:sldMk cId="1612125159" sldId="520"/>
            <ac:picMk id="7" creationId="{500F9830-0E93-4BEC-9A1C-8919CF680036}"/>
          </ac:picMkLst>
        </pc:picChg>
      </pc:sldChg>
      <pc:sldChg chg="delSp mod delAnim">
        <pc:chgData name="Ashkannejhad, Holly C" userId="62eb8ada-0a00-43bf-b5f2-9a4c04e56597" providerId="ADAL" clId="{C14616CF-AE99-4E7D-9FCF-8F258B2919FD}" dt="2025-03-21T23:09:57.270" v="94" actId="478"/>
        <pc:sldMkLst>
          <pc:docMk/>
          <pc:sldMk cId="1436833879" sldId="521"/>
        </pc:sldMkLst>
        <pc:picChg chg="del">
          <ac:chgData name="Ashkannejhad, Holly C" userId="62eb8ada-0a00-43bf-b5f2-9a4c04e56597" providerId="ADAL" clId="{C14616CF-AE99-4E7D-9FCF-8F258B2919FD}" dt="2025-03-21T23:09:57.270" v="94" actId="478"/>
          <ac:picMkLst>
            <pc:docMk/>
            <pc:sldMk cId="1436833879" sldId="521"/>
            <ac:picMk id="4" creationId="{08C46DE3-B8D3-4E0E-A57E-7F0C51B9704F}"/>
          </ac:picMkLst>
        </pc:picChg>
      </pc:sldChg>
      <pc:sldChg chg="delSp mod delAnim">
        <pc:chgData name="Ashkannejhad, Holly C" userId="62eb8ada-0a00-43bf-b5f2-9a4c04e56597" providerId="ADAL" clId="{C14616CF-AE99-4E7D-9FCF-8F258B2919FD}" dt="2025-03-21T23:10:01.851" v="95" actId="478"/>
        <pc:sldMkLst>
          <pc:docMk/>
          <pc:sldMk cId="1309510350" sldId="522"/>
        </pc:sldMkLst>
        <pc:picChg chg="del">
          <ac:chgData name="Ashkannejhad, Holly C" userId="62eb8ada-0a00-43bf-b5f2-9a4c04e56597" providerId="ADAL" clId="{C14616CF-AE99-4E7D-9FCF-8F258B2919FD}" dt="2025-03-21T23:10:01.851" v="95" actId="478"/>
          <ac:picMkLst>
            <pc:docMk/>
            <pc:sldMk cId="1309510350" sldId="522"/>
            <ac:picMk id="6" creationId="{BAAA6BB0-9AC1-4BC6-B952-176CC25CFEE8}"/>
          </ac:picMkLst>
        </pc:picChg>
      </pc:sldChg>
      <pc:sldChg chg="delSp mod delAnim">
        <pc:chgData name="Ashkannejhad, Holly C" userId="62eb8ada-0a00-43bf-b5f2-9a4c04e56597" providerId="ADAL" clId="{C14616CF-AE99-4E7D-9FCF-8F258B2919FD}" dt="2025-03-21T23:10:06.360" v="96" actId="478"/>
        <pc:sldMkLst>
          <pc:docMk/>
          <pc:sldMk cId="1162582202" sldId="523"/>
        </pc:sldMkLst>
        <pc:picChg chg="del">
          <ac:chgData name="Ashkannejhad, Holly C" userId="62eb8ada-0a00-43bf-b5f2-9a4c04e56597" providerId="ADAL" clId="{C14616CF-AE99-4E7D-9FCF-8F258B2919FD}" dt="2025-03-21T23:10:06.360" v="96" actId="478"/>
          <ac:picMkLst>
            <pc:docMk/>
            <pc:sldMk cId="1162582202" sldId="523"/>
            <ac:picMk id="5" creationId="{40EDB36B-B843-42B7-A1F9-D34C198B2B19}"/>
          </ac:picMkLst>
        </pc:picChg>
      </pc:sldChg>
      <pc:sldChg chg="delSp mod delAnim">
        <pc:chgData name="Ashkannejhad, Holly C" userId="62eb8ada-0a00-43bf-b5f2-9a4c04e56597" providerId="ADAL" clId="{C14616CF-AE99-4E7D-9FCF-8F258B2919FD}" dt="2025-03-21T23:10:11.373" v="97" actId="478"/>
        <pc:sldMkLst>
          <pc:docMk/>
          <pc:sldMk cId="1285515644" sldId="524"/>
        </pc:sldMkLst>
        <pc:picChg chg="del">
          <ac:chgData name="Ashkannejhad, Holly C" userId="62eb8ada-0a00-43bf-b5f2-9a4c04e56597" providerId="ADAL" clId="{C14616CF-AE99-4E7D-9FCF-8F258B2919FD}" dt="2025-03-21T23:10:11.373" v="97" actId="478"/>
          <ac:picMkLst>
            <pc:docMk/>
            <pc:sldMk cId="1285515644" sldId="524"/>
            <ac:picMk id="4" creationId="{9B5F39EA-6261-4C75-9D00-DB4A7DCCE893}"/>
          </ac:picMkLst>
        </pc:picChg>
      </pc:sldChg>
      <pc:sldChg chg="delSp mod delAnim">
        <pc:chgData name="Ashkannejhad, Holly C" userId="62eb8ada-0a00-43bf-b5f2-9a4c04e56597" providerId="ADAL" clId="{C14616CF-AE99-4E7D-9FCF-8F258B2919FD}" dt="2025-03-21T23:10:14.496" v="98" actId="478"/>
        <pc:sldMkLst>
          <pc:docMk/>
          <pc:sldMk cId="2465758582" sldId="525"/>
        </pc:sldMkLst>
        <pc:picChg chg="del">
          <ac:chgData name="Ashkannejhad, Holly C" userId="62eb8ada-0a00-43bf-b5f2-9a4c04e56597" providerId="ADAL" clId="{C14616CF-AE99-4E7D-9FCF-8F258B2919FD}" dt="2025-03-21T23:10:14.496" v="98" actId="478"/>
          <ac:picMkLst>
            <pc:docMk/>
            <pc:sldMk cId="2465758582" sldId="525"/>
            <ac:picMk id="5" creationId="{F13D320E-CE21-4A7C-8E5E-10836ED4EDE6}"/>
          </ac:picMkLst>
        </pc:picChg>
      </pc:sldChg>
      <pc:sldChg chg="delSp mod delAnim">
        <pc:chgData name="Ashkannejhad, Holly C" userId="62eb8ada-0a00-43bf-b5f2-9a4c04e56597" providerId="ADAL" clId="{C14616CF-AE99-4E7D-9FCF-8F258B2919FD}" dt="2025-03-21T23:10:17.320" v="99" actId="478"/>
        <pc:sldMkLst>
          <pc:docMk/>
          <pc:sldMk cId="3950112467" sldId="526"/>
        </pc:sldMkLst>
        <pc:picChg chg="del">
          <ac:chgData name="Ashkannejhad, Holly C" userId="62eb8ada-0a00-43bf-b5f2-9a4c04e56597" providerId="ADAL" clId="{C14616CF-AE99-4E7D-9FCF-8F258B2919FD}" dt="2025-03-21T23:10:17.320" v="99" actId="478"/>
          <ac:picMkLst>
            <pc:docMk/>
            <pc:sldMk cId="3950112467" sldId="526"/>
            <ac:picMk id="2" creationId="{A2DA80B4-9C7E-464A-A9F4-C829CAF064D2}"/>
          </ac:picMkLst>
        </pc:picChg>
      </pc:sldChg>
      <pc:sldChg chg="delSp mod delAnim">
        <pc:chgData name="Ashkannejhad, Holly C" userId="62eb8ada-0a00-43bf-b5f2-9a4c04e56597" providerId="ADAL" clId="{C14616CF-AE99-4E7D-9FCF-8F258B2919FD}" dt="2025-03-21T23:10:20.311" v="100" actId="478"/>
        <pc:sldMkLst>
          <pc:docMk/>
          <pc:sldMk cId="3032681951" sldId="527"/>
        </pc:sldMkLst>
        <pc:picChg chg="del">
          <ac:chgData name="Ashkannejhad, Holly C" userId="62eb8ada-0a00-43bf-b5f2-9a4c04e56597" providerId="ADAL" clId="{C14616CF-AE99-4E7D-9FCF-8F258B2919FD}" dt="2025-03-21T23:10:20.311" v="100" actId="478"/>
          <ac:picMkLst>
            <pc:docMk/>
            <pc:sldMk cId="3032681951" sldId="527"/>
            <ac:picMk id="4" creationId="{E795847E-E43D-4F56-A66B-0E5F98527D9B}"/>
          </ac:picMkLst>
        </pc:picChg>
      </pc:sldChg>
      <pc:sldChg chg="delSp mod delAnim">
        <pc:chgData name="Ashkannejhad, Holly C" userId="62eb8ada-0a00-43bf-b5f2-9a4c04e56597" providerId="ADAL" clId="{C14616CF-AE99-4E7D-9FCF-8F258B2919FD}" dt="2025-03-21T23:10:24.154" v="101" actId="478"/>
        <pc:sldMkLst>
          <pc:docMk/>
          <pc:sldMk cId="2068935834" sldId="528"/>
        </pc:sldMkLst>
        <pc:picChg chg="del">
          <ac:chgData name="Ashkannejhad, Holly C" userId="62eb8ada-0a00-43bf-b5f2-9a4c04e56597" providerId="ADAL" clId="{C14616CF-AE99-4E7D-9FCF-8F258B2919FD}" dt="2025-03-21T23:10:24.154" v="101" actId="478"/>
          <ac:picMkLst>
            <pc:docMk/>
            <pc:sldMk cId="2068935834" sldId="528"/>
            <ac:picMk id="5" creationId="{C3BCD5FE-7848-4F5F-A67A-4D24E3D0878C}"/>
          </ac:picMkLst>
        </pc:picChg>
      </pc:sldChg>
      <pc:sldChg chg="delSp mod delAnim">
        <pc:chgData name="Ashkannejhad, Holly C" userId="62eb8ada-0a00-43bf-b5f2-9a4c04e56597" providerId="ADAL" clId="{C14616CF-AE99-4E7D-9FCF-8F258B2919FD}" dt="2025-03-21T23:10:27.638" v="102" actId="478"/>
        <pc:sldMkLst>
          <pc:docMk/>
          <pc:sldMk cId="2437934529" sldId="529"/>
        </pc:sldMkLst>
        <pc:picChg chg="del">
          <ac:chgData name="Ashkannejhad, Holly C" userId="62eb8ada-0a00-43bf-b5f2-9a4c04e56597" providerId="ADAL" clId="{C14616CF-AE99-4E7D-9FCF-8F258B2919FD}" dt="2025-03-21T23:10:27.638" v="102" actId="478"/>
          <ac:picMkLst>
            <pc:docMk/>
            <pc:sldMk cId="2437934529" sldId="529"/>
            <ac:picMk id="6" creationId="{6EE2FC90-CA8A-49E8-B732-A0F81AA36C70}"/>
          </ac:picMkLst>
        </pc:picChg>
      </pc:sldChg>
    </pc:docChg>
  </pc:docChgLst>
  <pc:docChgLst>
    <pc:chgData name="Ashkannejhad, Holly C" userId="S::holly.ashkannejhad@wsu.edu::62eb8ada-0a00-43bf-b5f2-9a4c04e56597" providerId="AD" clId="Web-{110742B4-AA4C-F22F-FC28-64C834C80031}"/>
    <pc:docChg chg="modSld">
      <pc:chgData name="Ashkannejhad, Holly C" userId="S::holly.ashkannejhad@wsu.edu::62eb8ada-0a00-43bf-b5f2-9a4c04e56597" providerId="AD" clId="Web-{110742B4-AA4C-F22F-FC28-64C834C80031}" dt="2025-03-03T23:36:56.842" v="1" actId="20577"/>
      <pc:docMkLst>
        <pc:docMk/>
      </pc:docMkLst>
      <pc:sldChg chg="modSp">
        <pc:chgData name="Ashkannejhad, Holly C" userId="S::holly.ashkannejhad@wsu.edu::62eb8ada-0a00-43bf-b5f2-9a4c04e56597" providerId="AD" clId="Web-{110742B4-AA4C-F22F-FC28-64C834C80031}" dt="2025-03-03T23:36:56.842" v="1" actId="20577"/>
        <pc:sldMkLst>
          <pc:docMk/>
          <pc:sldMk cId="157612769" sldId="256"/>
        </pc:sldMkLst>
        <pc:spChg chg="mod">
          <ac:chgData name="Ashkannejhad, Holly C" userId="S::holly.ashkannejhad@wsu.edu::62eb8ada-0a00-43bf-b5f2-9a4c04e56597" providerId="AD" clId="Web-{110742B4-AA4C-F22F-FC28-64C834C80031}" dt="2025-03-03T23:36:56.842" v="1" actId="20577"/>
          <ac:spMkLst>
            <pc:docMk/>
            <pc:sldMk cId="157612769" sldId="256"/>
            <ac:spMk id="3" creationId="{4054680B-01AB-434A-9FE7-7B97CFC4FA6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EA9D7682-96BB-432C-82C7-BD016E3E1153}" type="datetimeFigureOut">
              <a:rPr lang="en-US" smtClean="0"/>
              <a:t>3/21/2025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99307AD1-D86C-4365-B169-84A05DA22402}" type="slidenum">
              <a:rPr lang="en-US" smtClean="0"/>
              <a:t>‹#›</a:t>
            </a:fld>
            <a:endParaRPr lang="en-US"/>
          </a:p>
        </p:txBody>
      </p:sp>
    </p:spTree>
    <p:extLst>
      <p:ext uri="{BB962C8B-B14F-4D97-AF65-F5344CB8AC3E}">
        <p14:creationId xmlns:p14="http://schemas.microsoft.com/office/powerpoint/2010/main" val="3483937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Welcome to the Title IX Sexual Harassment training. This course is intended for investigators, decision-makers, Title IX Coordinators or Deputy Coordinator, and informal resolution facilitators who will be processing formal complaints of Title IX Sexual Harassment at WSU. This course is required. </a:t>
            </a:r>
          </a:p>
        </p:txBody>
      </p:sp>
      <p:sp>
        <p:nvSpPr>
          <p:cNvPr id="4" name="Slide Number Placeholder 3"/>
          <p:cNvSpPr>
            <a:spLocks noGrp="1"/>
          </p:cNvSpPr>
          <p:nvPr>
            <p:ph type="sldNum" sz="quarter" idx="10"/>
          </p:nvPr>
        </p:nvSpPr>
        <p:spPr/>
        <p:txBody>
          <a:bodyPr/>
          <a:lstStyle/>
          <a:p>
            <a:fld id="{99307AD1-D86C-4365-B169-84A05DA22402}" type="slidenum">
              <a:rPr lang="en-US" smtClean="0"/>
              <a:t>1</a:t>
            </a:fld>
            <a:endParaRPr lang="en-US" dirty="0"/>
          </a:p>
        </p:txBody>
      </p:sp>
    </p:spTree>
    <p:extLst>
      <p:ext uri="{BB962C8B-B14F-4D97-AF65-F5344CB8AC3E}">
        <p14:creationId xmlns:p14="http://schemas.microsoft.com/office/powerpoint/2010/main" val="20557363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Consent to any sexual activity must be clear, knowing, and voluntary. Anything less is equivalent to a "no." Clear, knowing, and voluntary consent to sexual activity requires that, at the time of the act, and throughout the sexual contact, all parties actively express words or conduct that a reasonable person would conclude demonstrates clear permission regarding willingness to engage in sexual activity and the conditions of such activity. Consent is active; silence or passivity is not consent. </a:t>
            </a:r>
          </a:p>
          <a:p>
            <a:endParaRPr lang="en-US" sz="1200" b="0" i="0" kern="1200" dirty="0">
              <a:solidFill>
                <a:schemeClr val="tx1"/>
              </a:solidFill>
              <a:effectLst/>
              <a:latin typeface="+mn-lt"/>
              <a:ea typeface="+mn-ea"/>
              <a:cs typeface="+mn-cs"/>
            </a:endParaRPr>
          </a:p>
          <a:p>
            <a:endParaRPr lang="en-US" sz="1200" dirty="0">
              <a:latin typeface="+mn-lt"/>
            </a:endParaRPr>
          </a:p>
        </p:txBody>
      </p:sp>
      <p:sp>
        <p:nvSpPr>
          <p:cNvPr id="4" name="Slide Number Placeholder 3"/>
          <p:cNvSpPr>
            <a:spLocks noGrp="1"/>
          </p:cNvSpPr>
          <p:nvPr>
            <p:ph type="sldNum" sz="quarter" idx="5"/>
          </p:nvPr>
        </p:nvSpPr>
        <p:spPr/>
        <p:txBody>
          <a:bodyPr/>
          <a:lstStyle/>
          <a:p>
            <a:fld id="{99307AD1-D86C-4365-B169-84A05DA22402}" type="slidenum">
              <a:rPr lang="en-US" smtClean="0"/>
              <a:t>10</a:t>
            </a:fld>
            <a:endParaRPr lang="en-US"/>
          </a:p>
        </p:txBody>
      </p:sp>
    </p:spTree>
    <p:extLst>
      <p:ext uri="{BB962C8B-B14F-4D97-AF65-F5344CB8AC3E}">
        <p14:creationId xmlns:p14="http://schemas.microsoft.com/office/powerpoint/2010/main" val="2620946913"/>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t>Cases defined as Title IX Sexual Harassment and within WSU’s Title IX Jurisdiction have specific procedural requirements.  These requirements are outlined in: EP 15, the CCR Procedural Guidelines, the Standards of Conduct for Students, as defined in the Washington Administrative Code 504-26, or in relevant employee manuals, including the WSU Faculty Manual, Administrative Professional Handbook, WAC 357-40 (civil service employees), or Applicable collective bargaining agreements. </a:t>
            </a:r>
          </a:p>
          <a:p>
            <a:endParaRPr lang="en-US" sz="1200" dirty="0">
              <a:latin typeface="+mn-lt"/>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100</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09423743"/>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t>Decision-makers, Investigators, Title IX Coordinators, and Informal Resolution Facilitators should receive this training and carefully review the provisions of the university policies and procedures impacting their role in assessing complaints of Title IX Sexual Harassment.</a:t>
            </a:r>
          </a:p>
          <a:p>
            <a:pPr marL="0" indent="0">
              <a:buNone/>
            </a:pPr>
            <a:r>
              <a:rPr lang="en-US" sz="1200" dirty="0"/>
              <a:t>Participants in these processes should not hesitate to reach out to relevant offices for guidance and support under these policies, including: CCR, CCS, HRS, or the WSU Division of the Office of the Attorney General.</a:t>
            </a:r>
          </a:p>
          <a:p>
            <a:pPr marL="0" indent="0">
              <a:buNone/>
            </a:pPr>
            <a:endParaRPr lang="en-US" sz="1200" dirty="0"/>
          </a:p>
          <a:p>
            <a:pPr marL="0" indent="0">
              <a:buNone/>
            </a:pPr>
            <a:r>
              <a:rPr lang="en-US" sz="1200" dirty="0"/>
              <a:t>This concludes this presentation. Please don’t hesitate to reach out to for additional guidance if you have further questions. </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101</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8661525"/>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t>This concludes this presentation. Please don’t hesitate to reach out to the Title IX Coordinator, the Center for Community Standards, or Human Resource Services for additional guidance if you have further questions. </a:t>
            </a:r>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102</a:t>
            </a:fld>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006260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Even if words or conduct alone seem to imply consent, sexual activity is nonconsensual when force or coercion is threatened or used to procure compliance with the sexual activity. Force is the use of physical violence, physical force, threat, or intimidation to overcome resistance or gain consent to sexual activity.  Coercion is unreasonable pressure for sexual activity. When an individual makes it clear through words or actions that the individual does not want to engage in sexual contact, wants to stop, or does not want to go past a certain point of sexual interaction, continued pressure beyond that point may be coercive. Other examples of coercion may include using blackmail or extortion to overcome resistance or gain consent to sexual activity.</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Sexual activity is also nonconsensual when the person is asleep, unconscious, or physically unable to communicate his or her unwillingness to engage in sexual activity; or when a reasonable person would or should know that the other person lacks the mental capacity at the time of the sexual activity to be able to understand the nature or consequences of the act, whether that incapacity is produced by illness, defect, the influence of alcohol or another substance, or some other cause. When alcohol or drugs are involved, a person is considered incapacitated or unable to give valid consent if the individual cannot fully understand the details of the sexual interaction (i.e., who, what, when, where, why, and how), and/or the individual lacks the capacity to reasonably understand the situation and to make rational, reasonable decisions.</a:t>
            </a:r>
          </a:p>
          <a:p>
            <a:endParaRPr lang="en-US" sz="1200" dirty="0">
              <a:latin typeface="+mn-lt"/>
            </a:endParaRPr>
          </a:p>
          <a:p>
            <a:endParaRPr lang="en-US" sz="1200" dirty="0">
              <a:latin typeface="+mn-lt"/>
            </a:endParaRPr>
          </a:p>
        </p:txBody>
      </p:sp>
      <p:sp>
        <p:nvSpPr>
          <p:cNvPr id="4" name="Slide Number Placeholder 3"/>
          <p:cNvSpPr>
            <a:spLocks noGrp="1"/>
          </p:cNvSpPr>
          <p:nvPr>
            <p:ph type="sldNum" sz="quarter" idx="5"/>
          </p:nvPr>
        </p:nvSpPr>
        <p:spPr/>
        <p:txBody>
          <a:bodyPr/>
          <a:lstStyle/>
          <a:p>
            <a:fld id="{99307AD1-D86C-4365-B169-84A05DA22402}" type="slidenum">
              <a:rPr lang="en-US" smtClean="0"/>
              <a:t>11</a:t>
            </a:fld>
            <a:endParaRPr lang="en-US"/>
          </a:p>
        </p:txBody>
      </p:sp>
    </p:spTree>
    <p:extLst>
      <p:ext uri="{BB962C8B-B14F-4D97-AF65-F5344CB8AC3E}">
        <p14:creationId xmlns:p14="http://schemas.microsoft.com/office/powerpoint/2010/main" val="17543069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sex offense is a broad term that covers any sexual act directed against another person, without the consent of the victim, including instances where the victim is incapable of giving consent. </a:t>
            </a:r>
          </a:p>
        </p:txBody>
      </p:sp>
      <p:sp>
        <p:nvSpPr>
          <p:cNvPr id="4" name="Slide Number Placeholder 3"/>
          <p:cNvSpPr>
            <a:spLocks noGrp="1"/>
          </p:cNvSpPr>
          <p:nvPr>
            <p:ph type="sldNum" sz="quarter" idx="10"/>
          </p:nvPr>
        </p:nvSpPr>
        <p:spPr/>
        <p:txBody>
          <a:bodyPr/>
          <a:lstStyle/>
          <a:p>
            <a:fld id="{99307AD1-D86C-4365-B169-84A05DA22402}" type="slidenum">
              <a:rPr lang="en-US" smtClean="0"/>
              <a:t>12</a:t>
            </a:fld>
            <a:endParaRPr lang="en-US"/>
          </a:p>
        </p:txBody>
      </p:sp>
    </p:spTree>
    <p:extLst>
      <p:ext uri="{BB962C8B-B14F-4D97-AF65-F5344CB8AC3E}">
        <p14:creationId xmlns:p14="http://schemas.microsoft.com/office/powerpoint/2010/main" val="9209942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Rape is defined as </a:t>
            </a:r>
            <a:r>
              <a:rPr lang="en-US" sz="1200" dirty="0"/>
              <a:t>penetration, no matter how slight, of the vagina or anus with any body part or object, or oral penetration by a sex organ of another person, or by a sex-related object, without the consent of the victim</a:t>
            </a:r>
            <a:r>
              <a:rPr lang="en-US" dirty="0"/>
              <a:t>.  Rape includes instances where the victim is incapable of giving consent because of their age or because of their temporary or permanent mental or physical incapacity. </a:t>
            </a:r>
          </a:p>
        </p:txBody>
      </p:sp>
      <p:sp>
        <p:nvSpPr>
          <p:cNvPr id="4" name="Slide Number Placeholder 3"/>
          <p:cNvSpPr>
            <a:spLocks noGrp="1"/>
          </p:cNvSpPr>
          <p:nvPr>
            <p:ph type="sldNum" sz="quarter" idx="10"/>
          </p:nvPr>
        </p:nvSpPr>
        <p:spPr/>
        <p:txBody>
          <a:bodyPr/>
          <a:lstStyle/>
          <a:p>
            <a:fld id="{99307AD1-D86C-4365-B169-84A05DA22402}" type="slidenum">
              <a:rPr lang="en-US" smtClean="0"/>
              <a:t>13</a:t>
            </a:fld>
            <a:endParaRPr lang="en-US"/>
          </a:p>
        </p:txBody>
      </p:sp>
    </p:spTree>
    <p:extLst>
      <p:ext uri="{BB962C8B-B14F-4D97-AF65-F5344CB8AC3E}">
        <p14:creationId xmlns:p14="http://schemas.microsoft.com/office/powerpoint/2010/main" val="41813035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Sodomy is defined as oral or anal sexual intercourse with another person, without the consent of the victim.  Sodomy includes instances where the victim is incapable of giving consent because of their age or because of their temporary or permanent mental or physical incapacity.</a:t>
            </a:r>
          </a:p>
          <a:p>
            <a:endParaRPr lang="en-US" dirty="0"/>
          </a:p>
        </p:txBody>
      </p:sp>
      <p:sp>
        <p:nvSpPr>
          <p:cNvPr id="4" name="Slide Number Placeholder 3"/>
          <p:cNvSpPr>
            <a:spLocks noGrp="1"/>
          </p:cNvSpPr>
          <p:nvPr>
            <p:ph type="sldNum" sz="quarter" idx="10"/>
          </p:nvPr>
        </p:nvSpPr>
        <p:spPr/>
        <p:txBody>
          <a:bodyPr/>
          <a:lstStyle/>
          <a:p>
            <a:fld id="{99307AD1-D86C-4365-B169-84A05DA22402}" type="slidenum">
              <a:rPr lang="en-US" smtClean="0"/>
              <a:t>14</a:t>
            </a:fld>
            <a:endParaRPr lang="en-US"/>
          </a:p>
        </p:txBody>
      </p:sp>
    </p:spTree>
    <p:extLst>
      <p:ext uri="{BB962C8B-B14F-4D97-AF65-F5344CB8AC3E}">
        <p14:creationId xmlns:p14="http://schemas.microsoft.com/office/powerpoint/2010/main" val="24520584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Sexual assault with an object is defined as follows: to use an object or instrument to unlawfully penetrate, however, slightly, the genital or anal opening of the body of another person, without the consent of the victim, including instances where the victim is incapable of giving consent because of their age or because of their temporary or permanent mental or physical incapacity. </a:t>
            </a:r>
          </a:p>
          <a:p>
            <a:endParaRPr lang="en-US" dirty="0"/>
          </a:p>
        </p:txBody>
      </p:sp>
      <p:sp>
        <p:nvSpPr>
          <p:cNvPr id="4" name="Slide Number Placeholder 3"/>
          <p:cNvSpPr>
            <a:spLocks noGrp="1"/>
          </p:cNvSpPr>
          <p:nvPr>
            <p:ph type="sldNum" sz="quarter" idx="10"/>
          </p:nvPr>
        </p:nvSpPr>
        <p:spPr/>
        <p:txBody>
          <a:bodyPr/>
          <a:lstStyle/>
          <a:p>
            <a:fld id="{99307AD1-D86C-4365-B169-84A05DA22402}" type="slidenum">
              <a:rPr lang="en-US" smtClean="0"/>
              <a:t>15</a:t>
            </a:fld>
            <a:endParaRPr lang="en-US"/>
          </a:p>
        </p:txBody>
      </p:sp>
    </p:spTree>
    <p:extLst>
      <p:ext uri="{BB962C8B-B14F-4D97-AF65-F5344CB8AC3E}">
        <p14:creationId xmlns:p14="http://schemas.microsoft.com/office/powerpoint/2010/main" val="19240127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Fondling is defined as the touching of the private body parts of another person for the purpose of sexual gratification, without the consent of the victim.  Fondling includes instances where the victim is incapable of giving consent because of their age or because of their temporary or permanent mental or physical incapacity.</a:t>
            </a:r>
          </a:p>
          <a:p>
            <a:endParaRPr lang="en-US" dirty="0"/>
          </a:p>
        </p:txBody>
      </p:sp>
      <p:sp>
        <p:nvSpPr>
          <p:cNvPr id="4" name="Slide Number Placeholder 3"/>
          <p:cNvSpPr>
            <a:spLocks noGrp="1"/>
          </p:cNvSpPr>
          <p:nvPr>
            <p:ph type="sldNum" sz="quarter" idx="10"/>
          </p:nvPr>
        </p:nvSpPr>
        <p:spPr/>
        <p:txBody>
          <a:bodyPr/>
          <a:lstStyle/>
          <a:p>
            <a:fld id="{99307AD1-D86C-4365-B169-84A05DA22402}" type="slidenum">
              <a:rPr lang="en-US" smtClean="0"/>
              <a:t>16</a:t>
            </a:fld>
            <a:endParaRPr lang="en-US"/>
          </a:p>
        </p:txBody>
      </p:sp>
    </p:spTree>
    <p:extLst>
      <p:ext uri="{BB962C8B-B14F-4D97-AF65-F5344CB8AC3E}">
        <p14:creationId xmlns:p14="http://schemas.microsoft.com/office/powerpoint/2010/main" val="6509717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Incest is defined as sexual intercourse between persons who are related to each other within the degrees wherein marriage is prohibited by law. In Washington state, as defined in RCW 26.04.20 as “</a:t>
            </a:r>
            <a:r>
              <a:rPr lang="en-US" sz="1200" b="0" i="0" kern="1200" dirty="0">
                <a:solidFill>
                  <a:schemeClr val="tx1"/>
                </a:solidFill>
                <a:effectLst/>
                <a:latin typeface="+mn-lt"/>
                <a:ea typeface="+mn-ea"/>
                <a:cs typeface="+mn-cs"/>
              </a:rPr>
              <a:t>nearer of kin to each other than second cousins, whether of the whole or </a:t>
            </a:r>
            <a:r>
              <a:rPr lang="en-US" sz="1200" b="0" i="0" kern="1200" dirty="0" err="1">
                <a:solidFill>
                  <a:schemeClr val="tx1"/>
                </a:solidFill>
                <a:effectLst/>
                <a:latin typeface="+mn-lt"/>
                <a:ea typeface="+mn-ea"/>
                <a:cs typeface="+mn-cs"/>
              </a:rPr>
              <a:t>half blood</a:t>
            </a:r>
            <a:r>
              <a:rPr lang="en-US" sz="1200" b="0" i="0" kern="1200" dirty="0">
                <a:solidFill>
                  <a:schemeClr val="tx1"/>
                </a:solidFill>
                <a:effectLst/>
                <a:latin typeface="+mn-lt"/>
                <a:ea typeface="+mn-ea"/>
                <a:cs typeface="+mn-cs"/>
              </a:rPr>
              <a:t> computing by the rules of the civil law” which includes siblings, a child, grandchild, aunt, uncle, niece, or nephew. </a:t>
            </a: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endParaRPr lang="en-US" dirty="0"/>
          </a:p>
        </p:txBody>
      </p:sp>
      <p:sp>
        <p:nvSpPr>
          <p:cNvPr id="4" name="Slide Number Placeholder 3"/>
          <p:cNvSpPr>
            <a:spLocks noGrp="1"/>
          </p:cNvSpPr>
          <p:nvPr>
            <p:ph type="sldNum" sz="quarter" idx="10"/>
          </p:nvPr>
        </p:nvSpPr>
        <p:spPr/>
        <p:txBody>
          <a:bodyPr/>
          <a:lstStyle/>
          <a:p>
            <a:fld id="{99307AD1-D86C-4365-B169-84A05DA22402}" type="slidenum">
              <a:rPr lang="en-US" smtClean="0"/>
              <a:t>17</a:t>
            </a:fld>
            <a:endParaRPr lang="en-US"/>
          </a:p>
        </p:txBody>
      </p:sp>
    </p:spTree>
    <p:extLst>
      <p:ext uri="{BB962C8B-B14F-4D97-AF65-F5344CB8AC3E}">
        <p14:creationId xmlns:p14="http://schemas.microsoft.com/office/powerpoint/2010/main" val="33514645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Statutory rape is defined as sexual intercourse with a person who is under the statutory age of consent.  In Washington state, the statutory age of consent is generally 16 years old, except in limited circumstances where the partner is close in age. Thus, generally, someone under sixteen years of age could not consent to sexual intercourse.  </a:t>
            </a:r>
          </a:p>
        </p:txBody>
      </p:sp>
      <p:sp>
        <p:nvSpPr>
          <p:cNvPr id="4" name="Slide Number Placeholder 3"/>
          <p:cNvSpPr>
            <a:spLocks noGrp="1"/>
          </p:cNvSpPr>
          <p:nvPr>
            <p:ph type="sldNum" sz="quarter" idx="10"/>
          </p:nvPr>
        </p:nvSpPr>
        <p:spPr/>
        <p:txBody>
          <a:bodyPr/>
          <a:lstStyle/>
          <a:p>
            <a:fld id="{99307AD1-D86C-4365-B169-84A05DA22402}" type="slidenum">
              <a:rPr lang="en-US" smtClean="0"/>
              <a:t>18</a:t>
            </a:fld>
            <a:endParaRPr lang="en-US"/>
          </a:p>
        </p:txBody>
      </p:sp>
    </p:spTree>
    <p:extLst>
      <p:ext uri="{BB962C8B-B14F-4D97-AF65-F5344CB8AC3E}">
        <p14:creationId xmlns:p14="http://schemas.microsoft.com/office/powerpoint/2010/main" val="5135135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t>Dating Violence is Violence committed by a person who is or has been in a social relationship of a romantic or intimate nature with the victim. </a:t>
            </a:r>
          </a:p>
          <a:p>
            <a:pPr marL="0" indent="0">
              <a:buNone/>
            </a:pPr>
            <a:endParaRPr lang="en-US" sz="1200" dirty="0"/>
          </a:p>
          <a:p>
            <a:pPr marL="0" indent="0">
              <a:buNone/>
            </a:pPr>
            <a:r>
              <a:rPr lang="en-US" sz="1200" dirty="0"/>
              <a:t>The existence of such a relationship shall be determined based on the length of the relationship, the type of relationship, and the frequency of interaction between the persons involved in the relationship. </a:t>
            </a:r>
          </a:p>
          <a:p>
            <a:endParaRPr lang="en-US" sz="1200" dirty="0">
              <a:latin typeface="+mn-lt"/>
            </a:endParaRPr>
          </a:p>
        </p:txBody>
      </p:sp>
      <p:sp>
        <p:nvSpPr>
          <p:cNvPr id="4" name="Slide Number Placeholder 3"/>
          <p:cNvSpPr>
            <a:spLocks noGrp="1"/>
          </p:cNvSpPr>
          <p:nvPr>
            <p:ph type="sldNum" sz="quarter" idx="5"/>
          </p:nvPr>
        </p:nvSpPr>
        <p:spPr/>
        <p:txBody>
          <a:bodyPr/>
          <a:lstStyle/>
          <a:p>
            <a:fld id="{99307AD1-D86C-4365-B169-84A05DA22402}" type="slidenum">
              <a:rPr lang="en-US" smtClean="0"/>
              <a:t>19</a:t>
            </a:fld>
            <a:endParaRPr lang="en-US"/>
          </a:p>
        </p:txBody>
      </p:sp>
    </p:spTree>
    <p:extLst>
      <p:ext uri="{BB962C8B-B14F-4D97-AF65-F5344CB8AC3E}">
        <p14:creationId xmlns:p14="http://schemas.microsoft.com/office/powerpoint/2010/main" val="26032801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course will cover Title IX Sexual Harassment definitions, Title IX jurisdiction, Reports and Formal Complaints, the Informal Resolution Process, the Investigation Process, Hearing Process, Appeals Process, Serving Impartially and Neutrally, and Assessing Evidence. </a:t>
            </a:r>
          </a:p>
          <a:p>
            <a:endParaRPr lang="en-US" dirty="0"/>
          </a:p>
        </p:txBody>
      </p:sp>
      <p:sp>
        <p:nvSpPr>
          <p:cNvPr id="4" name="Slide Number Placeholder 3"/>
          <p:cNvSpPr>
            <a:spLocks noGrp="1"/>
          </p:cNvSpPr>
          <p:nvPr>
            <p:ph type="sldNum" sz="quarter" idx="10"/>
          </p:nvPr>
        </p:nvSpPr>
        <p:spPr/>
        <p:txBody>
          <a:bodyPr/>
          <a:lstStyle/>
          <a:p>
            <a:fld id="{99307AD1-D86C-4365-B169-84A05DA22402}" type="slidenum">
              <a:rPr lang="en-US" smtClean="0"/>
              <a:t>2</a:t>
            </a:fld>
            <a:endParaRPr lang="en-US" dirty="0"/>
          </a:p>
        </p:txBody>
      </p:sp>
    </p:spTree>
    <p:extLst>
      <p:ext uri="{BB962C8B-B14F-4D97-AF65-F5344CB8AC3E}">
        <p14:creationId xmlns:p14="http://schemas.microsoft.com/office/powerpoint/2010/main" val="7294218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latin typeface="+mn-lt"/>
              </a:rPr>
              <a:t>Domestic violence is defined as a</a:t>
            </a:r>
            <a:r>
              <a:rPr lang="en-US" sz="1200" dirty="0"/>
              <a:t> felony or misdemeanor crime of violence committed:</a:t>
            </a:r>
          </a:p>
          <a:p>
            <a:r>
              <a:rPr lang="en-US" sz="1200" dirty="0"/>
              <a:t>1. By a current or former spouse or intimate partner of the victim</a:t>
            </a:r>
          </a:p>
          <a:p>
            <a:r>
              <a:rPr lang="en-US" sz="1200" dirty="0"/>
              <a:t>2. By a person with whom the victim shares a child in common</a:t>
            </a:r>
          </a:p>
          <a:p>
            <a:r>
              <a:rPr lang="en-US" sz="1200" dirty="0"/>
              <a:t>3. By a person who is cohabitating with, or has cohabitated with, the victim as a spouse or intimate partner</a:t>
            </a:r>
          </a:p>
          <a:p>
            <a:r>
              <a:rPr lang="en-US" sz="1200" dirty="0"/>
              <a:t>4. By a person similarly situated to a spouse of the victim under the domestic or family violence laws of Washington, or</a:t>
            </a:r>
          </a:p>
          <a:p>
            <a:r>
              <a:rPr lang="en-US" sz="1200" dirty="0"/>
              <a:t>5. By any other person against an adult or youth victim who is protected from that person’s act under the domestic or family violence laws of Washington.</a:t>
            </a:r>
          </a:p>
          <a:p>
            <a:endParaRPr lang="en-US" sz="1200" dirty="0"/>
          </a:p>
          <a:p>
            <a:r>
              <a:rPr lang="en-US" sz="1200" dirty="0"/>
              <a:t>In Washington state, the definitions for domestic violence are included in RCW 10.99.020. </a:t>
            </a:r>
          </a:p>
          <a:p>
            <a:endParaRPr lang="en-US" sz="1200" dirty="0"/>
          </a:p>
          <a:p>
            <a:endParaRPr lang="en-US" sz="1200" dirty="0"/>
          </a:p>
          <a:p>
            <a:endParaRPr lang="en-US" sz="1200" dirty="0">
              <a:latin typeface="+mn-lt"/>
            </a:endParaRPr>
          </a:p>
        </p:txBody>
      </p:sp>
      <p:sp>
        <p:nvSpPr>
          <p:cNvPr id="4" name="Slide Number Placeholder 3"/>
          <p:cNvSpPr>
            <a:spLocks noGrp="1"/>
          </p:cNvSpPr>
          <p:nvPr>
            <p:ph type="sldNum" sz="quarter" idx="5"/>
          </p:nvPr>
        </p:nvSpPr>
        <p:spPr/>
        <p:txBody>
          <a:bodyPr/>
          <a:lstStyle/>
          <a:p>
            <a:fld id="{99307AD1-D86C-4365-B169-84A05DA22402}" type="slidenum">
              <a:rPr lang="en-US" smtClean="0"/>
              <a:t>20</a:t>
            </a:fld>
            <a:endParaRPr lang="en-US"/>
          </a:p>
        </p:txBody>
      </p:sp>
    </p:spTree>
    <p:extLst>
      <p:ext uri="{BB962C8B-B14F-4D97-AF65-F5344CB8AC3E}">
        <p14:creationId xmlns:p14="http://schemas.microsoft.com/office/powerpoint/2010/main" val="32080961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t>Stalking is defined as engaging in a course of conduct directed at a specific person that would cause a reasonable person to:   Fear for the person’s safety or the safety of others; or Suffer substantial emotional distress.  Under this definition, “course of conduct”, “reasonable person,” and “substantial emotional distress” have specific definitions, which will define on the next slide. </a:t>
            </a:r>
          </a:p>
          <a:p>
            <a:endParaRPr lang="en-US" sz="1200" dirty="0">
              <a:latin typeface="+mn-lt"/>
            </a:endParaRPr>
          </a:p>
        </p:txBody>
      </p:sp>
      <p:sp>
        <p:nvSpPr>
          <p:cNvPr id="4" name="Slide Number Placeholder 3"/>
          <p:cNvSpPr>
            <a:spLocks noGrp="1"/>
          </p:cNvSpPr>
          <p:nvPr>
            <p:ph type="sldNum" sz="quarter" idx="5"/>
          </p:nvPr>
        </p:nvSpPr>
        <p:spPr/>
        <p:txBody>
          <a:bodyPr/>
          <a:lstStyle/>
          <a:p>
            <a:fld id="{99307AD1-D86C-4365-B169-84A05DA22402}" type="slidenum">
              <a:rPr lang="en-US" smtClean="0"/>
              <a:t>21</a:t>
            </a:fld>
            <a:endParaRPr lang="en-US"/>
          </a:p>
        </p:txBody>
      </p:sp>
    </p:spTree>
    <p:extLst>
      <p:ext uri="{BB962C8B-B14F-4D97-AF65-F5344CB8AC3E}">
        <p14:creationId xmlns:p14="http://schemas.microsoft.com/office/powerpoint/2010/main" val="11454990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Course of conduct means:</a:t>
            </a:r>
          </a:p>
          <a:p>
            <a:pPr lvl="1"/>
            <a:r>
              <a:rPr lang="en-US" sz="1200" dirty="0"/>
              <a:t>Two or more acts, including, but not limited to, acts in which the stalker directly, indirectly, or through third parties, by any action, method, device, or means, follows, monitors, observes, or interferes with a person’s property. </a:t>
            </a:r>
          </a:p>
          <a:p>
            <a:r>
              <a:rPr lang="en-US" sz="1200" dirty="0"/>
              <a:t>Reasonable person means:</a:t>
            </a:r>
          </a:p>
          <a:p>
            <a:pPr lvl="1"/>
            <a:r>
              <a:rPr lang="en-US" sz="1200" dirty="0"/>
              <a:t>A reasonable person under similar circumstances and with similar identities to the victim</a:t>
            </a:r>
          </a:p>
          <a:p>
            <a:r>
              <a:rPr lang="en-US" sz="1200" dirty="0"/>
              <a:t>Substantial emotional distress means:</a:t>
            </a:r>
          </a:p>
          <a:p>
            <a:pPr lvl="1"/>
            <a:r>
              <a:rPr lang="en-US" sz="1200" dirty="0"/>
              <a:t>Significant mental suffering or anguish that may, but does not necessarily, require medical or other professional treatment or counseling</a:t>
            </a:r>
          </a:p>
          <a:p>
            <a:pPr marL="0" indent="0">
              <a:buNone/>
            </a:pPr>
            <a:endParaRPr lang="en-US" sz="1200" dirty="0"/>
          </a:p>
          <a:p>
            <a:pPr marL="0" indent="0">
              <a:buNone/>
            </a:pPr>
            <a:r>
              <a:rPr lang="en-US" sz="1200" dirty="0"/>
              <a:t>All these definitions must be met in order to find that stalking occurred. </a:t>
            </a:r>
          </a:p>
          <a:p>
            <a:pPr marL="0" indent="0">
              <a:buNone/>
            </a:pPr>
            <a:endParaRPr lang="en-US" sz="1200" dirty="0"/>
          </a:p>
          <a:p>
            <a:endParaRPr lang="en-US" sz="1200" dirty="0">
              <a:latin typeface="+mn-lt"/>
            </a:endParaRPr>
          </a:p>
        </p:txBody>
      </p:sp>
      <p:sp>
        <p:nvSpPr>
          <p:cNvPr id="4" name="Slide Number Placeholder 3"/>
          <p:cNvSpPr>
            <a:spLocks noGrp="1"/>
          </p:cNvSpPr>
          <p:nvPr>
            <p:ph type="sldNum" sz="quarter" idx="5"/>
          </p:nvPr>
        </p:nvSpPr>
        <p:spPr/>
        <p:txBody>
          <a:bodyPr/>
          <a:lstStyle/>
          <a:p>
            <a:fld id="{99307AD1-D86C-4365-B169-84A05DA22402}" type="slidenum">
              <a:rPr lang="en-US" smtClean="0"/>
              <a:t>22</a:t>
            </a:fld>
            <a:endParaRPr lang="en-US"/>
          </a:p>
        </p:txBody>
      </p:sp>
    </p:spTree>
    <p:extLst>
      <p:ext uri="{BB962C8B-B14F-4D97-AF65-F5344CB8AC3E}">
        <p14:creationId xmlns:p14="http://schemas.microsoft.com/office/powerpoint/2010/main" val="30248048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WSU’s Title IX Jurisdiction </a:t>
            </a:r>
          </a:p>
        </p:txBody>
      </p:sp>
      <p:sp>
        <p:nvSpPr>
          <p:cNvPr id="4" name="Slide Number Placeholder 3"/>
          <p:cNvSpPr>
            <a:spLocks noGrp="1"/>
          </p:cNvSpPr>
          <p:nvPr>
            <p:ph type="sldNum" sz="quarter" idx="10"/>
          </p:nvPr>
        </p:nvSpPr>
        <p:spPr/>
        <p:txBody>
          <a:bodyPr/>
          <a:lstStyle/>
          <a:p>
            <a:fld id="{99307AD1-D86C-4365-B169-84A05DA22402}" type="slidenum">
              <a:rPr lang="en-US" smtClean="0"/>
              <a:t>23</a:t>
            </a:fld>
            <a:endParaRPr lang="en-US" dirty="0"/>
          </a:p>
        </p:txBody>
      </p:sp>
    </p:spTree>
    <p:extLst>
      <p:ext uri="{BB962C8B-B14F-4D97-AF65-F5344CB8AC3E}">
        <p14:creationId xmlns:p14="http://schemas.microsoft.com/office/powerpoint/2010/main" val="14235449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latin typeface="+mn-lt"/>
              </a:rPr>
              <a:t>Jurisdiction refers to the specific circumstances or locations that WSU can exercise control over. Under the federal Title IX statute and implementing regulation, in order for WSU to address conduct, it must meet both the Title IX Jurisdiction definition and the Title IX Sexual Harassment definitions.  If it does not, then it is not considered Title IX conduct, and the provisions of this course do not apply.  The university may still address conduct not meeting the Title IX definitions under other university policies. </a:t>
            </a:r>
          </a:p>
        </p:txBody>
      </p:sp>
      <p:sp>
        <p:nvSpPr>
          <p:cNvPr id="4" name="Slide Number Placeholder 3"/>
          <p:cNvSpPr>
            <a:spLocks noGrp="1"/>
          </p:cNvSpPr>
          <p:nvPr>
            <p:ph type="sldNum" sz="quarter" idx="5"/>
          </p:nvPr>
        </p:nvSpPr>
        <p:spPr/>
        <p:txBody>
          <a:bodyPr/>
          <a:lstStyle/>
          <a:p>
            <a:fld id="{99307AD1-D86C-4365-B169-84A05DA22402}" type="slidenum">
              <a:rPr lang="en-US" smtClean="0"/>
              <a:t>24</a:t>
            </a:fld>
            <a:endParaRPr lang="en-US"/>
          </a:p>
        </p:txBody>
      </p:sp>
    </p:spTree>
    <p:extLst>
      <p:ext uri="{BB962C8B-B14F-4D97-AF65-F5344CB8AC3E}">
        <p14:creationId xmlns:p14="http://schemas.microsoft.com/office/powerpoint/2010/main" val="3560329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latin typeface="+mn-lt"/>
              </a:rPr>
              <a:t>Title IX Jurisdiction applies to </a:t>
            </a:r>
            <a:r>
              <a:rPr lang="en-US" sz="1200" dirty="0"/>
              <a:t>students, faculty, staff, and others having an association with WSU where the alleged incident(s):</a:t>
            </a:r>
          </a:p>
          <a:p>
            <a:pPr marL="228600" indent="-228600">
              <a:buFont typeface="+mj-lt"/>
              <a:buAutoNum type="arabicPeriod"/>
            </a:pPr>
            <a:r>
              <a:rPr lang="en-US" sz="1200" dirty="0"/>
              <a:t>Could constitute Title IX Sexual Harassment;</a:t>
            </a:r>
          </a:p>
          <a:p>
            <a:pPr marL="228600" indent="-228600">
              <a:buFont typeface="+mj-lt"/>
              <a:buAutoNum type="arabicPeriod"/>
            </a:pPr>
            <a:r>
              <a:rPr lang="en-US" sz="1200" dirty="0"/>
              <a:t>Occurred within WSU’s educational program or activity;</a:t>
            </a:r>
          </a:p>
          <a:p>
            <a:pPr marL="228600" indent="-228600">
              <a:buFont typeface="+mj-lt"/>
              <a:buAutoNum type="arabicPeriod"/>
            </a:pPr>
            <a:r>
              <a:rPr lang="en-US" sz="1200" dirty="0"/>
              <a:t>Occurred against a person in the US; </a:t>
            </a:r>
            <a:r>
              <a:rPr lang="en-US" sz="1200" u="sng" dirty="0"/>
              <a:t>and</a:t>
            </a:r>
          </a:p>
          <a:p>
            <a:pPr marL="228600" indent="-228600">
              <a:buFont typeface="+mj-lt"/>
              <a:buAutoNum type="arabicPeriod"/>
            </a:pPr>
            <a:r>
              <a:rPr lang="en-US" sz="1200" dirty="0"/>
              <a:t>Occurred against a person who is participating in or attempting to participate in WSU’s educational program or activity.</a:t>
            </a:r>
          </a:p>
          <a:p>
            <a:pPr marL="0" indent="0">
              <a:buNone/>
            </a:pPr>
            <a:endParaRPr lang="en-US" sz="1200" dirty="0"/>
          </a:p>
          <a:p>
            <a:endParaRPr lang="en-US" sz="1200" dirty="0">
              <a:latin typeface="+mn-lt"/>
            </a:endParaRPr>
          </a:p>
        </p:txBody>
      </p:sp>
      <p:sp>
        <p:nvSpPr>
          <p:cNvPr id="4" name="Slide Number Placeholder 3"/>
          <p:cNvSpPr>
            <a:spLocks noGrp="1"/>
          </p:cNvSpPr>
          <p:nvPr>
            <p:ph type="sldNum" sz="quarter" idx="5"/>
          </p:nvPr>
        </p:nvSpPr>
        <p:spPr/>
        <p:txBody>
          <a:bodyPr/>
          <a:lstStyle/>
          <a:p>
            <a:fld id="{99307AD1-D86C-4365-B169-84A05DA22402}" type="slidenum">
              <a:rPr lang="en-US" smtClean="0"/>
              <a:t>25</a:t>
            </a:fld>
            <a:endParaRPr lang="en-US"/>
          </a:p>
        </p:txBody>
      </p:sp>
    </p:spTree>
    <p:extLst>
      <p:ext uri="{BB962C8B-B14F-4D97-AF65-F5344CB8AC3E}">
        <p14:creationId xmlns:p14="http://schemas.microsoft.com/office/powerpoint/2010/main" val="227893515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t>Educational program or activity includes:</a:t>
            </a:r>
          </a:p>
          <a:p>
            <a:pPr marL="228600" indent="-228600">
              <a:buFont typeface="+mj-lt"/>
              <a:buAutoNum type="arabicPeriod"/>
            </a:pPr>
            <a:r>
              <a:rPr lang="en-US" sz="1200" dirty="0"/>
              <a:t>Locations, events, or circumstances over which WSU exercises substantial control over both the respondent and the context in which the sexual harassment occurred, and</a:t>
            </a:r>
          </a:p>
          <a:p>
            <a:pPr marL="228600" indent="-228600">
              <a:buFont typeface="+mj-lt"/>
              <a:buAutoNum type="arabicPeriod"/>
            </a:pPr>
            <a:r>
              <a:rPr lang="en-US" sz="1200" dirty="0"/>
              <a:t>Any building owned or controlled by a student organization that is officially recognized.  </a:t>
            </a:r>
          </a:p>
          <a:p>
            <a:pPr marL="0" indent="0">
              <a:buNone/>
            </a:pPr>
            <a:endParaRPr lang="en-US" sz="1200" dirty="0"/>
          </a:p>
          <a:p>
            <a:endParaRPr lang="en-US" sz="1200" dirty="0">
              <a:latin typeface="+mn-lt"/>
            </a:endParaRPr>
          </a:p>
        </p:txBody>
      </p:sp>
      <p:sp>
        <p:nvSpPr>
          <p:cNvPr id="4" name="Slide Number Placeholder 3"/>
          <p:cNvSpPr>
            <a:spLocks noGrp="1"/>
          </p:cNvSpPr>
          <p:nvPr>
            <p:ph type="sldNum" sz="quarter" idx="5"/>
          </p:nvPr>
        </p:nvSpPr>
        <p:spPr/>
        <p:txBody>
          <a:bodyPr/>
          <a:lstStyle/>
          <a:p>
            <a:fld id="{99307AD1-D86C-4365-B169-84A05DA22402}" type="slidenum">
              <a:rPr lang="en-US" smtClean="0"/>
              <a:t>26</a:t>
            </a:fld>
            <a:endParaRPr lang="en-US"/>
          </a:p>
        </p:txBody>
      </p:sp>
    </p:spTree>
    <p:extLst>
      <p:ext uri="{BB962C8B-B14F-4D97-AF65-F5344CB8AC3E}">
        <p14:creationId xmlns:p14="http://schemas.microsoft.com/office/powerpoint/2010/main" val="27278658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Educational program or activity could include:</a:t>
            </a:r>
          </a:p>
          <a:p>
            <a:pPr marL="342900" lvl="0" indent="-342900">
              <a:buFont typeface="Arial" panose="020B0604020202020204" pitchFamily="34" charset="0"/>
              <a:buChar char="•"/>
            </a:pPr>
            <a:r>
              <a:rPr lang="en-US" sz="1200" dirty="0"/>
              <a:t>On campus programs or activities</a:t>
            </a:r>
          </a:p>
          <a:p>
            <a:pPr marL="342900" lvl="0" indent="-342900">
              <a:buFont typeface="Arial" panose="020B0604020202020204" pitchFamily="34" charset="0"/>
              <a:buChar char="•"/>
            </a:pPr>
            <a:r>
              <a:rPr lang="en-US" sz="1200" dirty="0"/>
              <a:t>Off campus programs or activities (located in the US) where WSU also exercises substantial control over the respondent</a:t>
            </a:r>
          </a:p>
          <a:p>
            <a:pPr marL="342900" lvl="0" indent="-342900">
              <a:buFont typeface="Arial" panose="020B0604020202020204" pitchFamily="34" charset="0"/>
              <a:buChar char="•"/>
            </a:pPr>
            <a:r>
              <a:rPr lang="en-US" sz="1200" dirty="0"/>
              <a:t>Residence Halls</a:t>
            </a:r>
          </a:p>
          <a:p>
            <a:pPr marL="342900" lvl="0" indent="-342900">
              <a:buFont typeface="Arial" panose="020B0604020202020204" pitchFamily="34" charset="0"/>
              <a:buChar char="•"/>
            </a:pPr>
            <a:r>
              <a:rPr lang="en-US" sz="1200" dirty="0"/>
              <a:t>Houses owned by fraternities or sororities who are officially recognized by WSU. </a:t>
            </a:r>
          </a:p>
          <a:p>
            <a:pPr lvl="1"/>
            <a:r>
              <a:rPr lang="en-US" sz="1200" dirty="0"/>
              <a:t>	</a:t>
            </a:r>
          </a:p>
        </p:txBody>
      </p:sp>
      <p:sp>
        <p:nvSpPr>
          <p:cNvPr id="4" name="Slide Number Placeholder 3"/>
          <p:cNvSpPr>
            <a:spLocks noGrp="1"/>
          </p:cNvSpPr>
          <p:nvPr>
            <p:ph type="sldNum" sz="quarter" idx="10"/>
          </p:nvPr>
        </p:nvSpPr>
        <p:spPr/>
        <p:txBody>
          <a:bodyPr/>
          <a:lstStyle/>
          <a:p>
            <a:fld id="{99307AD1-D86C-4365-B169-84A05DA22402}" type="slidenum">
              <a:rPr lang="en-US" smtClean="0"/>
              <a:t>27</a:t>
            </a:fld>
            <a:endParaRPr lang="en-US"/>
          </a:p>
        </p:txBody>
      </p:sp>
    </p:spTree>
    <p:extLst>
      <p:ext uri="{BB962C8B-B14F-4D97-AF65-F5344CB8AC3E}">
        <p14:creationId xmlns:p14="http://schemas.microsoft.com/office/powerpoint/2010/main" val="34179004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404040"/>
              </a:solidFill>
            </a:endParaRPr>
          </a:p>
          <a:p>
            <a:r>
              <a:rPr lang="en-US" dirty="0"/>
              <a:t>Student A sexually assaults another student at an off-campus apartment. WSU does not exercise any control of the off-campus apartment. </a:t>
            </a:r>
          </a:p>
          <a:p>
            <a:endParaRPr lang="en-US" dirty="0"/>
          </a:p>
          <a:p>
            <a:pPr marL="0" indent="0">
              <a:buNone/>
            </a:pPr>
            <a:r>
              <a:rPr lang="en-US" dirty="0"/>
              <a:t>This conduct is </a:t>
            </a:r>
            <a:r>
              <a:rPr lang="en-US" sz="1200" dirty="0"/>
              <a:t>not Title IX Sexual Harassment because although the conduct would constitute Title IX Sexual Harassment, the conduct did not occur within WSU’s educational program or activity.  Even though it is not Title IX Sexual Harassment, it could still be addressed under other provisions of EP 15 – the only difference is that it would follow the standard hearing process, not the Title IX specific hearing process. </a:t>
            </a:r>
            <a:endParaRPr lang="en-US" dirty="0"/>
          </a:p>
        </p:txBody>
      </p:sp>
      <p:sp>
        <p:nvSpPr>
          <p:cNvPr id="4" name="Slide Number Placeholder 3"/>
          <p:cNvSpPr>
            <a:spLocks noGrp="1"/>
          </p:cNvSpPr>
          <p:nvPr>
            <p:ph type="sldNum" sz="quarter" idx="5"/>
          </p:nvPr>
        </p:nvSpPr>
        <p:spPr/>
        <p:txBody>
          <a:bodyPr/>
          <a:lstStyle/>
          <a:p>
            <a:pPr defTabSz="483306">
              <a:defRPr/>
            </a:pPr>
            <a:fld id="{99307AD1-D86C-4365-B169-84A05DA22402}" type="slidenum">
              <a:rPr lang="en-US">
                <a:solidFill>
                  <a:prstClr val="black"/>
                </a:solidFill>
                <a:latin typeface="Calibri" panose="020F0502020204030204"/>
              </a:rPr>
              <a:pPr defTabSz="483306">
                <a:defRPr/>
              </a:pPr>
              <a:t>28</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33616543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404040"/>
              </a:solidFill>
            </a:endParaRPr>
          </a:p>
          <a:p>
            <a:pPr marL="0" indent="0">
              <a:buNone/>
            </a:pPr>
            <a:r>
              <a:rPr lang="en-US" sz="1200" dirty="0"/>
              <a:t>During an advising session, a WSU employee informs a student that they will only ensure the student receives a scholarship if the student agrees to have sex with them.</a:t>
            </a:r>
          </a:p>
          <a:p>
            <a:pPr marL="0" indent="0">
              <a:buNone/>
            </a:pPr>
            <a:endParaRPr lang="en-US" sz="1200" dirty="0"/>
          </a:p>
          <a:p>
            <a:pPr marL="0" indent="0">
              <a:buNone/>
            </a:pPr>
            <a:r>
              <a:rPr lang="en-US" sz="1200" dirty="0"/>
              <a:t>This conduct is Title IX Sexual Harassment because the conduct would constitute Title IX Sexual Harassment, it occurred within WSU’s educational program or activity,  WSU exercises substantial control over the employee, it occurred against a person in the US, and it occurred against a person who was participating in WSU’s educational programs or activities.  </a:t>
            </a:r>
          </a:p>
          <a:p>
            <a:endParaRPr lang="en-US" dirty="0"/>
          </a:p>
        </p:txBody>
      </p:sp>
      <p:sp>
        <p:nvSpPr>
          <p:cNvPr id="4" name="Slide Number Placeholder 3"/>
          <p:cNvSpPr>
            <a:spLocks noGrp="1"/>
          </p:cNvSpPr>
          <p:nvPr>
            <p:ph type="sldNum" sz="quarter" idx="5"/>
          </p:nvPr>
        </p:nvSpPr>
        <p:spPr/>
        <p:txBody>
          <a:bodyPr/>
          <a:lstStyle/>
          <a:p>
            <a:pPr defTabSz="483306">
              <a:defRPr/>
            </a:pPr>
            <a:fld id="{99307AD1-D86C-4365-B169-84A05DA22402}" type="slidenum">
              <a:rPr lang="en-US">
                <a:solidFill>
                  <a:prstClr val="black"/>
                </a:solidFill>
                <a:latin typeface="Calibri" panose="020F0502020204030204"/>
              </a:rPr>
              <a:pPr defTabSz="483306">
                <a:defRPr/>
              </a:pPr>
              <a:t>29</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16974539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Throughout this presentation, you may hear the following abbreviations: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EP 15 which stands for Executive Policy 15 and is the WSU Policy Prohibiting Discrimination and Harassment</a:t>
            </a:r>
          </a:p>
          <a:p>
            <a:pPr lvl="0"/>
            <a:r>
              <a:rPr lang="en-US" dirty="0"/>
              <a:t>CCR which stands for Compliance &amp; Civil Rights. This is the office tasked with investigating complaints under EP 15.</a:t>
            </a:r>
          </a:p>
          <a:p>
            <a:pPr lvl="0"/>
            <a:r>
              <a:rPr lang="en-US" dirty="0"/>
              <a:t>CCS which stands for the Center for Community Standards, this department, along with the Office of the Dean of Students, helps administer the student conduct process.</a:t>
            </a:r>
          </a:p>
          <a:p>
            <a:pPr lvl="0"/>
            <a:r>
              <a:rPr lang="en-US" dirty="0"/>
              <a:t>HRS stands for Human Resource Services. This office provides support to employees at the university, helping provide guidance of the university’s employee policies and manuals. </a:t>
            </a:r>
          </a:p>
          <a:p>
            <a:endParaRPr lang="en-US" dirty="0"/>
          </a:p>
        </p:txBody>
      </p:sp>
      <p:sp>
        <p:nvSpPr>
          <p:cNvPr id="4" name="Slide Number Placeholder 3"/>
          <p:cNvSpPr>
            <a:spLocks noGrp="1"/>
          </p:cNvSpPr>
          <p:nvPr>
            <p:ph type="sldNum" sz="quarter" idx="10"/>
          </p:nvPr>
        </p:nvSpPr>
        <p:spPr/>
        <p:txBody>
          <a:bodyPr/>
          <a:lstStyle/>
          <a:p>
            <a:fld id="{99307AD1-D86C-4365-B169-84A05DA22402}" type="slidenum">
              <a:rPr lang="en-US" smtClean="0"/>
              <a:t>3</a:t>
            </a:fld>
            <a:endParaRPr lang="en-US" dirty="0"/>
          </a:p>
        </p:txBody>
      </p:sp>
    </p:spTree>
    <p:extLst>
      <p:ext uri="{BB962C8B-B14F-4D97-AF65-F5344CB8AC3E}">
        <p14:creationId xmlns:p14="http://schemas.microsoft.com/office/powerpoint/2010/main" val="269603754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404040"/>
              </a:solidFill>
            </a:endParaRPr>
          </a:p>
          <a:p>
            <a:pPr marL="0" indent="0">
              <a:buNone/>
            </a:pPr>
            <a:r>
              <a:rPr lang="en-US" sz="1200" dirty="0"/>
              <a:t>On campus, prior to class, Student A tells Student B that they’d like to “Netflix and chill” with them, a reference to sex.  This makes Student B uncomfortable. </a:t>
            </a:r>
          </a:p>
          <a:p>
            <a:pPr marL="0" indent="0">
              <a:buNone/>
            </a:pPr>
            <a:endParaRPr lang="en-US" sz="1200" dirty="0"/>
          </a:p>
          <a:p>
            <a:pPr marL="0" indent="0">
              <a:buNone/>
            </a:pPr>
            <a:r>
              <a:rPr lang="en-US" sz="1200" dirty="0"/>
              <a:t>This conduct is not Title IX Sexual Harassment because although it occurred within WSU’s educational program or activity, occurred against a person in the US, and occurred against a person who was participating in WSU’s educational programs or activities, the conduct does not rise to the level of Title IX Sexual Harassment, because it is not so severe, pervasive, and objectively offensive that it effectively denies a person equal access to the university’s education program or activity. </a:t>
            </a:r>
          </a:p>
          <a:p>
            <a:endParaRPr lang="en-US" dirty="0"/>
          </a:p>
        </p:txBody>
      </p:sp>
      <p:sp>
        <p:nvSpPr>
          <p:cNvPr id="4" name="Slide Number Placeholder 3"/>
          <p:cNvSpPr>
            <a:spLocks noGrp="1"/>
          </p:cNvSpPr>
          <p:nvPr>
            <p:ph type="sldNum" sz="quarter" idx="5"/>
          </p:nvPr>
        </p:nvSpPr>
        <p:spPr/>
        <p:txBody>
          <a:bodyPr/>
          <a:lstStyle/>
          <a:p>
            <a:pPr defTabSz="483306">
              <a:defRPr/>
            </a:pPr>
            <a:fld id="{99307AD1-D86C-4365-B169-84A05DA22402}" type="slidenum">
              <a:rPr lang="en-US">
                <a:solidFill>
                  <a:prstClr val="black"/>
                </a:solidFill>
                <a:latin typeface="Calibri" panose="020F0502020204030204"/>
              </a:rPr>
              <a:pPr defTabSz="483306">
                <a:defRPr/>
              </a:pPr>
              <a:t>30</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376123130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Reports and Formal Complaints of Title IX Sexual Harassment </a:t>
            </a:r>
          </a:p>
        </p:txBody>
      </p:sp>
      <p:sp>
        <p:nvSpPr>
          <p:cNvPr id="4" name="Slide Number Placeholder 3"/>
          <p:cNvSpPr>
            <a:spLocks noGrp="1"/>
          </p:cNvSpPr>
          <p:nvPr>
            <p:ph type="sldNum" sz="quarter" idx="10"/>
          </p:nvPr>
        </p:nvSpPr>
        <p:spPr/>
        <p:txBody>
          <a:bodyPr/>
          <a:lstStyle/>
          <a:p>
            <a:fld id="{99307AD1-D86C-4365-B169-84A05DA22402}" type="slidenum">
              <a:rPr lang="en-US" smtClean="0"/>
              <a:t>31</a:t>
            </a:fld>
            <a:endParaRPr lang="en-US" dirty="0"/>
          </a:p>
        </p:txBody>
      </p:sp>
    </p:spTree>
    <p:extLst>
      <p:ext uri="{BB962C8B-B14F-4D97-AF65-F5344CB8AC3E}">
        <p14:creationId xmlns:p14="http://schemas.microsoft.com/office/powerpoint/2010/main" val="3372607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sz="1200" dirty="0"/>
          </a:p>
          <a:p>
            <a:pPr marL="0" indent="0">
              <a:buNone/>
            </a:pPr>
            <a:r>
              <a:rPr lang="en-US" sz="1200" dirty="0"/>
              <a:t>Individuals can share information implicating EP 15 with a Title IX Coordinator or CCR for two different purposes: (1) Reporting or (2) to file a Formal Complaint.  WSU’s response is different for each of these options.  </a:t>
            </a:r>
            <a:endParaRPr lang="en-US" sz="1400" dirty="0"/>
          </a:p>
          <a:p>
            <a:endParaRPr lang="en-US" sz="1200" dirty="0">
              <a:latin typeface="+mn-lt"/>
            </a:endParaRPr>
          </a:p>
        </p:txBody>
      </p:sp>
      <p:sp>
        <p:nvSpPr>
          <p:cNvPr id="4" name="Slide Number Placeholder 3"/>
          <p:cNvSpPr>
            <a:spLocks noGrp="1"/>
          </p:cNvSpPr>
          <p:nvPr>
            <p:ph type="sldNum" sz="quarter" idx="5"/>
          </p:nvPr>
        </p:nvSpPr>
        <p:spPr/>
        <p:txBody>
          <a:bodyPr/>
          <a:lstStyle/>
          <a:p>
            <a:fld id="{99307AD1-D86C-4365-B169-84A05DA22402}" type="slidenum">
              <a:rPr lang="en-US" smtClean="0"/>
              <a:t>32</a:t>
            </a:fld>
            <a:endParaRPr lang="en-US"/>
          </a:p>
        </p:txBody>
      </p:sp>
    </p:spTree>
    <p:extLst>
      <p:ext uri="{BB962C8B-B14F-4D97-AF65-F5344CB8AC3E}">
        <p14:creationId xmlns:p14="http://schemas.microsoft.com/office/powerpoint/2010/main" val="355268690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Reports of conduct implicating EP 15 c</a:t>
            </a:r>
            <a:r>
              <a:rPr lang="en-US" sz="1200" dirty="0"/>
              <a:t>an be made to CCR 24/7 via CCR’s online reporting form, via email, or telephone.  Reports can be made by any person, for example, a report can be made by the person who experienced the misconduct, known as the Complainant, or a person who knows about misconduct, a third-party reporter.  A report to CCR will trigger a response from WSU to the complainant and/or reporter. </a:t>
            </a:r>
          </a:p>
          <a:p>
            <a:endParaRPr lang="en-US" dirty="0"/>
          </a:p>
        </p:txBody>
      </p:sp>
      <p:sp>
        <p:nvSpPr>
          <p:cNvPr id="4" name="Slide Number Placeholder 3"/>
          <p:cNvSpPr>
            <a:spLocks noGrp="1"/>
          </p:cNvSpPr>
          <p:nvPr>
            <p:ph type="sldNum" sz="quarter" idx="10"/>
          </p:nvPr>
        </p:nvSpPr>
        <p:spPr/>
        <p:txBody>
          <a:bodyPr/>
          <a:lstStyle/>
          <a:p>
            <a:fld id="{99307AD1-D86C-4365-B169-84A05DA22402}" type="slidenum">
              <a:rPr lang="en-US" smtClean="0"/>
              <a:t>33</a:t>
            </a:fld>
            <a:endParaRPr lang="en-US"/>
          </a:p>
        </p:txBody>
      </p:sp>
    </p:spTree>
    <p:extLst>
      <p:ext uri="{BB962C8B-B14F-4D97-AF65-F5344CB8AC3E}">
        <p14:creationId xmlns:p14="http://schemas.microsoft.com/office/powerpoint/2010/main" val="23854015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latin typeface="+mn-lt"/>
              </a:rPr>
              <a:t>CCR will reach out to the Complainant and/or Reporter with information on:</a:t>
            </a:r>
          </a:p>
          <a:p>
            <a:r>
              <a:rPr lang="en-US" sz="1200" dirty="0">
                <a:latin typeface="+mn-lt"/>
              </a:rPr>
              <a:t>1. Supportive measures (including that these are available with or without filing a formal complaint)</a:t>
            </a:r>
          </a:p>
          <a:p>
            <a:r>
              <a:rPr lang="en-US" sz="1200" dirty="0">
                <a:latin typeface="+mn-lt"/>
              </a:rPr>
              <a:t>2. Grievance processes</a:t>
            </a:r>
          </a:p>
          <a:p>
            <a:r>
              <a:rPr lang="en-US" sz="1200" dirty="0">
                <a:latin typeface="+mn-lt"/>
              </a:rPr>
              <a:t>3. How to file a complaint, and </a:t>
            </a:r>
          </a:p>
          <a:p>
            <a:r>
              <a:rPr lang="en-US" sz="1200" dirty="0">
                <a:latin typeface="+mn-lt"/>
              </a:rPr>
              <a:t>4. A Statement that the Complainant’s wishes with respect to supportive measures will be considered.</a:t>
            </a:r>
          </a:p>
          <a:p>
            <a:endParaRPr lang="en-US" dirty="0"/>
          </a:p>
        </p:txBody>
      </p:sp>
      <p:sp>
        <p:nvSpPr>
          <p:cNvPr id="4" name="Slide Number Placeholder 3"/>
          <p:cNvSpPr>
            <a:spLocks noGrp="1"/>
          </p:cNvSpPr>
          <p:nvPr>
            <p:ph type="sldNum" sz="quarter" idx="10"/>
          </p:nvPr>
        </p:nvSpPr>
        <p:spPr/>
        <p:txBody>
          <a:bodyPr/>
          <a:lstStyle/>
          <a:p>
            <a:fld id="{99307AD1-D86C-4365-B169-84A05DA22402}" type="slidenum">
              <a:rPr lang="en-US" smtClean="0"/>
              <a:t>34</a:t>
            </a:fld>
            <a:endParaRPr lang="en-US"/>
          </a:p>
        </p:txBody>
      </p:sp>
    </p:spTree>
    <p:extLst>
      <p:ext uri="{BB962C8B-B14F-4D97-AF65-F5344CB8AC3E}">
        <p14:creationId xmlns:p14="http://schemas.microsoft.com/office/powerpoint/2010/main" val="352945428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t>Reports can be made to CCR for the purpose of: Documenting concerns, Facilitating supportive measures or resources,  Requesting a consultation, or To learn about filing a Formal Complaint</a:t>
            </a:r>
          </a:p>
          <a:p>
            <a:endParaRPr lang="en-US" sz="1200" dirty="0"/>
          </a:p>
        </p:txBody>
      </p:sp>
      <p:sp>
        <p:nvSpPr>
          <p:cNvPr id="4" name="Slide Number Placeholder 3"/>
          <p:cNvSpPr>
            <a:spLocks noGrp="1"/>
          </p:cNvSpPr>
          <p:nvPr>
            <p:ph type="sldNum" sz="quarter" idx="10"/>
          </p:nvPr>
        </p:nvSpPr>
        <p:spPr/>
        <p:txBody>
          <a:bodyPr/>
          <a:lstStyle/>
          <a:p>
            <a:fld id="{99307AD1-D86C-4365-B169-84A05DA22402}" type="slidenum">
              <a:rPr lang="en-US" smtClean="0"/>
              <a:t>35</a:t>
            </a:fld>
            <a:endParaRPr lang="en-US"/>
          </a:p>
        </p:txBody>
      </p:sp>
    </p:spTree>
    <p:extLst>
      <p:ext uri="{BB962C8B-B14F-4D97-AF65-F5344CB8AC3E}">
        <p14:creationId xmlns:p14="http://schemas.microsoft.com/office/powerpoint/2010/main" val="407488422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t>Supportive measures are non-disciplinary, non-punitive individualized services offered as appropriate and as reasonably available, without fee or charge to complainant or respondent. Supportive measures can include, but are not limited to: Academic support, Medical or counseling resources or referrals, Referrals to external resources (such as a victim advocacy agency), Safety planning and  workplace management plans, or Adjustments to academic or work schedules. Additional options are listed under EP 15. </a:t>
            </a:r>
          </a:p>
          <a:p>
            <a:endParaRPr lang="en-US" sz="1200" dirty="0">
              <a:latin typeface="+mn-lt"/>
            </a:endParaRPr>
          </a:p>
        </p:txBody>
      </p:sp>
      <p:sp>
        <p:nvSpPr>
          <p:cNvPr id="4" name="Slide Number Placeholder 3"/>
          <p:cNvSpPr>
            <a:spLocks noGrp="1"/>
          </p:cNvSpPr>
          <p:nvPr>
            <p:ph type="sldNum" sz="quarter" idx="5"/>
          </p:nvPr>
        </p:nvSpPr>
        <p:spPr/>
        <p:txBody>
          <a:bodyPr/>
          <a:lstStyle/>
          <a:p>
            <a:fld id="{99307AD1-D86C-4365-B169-84A05DA22402}" type="slidenum">
              <a:rPr lang="en-US" smtClean="0"/>
              <a:t>36</a:t>
            </a:fld>
            <a:endParaRPr lang="en-US"/>
          </a:p>
        </p:txBody>
      </p:sp>
    </p:spTree>
    <p:extLst>
      <p:ext uri="{BB962C8B-B14F-4D97-AF65-F5344CB8AC3E}">
        <p14:creationId xmlns:p14="http://schemas.microsoft.com/office/powerpoint/2010/main" val="276212647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t>A formal complaint can be filed for the purpose of seeking an:</a:t>
            </a:r>
          </a:p>
          <a:p>
            <a:pPr marL="228600" indent="-228600">
              <a:buFont typeface="+mj-lt"/>
              <a:buAutoNum type="arabicPeriod"/>
            </a:pPr>
            <a:r>
              <a:rPr lang="en-US" sz="1200" dirty="0"/>
              <a:t>Informal Resolution or </a:t>
            </a:r>
          </a:p>
          <a:p>
            <a:pPr marL="228600" indent="-228600">
              <a:buFont typeface="+mj-lt"/>
              <a:buAutoNum type="arabicPeriod"/>
            </a:pPr>
            <a:r>
              <a:rPr lang="en-US" sz="1200" dirty="0"/>
              <a:t>Investigation.</a:t>
            </a:r>
          </a:p>
          <a:p>
            <a:pPr marL="0" indent="0">
              <a:buNone/>
            </a:pPr>
            <a:r>
              <a:rPr lang="en-US" sz="1200" dirty="0"/>
              <a:t>Supportive measures are also available for individuals filing a Formal Complaint. </a:t>
            </a:r>
            <a:endParaRPr lang="en-US" sz="1400" dirty="0"/>
          </a:p>
          <a:p>
            <a:endParaRPr lang="en-US" sz="1200" dirty="0">
              <a:latin typeface="+mn-lt"/>
            </a:endParaRPr>
          </a:p>
        </p:txBody>
      </p:sp>
      <p:sp>
        <p:nvSpPr>
          <p:cNvPr id="4" name="Slide Number Placeholder 3"/>
          <p:cNvSpPr>
            <a:spLocks noGrp="1"/>
          </p:cNvSpPr>
          <p:nvPr>
            <p:ph type="sldNum" sz="quarter" idx="5"/>
          </p:nvPr>
        </p:nvSpPr>
        <p:spPr/>
        <p:txBody>
          <a:bodyPr/>
          <a:lstStyle/>
          <a:p>
            <a:fld id="{99307AD1-D86C-4365-B169-84A05DA22402}" type="slidenum">
              <a:rPr lang="en-US" smtClean="0"/>
              <a:t>37</a:t>
            </a:fld>
            <a:endParaRPr lang="en-US"/>
          </a:p>
        </p:txBody>
      </p:sp>
    </p:spTree>
    <p:extLst>
      <p:ext uri="{BB962C8B-B14F-4D97-AF65-F5344CB8AC3E}">
        <p14:creationId xmlns:p14="http://schemas.microsoft.com/office/powerpoint/2010/main" val="246809778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Formal Complaints can be made 24/7 to CCR.  A formal complaint form must be filled out and signed by either the complainant or the Title IX Coordinator or designee.  The Complainant should indicate their preferred resolution – either an Informal Resolution or a Formal Investigation.</a:t>
            </a:r>
          </a:p>
        </p:txBody>
      </p:sp>
      <p:sp>
        <p:nvSpPr>
          <p:cNvPr id="4" name="Slide Number Placeholder 3"/>
          <p:cNvSpPr>
            <a:spLocks noGrp="1"/>
          </p:cNvSpPr>
          <p:nvPr>
            <p:ph type="sldNum" sz="quarter" idx="10"/>
          </p:nvPr>
        </p:nvSpPr>
        <p:spPr/>
        <p:txBody>
          <a:bodyPr/>
          <a:lstStyle/>
          <a:p>
            <a:fld id="{99307AD1-D86C-4365-B169-84A05DA22402}" type="slidenum">
              <a:rPr lang="en-US" smtClean="0"/>
              <a:t>38</a:t>
            </a:fld>
            <a:endParaRPr lang="en-US"/>
          </a:p>
        </p:txBody>
      </p:sp>
    </p:spTree>
    <p:extLst>
      <p:ext uri="{BB962C8B-B14F-4D97-AF65-F5344CB8AC3E}">
        <p14:creationId xmlns:p14="http://schemas.microsoft.com/office/powerpoint/2010/main" val="264762349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Upon receiving a Formal Complaint, CCR will assess the Formal Complaint and determine if it may be Title IX Sexual Harassment and within WSU’s Title IX jurisdiction. If so, CCR may initiate an investigation or Informal resolution process.  If not, CCR is required to dismiss the complaint under Title IX provisions but may proceed under other provisions of EP 15. This may include an investigation or informal resolution under other EP 15 provisions.  </a:t>
            </a:r>
          </a:p>
        </p:txBody>
      </p:sp>
      <p:sp>
        <p:nvSpPr>
          <p:cNvPr id="4" name="Slide Number Placeholder 3"/>
          <p:cNvSpPr>
            <a:spLocks noGrp="1"/>
          </p:cNvSpPr>
          <p:nvPr>
            <p:ph type="sldNum" sz="quarter" idx="10"/>
          </p:nvPr>
        </p:nvSpPr>
        <p:spPr/>
        <p:txBody>
          <a:bodyPr/>
          <a:lstStyle/>
          <a:p>
            <a:fld id="{99307AD1-D86C-4365-B169-84A05DA22402}" type="slidenum">
              <a:rPr lang="en-US" smtClean="0"/>
              <a:t>39</a:t>
            </a:fld>
            <a:endParaRPr lang="en-US"/>
          </a:p>
        </p:txBody>
      </p:sp>
    </p:spTree>
    <p:extLst>
      <p:ext uri="{BB962C8B-B14F-4D97-AF65-F5344CB8AC3E}">
        <p14:creationId xmlns:p14="http://schemas.microsoft.com/office/powerpoint/2010/main" val="7921145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Defining Title IX Sexual Harassment</a:t>
            </a:r>
          </a:p>
        </p:txBody>
      </p:sp>
      <p:sp>
        <p:nvSpPr>
          <p:cNvPr id="4" name="Slide Number Placeholder 3"/>
          <p:cNvSpPr>
            <a:spLocks noGrp="1"/>
          </p:cNvSpPr>
          <p:nvPr>
            <p:ph type="sldNum" sz="quarter" idx="10"/>
          </p:nvPr>
        </p:nvSpPr>
        <p:spPr/>
        <p:txBody>
          <a:bodyPr/>
          <a:lstStyle/>
          <a:p>
            <a:fld id="{99307AD1-D86C-4365-B169-84A05DA22402}" type="slidenum">
              <a:rPr lang="en-US" smtClean="0"/>
              <a:t>4</a:t>
            </a:fld>
            <a:endParaRPr lang="en-US" dirty="0"/>
          </a:p>
        </p:txBody>
      </p:sp>
    </p:spTree>
    <p:extLst>
      <p:ext uri="{BB962C8B-B14F-4D97-AF65-F5344CB8AC3E}">
        <p14:creationId xmlns:p14="http://schemas.microsoft.com/office/powerpoint/2010/main" val="268652809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t>CCR may also dismiss the formal complaint if:</a:t>
            </a:r>
          </a:p>
          <a:p>
            <a:pPr marL="514350" indent="-514350">
              <a:buAutoNum type="arabicPeriod"/>
            </a:pPr>
            <a:r>
              <a:rPr lang="en-US" sz="1200" dirty="0"/>
              <a:t>CCR is unable to identify the respondent after taking reasonable steps to do so;</a:t>
            </a:r>
          </a:p>
          <a:p>
            <a:pPr marL="514350" indent="-514350">
              <a:buAutoNum type="arabicPeriod"/>
            </a:pPr>
            <a:r>
              <a:rPr lang="en-US" sz="1200" dirty="0"/>
              <a:t>The respondent is not currently participating in WSU’s education program or activity and is not employed by WSU, or was not at the time of the alleged incident(s);</a:t>
            </a:r>
          </a:p>
          <a:p>
            <a:pPr marL="514350" indent="-514350">
              <a:buAutoNum type="arabicPeriod"/>
            </a:pPr>
            <a:r>
              <a:rPr lang="en-US" sz="1200" dirty="0"/>
              <a:t>The complainant voluntarily withdraws any or all of the allegations in their complaint, and any remaining conduct does not constitute an EP 15 violation; </a:t>
            </a:r>
          </a:p>
          <a:p>
            <a:pPr marL="514350" indent="-514350">
              <a:buAutoNum type="arabicPeriod"/>
            </a:pPr>
            <a:r>
              <a:rPr lang="en-US" sz="1200" dirty="0"/>
              <a:t>The parties voluntarily resolved their matter through an Informal Resolution, or</a:t>
            </a:r>
          </a:p>
          <a:p>
            <a:pPr marL="514350" indent="-514350">
              <a:buAutoNum type="arabicPeriod"/>
            </a:pPr>
            <a:r>
              <a:rPr lang="en-US" sz="1200" dirty="0"/>
              <a:t>Specific circumstances prevent an investigator from gathering evidence sufficient to make a determination.</a:t>
            </a:r>
          </a:p>
          <a:p>
            <a:pPr marL="0" lvl="0" indent="0">
              <a:buFont typeface="+mj-lt"/>
              <a:buNone/>
            </a:pPr>
            <a:endParaRPr lang="en-US" sz="2400" dirty="0"/>
          </a:p>
          <a:p>
            <a:endParaRPr lang="en-US" dirty="0"/>
          </a:p>
        </p:txBody>
      </p:sp>
      <p:sp>
        <p:nvSpPr>
          <p:cNvPr id="4" name="Slide Number Placeholder 3"/>
          <p:cNvSpPr>
            <a:spLocks noGrp="1"/>
          </p:cNvSpPr>
          <p:nvPr>
            <p:ph type="sldNum" sz="quarter" idx="10"/>
          </p:nvPr>
        </p:nvSpPr>
        <p:spPr/>
        <p:txBody>
          <a:bodyPr/>
          <a:lstStyle/>
          <a:p>
            <a:fld id="{99307AD1-D86C-4365-B169-84A05DA22402}" type="slidenum">
              <a:rPr lang="en-US" smtClean="0"/>
              <a:t>40</a:t>
            </a:fld>
            <a:endParaRPr lang="en-US"/>
          </a:p>
        </p:txBody>
      </p:sp>
    </p:spTree>
    <p:extLst>
      <p:ext uri="{BB962C8B-B14F-4D97-AF65-F5344CB8AC3E}">
        <p14:creationId xmlns:p14="http://schemas.microsoft.com/office/powerpoint/2010/main" val="166375275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404040"/>
              </a:solidFill>
            </a:endParaRPr>
          </a:p>
          <a:p>
            <a:pPr marL="0" indent="0">
              <a:buNone/>
            </a:pPr>
            <a:r>
              <a:rPr lang="en-US" sz="1200" dirty="0"/>
              <a:t>Employee A contacts CCR and states that Employee B said Employee C was sexually harassing her.  Employee A files a formal complaint and requests an investigation.  What happens?</a:t>
            </a:r>
          </a:p>
          <a:p>
            <a:pPr marL="0" indent="0">
              <a:buNone/>
            </a:pPr>
            <a:endParaRPr lang="en-US" sz="1200" dirty="0"/>
          </a:p>
          <a:p>
            <a:pPr marL="0" indent="0">
              <a:buNone/>
            </a:pPr>
            <a:r>
              <a:rPr lang="en-US" sz="1200" dirty="0"/>
              <a:t>The formal complaint must be filled out by the actual complainant, Employee B, or by the Title IX Coordinator.  Employee A’s statement to CCR will be treated as a “report.”  CCR will reach out to Employee B with information about supportive measures and how to file a formal complaint. Depending on the information received, the Title IX Coordinator may also file a complaint to initiate an investigation or informal resolution. </a:t>
            </a:r>
          </a:p>
          <a:p>
            <a:endParaRPr lang="en-US" dirty="0"/>
          </a:p>
        </p:txBody>
      </p:sp>
      <p:sp>
        <p:nvSpPr>
          <p:cNvPr id="4" name="Slide Number Placeholder 3"/>
          <p:cNvSpPr>
            <a:spLocks noGrp="1"/>
          </p:cNvSpPr>
          <p:nvPr>
            <p:ph type="sldNum" sz="quarter" idx="5"/>
          </p:nvPr>
        </p:nvSpPr>
        <p:spPr/>
        <p:txBody>
          <a:bodyPr/>
          <a:lstStyle/>
          <a:p>
            <a:pPr defTabSz="483306">
              <a:defRPr/>
            </a:pPr>
            <a:fld id="{99307AD1-D86C-4365-B169-84A05DA22402}" type="slidenum">
              <a:rPr lang="en-US">
                <a:solidFill>
                  <a:prstClr val="black"/>
                </a:solidFill>
                <a:latin typeface="Calibri" panose="020F0502020204030204"/>
              </a:rPr>
              <a:pPr defTabSz="483306">
                <a:defRPr/>
              </a:pPr>
              <a:t>41</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189419098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t>Student A reports to CCR that Student B sexually assaulted them.  Student A does not want an investigation but wants help with academic resources. What happens?</a:t>
            </a:r>
          </a:p>
          <a:p>
            <a:pPr marL="0" indent="0">
              <a:buNone/>
            </a:pPr>
            <a:endParaRPr lang="en-US" sz="1200" dirty="0"/>
          </a:p>
          <a:p>
            <a:pPr marL="0" indent="0">
              <a:buNone/>
            </a:pPr>
            <a:r>
              <a:rPr lang="en-US" sz="1200" dirty="0"/>
              <a:t>In most circumstances, CCR will respect Student A’s request not to investigate and help Student A with academic resources.  Under certain circumstances, the Title IX Coordinator may file a formal complaint and initiate an investigation, particularly if there are ongoing safety concerns for the WSU community. </a:t>
            </a:r>
          </a:p>
          <a:p>
            <a:endParaRPr lang="en-US" dirty="0">
              <a:solidFill>
                <a:srgbClr val="404040"/>
              </a:solidFill>
            </a:endParaRPr>
          </a:p>
          <a:p>
            <a:endParaRPr lang="en-US" dirty="0"/>
          </a:p>
        </p:txBody>
      </p:sp>
      <p:sp>
        <p:nvSpPr>
          <p:cNvPr id="4" name="Slide Number Placeholder 3"/>
          <p:cNvSpPr>
            <a:spLocks noGrp="1"/>
          </p:cNvSpPr>
          <p:nvPr>
            <p:ph type="sldNum" sz="quarter" idx="5"/>
          </p:nvPr>
        </p:nvSpPr>
        <p:spPr/>
        <p:txBody>
          <a:bodyPr/>
          <a:lstStyle/>
          <a:p>
            <a:pPr defTabSz="483306">
              <a:defRPr/>
            </a:pPr>
            <a:fld id="{99307AD1-D86C-4365-B169-84A05DA22402}" type="slidenum">
              <a:rPr lang="en-US">
                <a:solidFill>
                  <a:prstClr val="black"/>
                </a:solidFill>
                <a:latin typeface="Calibri" panose="020F0502020204030204"/>
              </a:rPr>
              <a:pPr defTabSz="483306">
                <a:defRPr/>
              </a:pPr>
              <a:t>42</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419679815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Informal Resolution Process - one option available under a Formal Complaint </a:t>
            </a:r>
          </a:p>
        </p:txBody>
      </p:sp>
      <p:sp>
        <p:nvSpPr>
          <p:cNvPr id="4" name="Slide Number Placeholder 3"/>
          <p:cNvSpPr>
            <a:spLocks noGrp="1"/>
          </p:cNvSpPr>
          <p:nvPr>
            <p:ph type="sldNum" sz="quarter" idx="10"/>
          </p:nvPr>
        </p:nvSpPr>
        <p:spPr/>
        <p:txBody>
          <a:bodyPr/>
          <a:lstStyle/>
          <a:p>
            <a:fld id="{99307AD1-D86C-4365-B169-84A05DA22402}" type="slidenum">
              <a:rPr lang="en-US" smtClean="0"/>
              <a:t>43</a:t>
            </a:fld>
            <a:endParaRPr lang="en-US" dirty="0"/>
          </a:p>
        </p:txBody>
      </p:sp>
    </p:spTree>
    <p:extLst>
      <p:ext uri="{BB962C8B-B14F-4D97-AF65-F5344CB8AC3E}">
        <p14:creationId xmlns:p14="http://schemas.microsoft.com/office/powerpoint/2010/main" val="99261055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t>Informal Resolutions are different than supportive measures because they:</a:t>
            </a:r>
          </a:p>
          <a:p>
            <a:r>
              <a:rPr lang="en-US" sz="1200" dirty="0"/>
              <a:t>May have provisions that apply to both parties</a:t>
            </a:r>
          </a:p>
          <a:p>
            <a:r>
              <a:rPr lang="en-US" sz="1200" dirty="0"/>
              <a:t>Require formal notice to both parties, and</a:t>
            </a:r>
          </a:p>
          <a:p>
            <a:r>
              <a:rPr lang="en-US" sz="1200" dirty="0"/>
              <a:t>Require voluntary, signed consent from both parties to engage in the process</a:t>
            </a:r>
          </a:p>
          <a:p>
            <a:pPr marL="0" indent="0">
              <a:buNone/>
            </a:pPr>
            <a:endParaRPr lang="en-US" sz="1200" dirty="0"/>
          </a:p>
          <a:p>
            <a:pPr marL="0" indent="0">
              <a:buNone/>
            </a:pPr>
            <a:r>
              <a:rPr lang="en-US" sz="1200" i="1" dirty="0"/>
              <a:t>Informal resolutions are not available to resolve allegations that an employee sexually harassed a student, as defined by the Title IX Violation and Jurisdiction in EP 15. </a:t>
            </a:r>
            <a:endParaRPr lang="en-US" sz="1400" i="1" dirty="0"/>
          </a:p>
          <a:p>
            <a:endParaRPr lang="en-US" sz="1200" dirty="0">
              <a:latin typeface="+mn-lt"/>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44</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150693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Informal resolutions may include: </a:t>
            </a:r>
            <a:r>
              <a:rPr lang="en-US" sz="1200" dirty="0"/>
              <a:t>Conduct management plans or resolution agreements; Verbal or written counseling; Departmental resolutions; Alternative dispute resolutions; Mediation, if available; and/or Additional required training. </a:t>
            </a:r>
            <a:r>
              <a:rPr lang="en-US" dirty="0"/>
              <a:t>Informal Resolutions may include measures deemed punitive towards the Respondent. </a:t>
            </a:r>
          </a:p>
          <a:p>
            <a:endParaRPr lang="en-US" sz="1100" dirty="0"/>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45</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7235433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order to proceed with an Informal Resolution, the Complainant first files a formal complaint requesting an Informal resolution.  CCR reviews the formal complaint and confirms the conduct implicates EP 15 and is appropriate for an informal resolution.  If so, CCR will send a Notice of Informal Resolution to the Complainant and the Respondent. </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46</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9893635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notice of informal resolution will include a summary of allegations, information on EP 15 and CCR Procedures, a statement that parties will have sufficient time to prepare any responses or to prepare for meetings, a statement that parties may have an advisor of their choice participate and that advisor may be an attorney, a prohibition on retaliation and interference, as well as a prohibition on making a false statement or submitting false information, information on supportive measures, which are available to both parties, and a statement regarding the limitations on confidentiality, including that information may be maintained or shared, under public records requirements.  </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47</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1788205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notice of informal resolution will also include a statement that participation in the Informal Resolution process is voluntary and may involve provisions designed to punish the Respondent.  It will state that the Respondent is presumed not responsible, provide the requirements of the process.  It will also note that either party may withdraw from the Informal Resolution process and resume the grievance process, at any point prior to an agreed upon resolution, which once agreed upon, is binding.  Finally, the notice will include a consent form, and a request for both parties to provide voluntary, written consent.  The Informal Resolution process cannot proceed, without the signed written consent. </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48</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303969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Facilitator will work with both parties to arrive to an agreed upon resolution.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When the parties are satisfied with the provisions of the resolution, the Facilitator will request their signature on a binding agreement.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If parties cannot agree to a resolution, the parties will be informed of their right to resume the grievance process with regards to a Formal Complaint.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endParaRPr lang="en-US" sz="1200" dirty="0"/>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49</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537362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WSU Policy Prohibiting Discrimination and Harassment, otherwise referred to as Executive Policy 15 or EP 15, prohibits Title IX Sexual Harassment.  This course will review only the university definitions, process, and requirements specific to Title IX Sexual Harassment. For more information regarding other types of discrimination or harassment, see EP 15.</a:t>
            </a:r>
            <a:endParaRPr lang="en-US" baseline="0" dirty="0"/>
          </a:p>
          <a:p>
            <a:endParaRPr lang="en-US" baseline="0" dirty="0"/>
          </a:p>
          <a:p>
            <a:endParaRPr lang="en-US" baseline="0" dirty="0"/>
          </a:p>
          <a:p>
            <a:endParaRPr lang="en-US" baseline="0" dirty="0"/>
          </a:p>
          <a:p>
            <a:endParaRPr lang="en-US" dirty="0"/>
          </a:p>
        </p:txBody>
      </p:sp>
      <p:sp>
        <p:nvSpPr>
          <p:cNvPr id="4" name="Slide Number Placeholder 3"/>
          <p:cNvSpPr>
            <a:spLocks noGrp="1"/>
          </p:cNvSpPr>
          <p:nvPr>
            <p:ph type="sldNum" sz="quarter" idx="10"/>
          </p:nvPr>
        </p:nvSpPr>
        <p:spPr/>
        <p:txBody>
          <a:bodyPr/>
          <a:lstStyle/>
          <a:p>
            <a:fld id="{99307AD1-D86C-4365-B169-84A05DA22402}" type="slidenum">
              <a:rPr lang="en-US" smtClean="0"/>
              <a:t>5</a:t>
            </a:fld>
            <a:endParaRPr lang="en-US" dirty="0"/>
          </a:p>
        </p:txBody>
      </p:sp>
    </p:spTree>
    <p:extLst>
      <p:ext uri="{BB962C8B-B14F-4D97-AF65-F5344CB8AC3E}">
        <p14:creationId xmlns:p14="http://schemas.microsoft.com/office/powerpoint/2010/main" val="196014575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404040"/>
              </a:solidFill>
            </a:endParaRPr>
          </a:p>
          <a:p>
            <a:pPr marL="0" indent="0">
              <a:buNone/>
            </a:pPr>
            <a:r>
              <a:rPr lang="en-US" sz="1200" dirty="0"/>
              <a:t>Student A files a formal complaint with CCR alleging that Employee B sexually harassed Student A. Student A requests an informal resolution. What happens?</a:t>
            </a:r>
          </a:p>
          <a:p>
            <a:pPr marL="0" indent="0">
              <a:buNone/>
            </a:pPr>
            <a:endParaRPr lang="en-US" sz="1200" dirty="0"/>
          </a:p>
          <a:p>
            <a:pPr marL="0" indent="0">
              <a:buNone/>
            </a:pPr>
            <a:r>
              <a:rPr lang="en-US" sz="1200" dirty="0"/>
              <a:t>CCR will review the allegations. If the allegations constitute Title IX Sexual Harassment, CCR cannot proceed with an informal resolution, because per EP 15, Informal Resolutions are not available for matters involving employees sexually harassing students under Title IX.  However, if the allegations do not rise to the level of a Title IX Sexual Harassment complaint, CCR could proceed with an informal resolution under other EP 15 provisions.</a:t>
            </a:r>
          </a:p>
          <a:p>
            <a:endParaRPr lang="en-US" dirty="0"/>
          </a:p>
        </p:txBody>
      </p:sp>
      <p:sp>
        <p:nvSpPr>
          <p:cNvPr id="4" name="Slide Number Placeholder 3"/>
          <p:cNvSpPr>
            <a:spLocks noGrp="1"/>
          </p:cNvSpPr>
          <p:nvPr>
            <p:ph type="sldNum" sz="quarter" idx="5"/>
          </p:nvPr>
        </p:nvSpPr>
        <p:spPr/>
        <p:txBody>
          <a:bodyPr/>
          <a:lstStyle/>
          <a:p>
            <a:pPr defTabSz="483306">
              <a:defRPr/>
            </a:pPr>
            <a:fld id="{99307AD1-D86C-4365-B169-84A05DA22402}" type="slidenum">
              <a:rPr lang="en-US">
                <a:solidFill>
                  <a:prstClr val="black"/>
                </a:solidFill>
                <a:latin typeface="Calibri" panose="020F0502020204030204"/>
              </a:rPr>
              <a:pPr defTabSz="483306">
                <a:defRPr/>
              </a:pPr>
              <a:t>50</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103032771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t>Student A files a formal complaint with CCR alleging that Student B, her ex-girlfriend, isn’t respecting her boundaries and is engaging in stalking behavior.  Student A tells CCR she does not want Student B to get into trouble but wants her to learn about why her behavior is inappropriate and to not be allowed to come to her residence hall, which happens to be where Student B’s friends also live.  What happens?</a:t>
            </a:r>
          </a:p>
          <a:p>
            <a:pPr marL="0" indent="0">
              <a:buNone/>
            </a:pPr>
            <a:endParaRPr lang="en-US" sz="1200" dirty="0"/>
          </a:p>
          <a:p>
            <a:pPr marL="0" indent="0">
              <a:buNone/>
            </a:pPr>
            <a:r>
              <a:rPr lang="en-US" sz="1200" dirty="0"/>
              <a:t>CCR will send notice of an informal resolution to Student B. If Student B agrees to participate, a Facilitator will work with Student A and Student B to find a resolution, which could include the punitive measures of Student B voluntarily agreeing to not visit the Residence Hall. </a:t>
            </a:r>
          </a:p>
          <a:p>
            <a:endParaRPr lang="en-US" dirty="0">
              <a:solidFill>
                <a:srgbClr val="404040"/>
              </a:solidFill>
            </a:endParaRPr>
          </a:p>
        </p:txBody>
      </p:sp>
      <p:sp>
        <p:nvSpPr>
          <p:cNvPr id="4" name="Slide Number Placeholder 3"/>
          <p:cNvSpPr>
            <a:spLocks noGrp="1"/>
          </p:cNvSpPr>
          <p:nvPr>
            <p:ph type="sldNum" sz="quarter" idx="5"/>
          </p:nvPr>
        </p:nvSpPr>
        <p:spPr/>
        <p:txBody>
          <a:bodyPr/>
          <a:lstStyle/>
          <a:p>
            <a:pPr defTabSz="483306">
              <a:defRPr/>
            </a:pPr>
            <a:fld id="{99307AD1-D86C-4365-B169-84A05DA22402}" type="slidenum">
              <a:rPr lang="en-US">
                <a:solidFill>
                  <a:prstClr val="black"/>
                </a:solidFill>
                <a:latin typeface="Calibri" panose="020F0502020204030204"/>
              </a:rPr>
              <a:pPr defTabSz="483306">
                <a:defRPr/>
              </a:pPr>
              <a:t>51</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240935700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Employee A and Employee B are voluntarily engaged in an informal resolution process.  Employee A wants Employee B to agree to read a book about sexual harassment and to write a formal apology letter.  Employee B does not want to, and Employee A is frustrated. What happens?</a:t>
            </a:r>
          </a:p>
          <a:p>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Either party may withdraw from the process prior to agreeing to a formal resolution.  In this case, Employee A could withdraw and resume the grievance process, with respects to an investigation. </a:t>
            </a:r>
          </a:p>
          <a:p>
            <a:endParaRPr lang="en-US" dirty="0"/>
          </a:p>
        </p:txBody>
      </p:sp>
      <p:sp>
        <p:nvSpPr>
          <p:cNvPr id="4" name="Slide Number Placeholder 3"/>
          <p:cNvSpPr>
            <a:spLocks noGrp="1"/>
          </p:cNvSpPr>
          <p:nvPr>
            <p:ph type="sldNum" sz="quarter" idx="5"/>
          </p:nvPr>
        </p:nvSpPr>
        <p:spPr/>
        <p:txBody>
          <a:bodyPr/>
          <a:lstStyle/>
          <a:p>
            <a:pPr defTabSz="483306">
              <a:defRPr/>
            </a:pPr>
            <a:fld id="{99307AD1-D86C-4365-B169-84A05DA22402}" type="slidenum">
              <a:rPr lang="en-US">
                <a:solidFill>
                  <a:prstClr val="black"/>
                </a:solidFill>
                <a:latin typeface="Calibri" panose="020F0502020204030204"/>
              </a:rPr>
              <a:pPr defTabSz="483306">
                <a:defRPr/>
              </a:pPr>
              <a:t>52</a:t>
            </a:fld>
            <a:endParaRPr lang="en-US" dirty="0">
              <a:solidFill>
                <a:prstClr val="black"/>
              </a:solidFill>
              <a:latin typeface="Calibri" panose="020F0502020204030204"/>
            </a:endParaRPr>
          </a:p>
        </p:txBody>
      </p:sp>
    </p:spTree>
    <p:extLst>
      <p:ext uri="{BB962C8B-B14F-4D97-AF65-F5344CB8AC3E}">
        <p14:creationId xmlns:p14="http://schemas.microsoft.com/office/powerpoint/2010/main" val="188943278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Investigation process for Title IX Sexual Harassment complaints – the second option available under a Formal Complaint </a:t>
            </a:r>
          </a:p>
        </p:txBody>
      </p:sp>
      <p:sp>
        <p:nvSpPr>
          <p:cNvPr id="4" name="Slide Number Placeholder 3"/>
          <p:cNvSpPr>
            <a:spLocks noGrp="1"/>
          </p:cNvSpPr>
          <p:nvPr>
            <p:ph type="sldNum" sz="quarter" idx="10"/>
          </p:nvPr>
        </p:nvSpPr>
        <p:spPr/>
        <p:txBody>
          <a:bodyPr/>
          <a:lstStyle/>
          <a:p>
            <a:fld id="{99307AD1-D86C-4365-B169-84A05DA22402}" type="slidenum">
              <a:rPr lang="en-US" smtClean="0"/>
              <a:t>53</a:t>
            </a:fld>
            <a:endParaRPr lang="en-US" dirty="0"/>
          </a:p>
        </p:txBody>
      </p:sp>
    </p:spTree>
    <p:extLst>
      <p:ext uri="{BB962C8B-B14F-4D97-AF65-F5344CB8AC3E}">
        <p14:creationId xmlns:p14="http://schemas.microsoft.com/office/powerpoint/2010/main" val="20877617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latin typeface="+mn-lt"/>
              </a:rPr>
              <a:t>CCR is the office responsible for investigating complaints under EP 15.  CCR investigations are: </a:t>
            </a:r>
            <a:r>
              <a:rPr lang="en-US" sz="1200" dirty="0"/>
              <a:t>Neutral and unbiased, they are conducted by investigators who do not have a conflict of interest or bias towards either party specifically or generally, they are conducted pursuant to the CCR Procedural Guidelines, and they may be conducted upon the receipt of a formal complaint, if appropriate. </a:t>
            </a:r>
          </a:p>
          <a:p>
            <a:endParaRPr lang="en-US" sz="1200" dirty="0">
              <a:latin typeface="+mn-lt"/>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54</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4385700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investigation process is initiated when the Complainant files a formal complaint requesting an investigation. CCR will review the formal complaint and confirm the conduct implicate EP 15 and is appropriate for an investigation. CCR will then send a Notice of Investigation to the Complainant and Respondent.  </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55</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8135999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notice of investigation will include a summary of allegations, information on EP 15 and CCR Procedures, a statement that parties will have sufficient time to prepare any responses or to prepare for meetings, a statement that parties may have an advisor of their choice participate and that advisor may be an attorney, a prohibition on retaliation and interference, as well as a prohibition on making a false statement or submitting false information, information on supportive measures, which are available to both parties, and a statement regarding the limitations on confidentiality, including that information may be maintained or shared, under public records requirements.  </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56</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403632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notice of investigation will also include:</a:t>
            </a:r>
          </a:p>
          <a:p>
            <a:r>
              <a:rPr lang="en-US" sz="1200" dirty="0"/>
              <a:t>- A description of CCR’s role as a neutral investigator and its investigative process.</a:t>
            </a:r>
          </a:p>
          <a:p>
            <a:r>
              <a:rPr lang="en-US" sz="1200" dirty="0"/>
              <a:t>- A statement that the Respondent is presumed not responsible for the alleged conduct, and that a determination regarding responsibility is made at the conclusion of the grievance process</a:t>
            </a:r>
          </a:p>
          <a:p>
            <a:r>
              <a:rPr lang="en-US" sz="1200" dirty="0"/>
              <a:t>-a brief description of the disciplinary process, including information on the relevant student or employee code or manual, and </a:t>
            </a:r>
          </a:p>
          <a:p>
            <a:r>
              <a:rPr lang="en-US" sz="1200" dirty="0"/>
              <a:t>-Notice that parties will have an opportunity to review or inspect evidence and provide an additional written statement, prior to publication of an investigative report. </a:t>
            </a:r>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57</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6575331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During the investigation, there are no restrictions on either </a:t>
            </a:r>
            <a:r>
              <a:rPr lang="en-US" sz="1200" dirty="0"/>
              <a:t>parties’ ability to discuss the allegations under investigation or to gather and present evidence. In addition, parties have the right to an advisor of their choice to accompany them throughout the process. The advisor can be an attorney. </a:t>
            </a:r>
            <a:endParaRPr lang="en-US" sz="1100" dirty="0"/>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58</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5072696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CCR will gather all available, relevant evidence. The burden is on CCR to gather evidence, not the parties.  CCR will request documentary evidence, including text messages, emails, police reports, treatment records (with the signed permission of the party), and any other available documentary evidence.  CCR will also interview available witnesses.  Once the investigation is complete, CCR will provide parties with an opportunity to review evidence and provide an additional written statement. CCR will consider these written statements and all of the evidence and draft a written investigative report.  </a:t>
            </a:r>
          </a:p>
          <a:p>
            <a:endParaRPr lang="en-US" sz="1200" dirty="0"/>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59</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724385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Title IX Sexual Harassment includes certain forms of sexual harassment, quid pro quo harassment, sexual assault, dating violence, domestic violence, and stalking, and is prohibited at WSU. </a:t>
            </a:r>
          </a:p>
        </p:txBody>
      </p:sp>
      <p:sp>
        <p:nvSpPr>
          <p:cNvPr id="4" name="Slide Number Placeholder 3"/>
          <p:cNvSpPr>
            <a:spLocks noGrp="1"/>
          </p:cNvSpPr>
          <p:nvPr>
            <p:ph type="sldNum" sz="quarter" idx="10"/>
          </p:nvPr>
        </p:nvSpPr>
        <p:spPr/>
        <p:txBody>
          <a:bodyPr/>
          <a:lstStyle/>
          <a:p>
            <a:fld id="{99307AD1-D86C-4365-B169-84A05DA22402}" type="slidenum">
              <a:rPr lang="en-US" smtClean="0"/>
              <a:t>6</a:t>
            </a:fld>
            <a:endParaRPr lang="en-US" dirty="0"/>
          </a:p>
        </p:txBody>
      </p:sp>
    </p:spTree>
    <p:extLst>
      <p:ext uri="{BB962C8B-B14F-4D97-AF65-F5344CB8AC3E}">
        <p14:creationId xmlns:p14="http://schemas.microsoft.com/office/powerpoint/2010/main" val="340801244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Investigation Report will include a fair summary of all relevant evidence, including a list of the documents reviewed, a list of witnesses interviewed and/or contacted, and a summary of the investigation.  In addition, for cases identified as Title IX Sexual Harassment under EP 15, the investigation report will include recommended findings. The investigative report does not include the final decision of the university for these cases – that will be decided during a live hearing by a separate decision maker. The recommended findings are provided for the complainant and the respondent to consider in preparation for their live hearing. These determinations are made using a preponderance of the evidence standard, meaning that based on the evidence available, the conduct is “more likely than not” to have occurred. </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60</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30462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t>Student A files a formal complaint, involving allegations that Student B, on one occasion prior to class, asked Student A on a date, and when she declined, Student B said, “Well, you’re stupid anyway.”  Student A requests an investigation. What happens?</a:t>
            </a:r>
          </a:p>
          <a:p>
            <a:pPr marL="0" indent="0">
              <a:buNone/>
            </a:pPr>
            <a:endParaRPr lang="en-US" sz="1200" dirty="0"/>
          </a:p>
          <a:p>
            <a:pPr marL="0" indent="0">
              <a:buNone/>
            </a:pPr>
            <a:r>
              <a:rPr lang="en-US" sz="1200" dirty="0"/>
              <a:t>The conduct described likely does not rise to the level of a violation of EP 15 and thus would not be appropriate for an investigation.  CCR must dismiss the complaint but could offer Student A supportive measures. </a:t>
            </a:r>
          </a:p>
          <a:p>
            <a:endParaRPr lang="en-US" dirty="0"/>
          </a:p>
        </p:txBody>
      </p:sp>
      <p:sp>
        <p:nvSpPr>
          <p:cNvPr id="4" name="Slide Number Placeholder 3"/>
          <p:cNvSpPr>
            <a:spLocks noGrp="1"/>
          </p:cNvSpPr>
          <p:nvPr>
            <p:ph type="sldNum" sz="quarter" idx="5"/>
          </p:nvPr>
        </p:nvSpPr>
        <p:spPr/>
        <p:txBody>
          <a:bodyPr/>
          <a:lstStyle/>
          <a:p>
            <a:pPr marL="0" marR="0" lvl="0" indent="0" algn="r" defTabSz="483306"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83306" rtl="0" eaLnBrk="1" fontAlgn="auto" latinLnBrk="0" hangingPunct="1">
                <a:lnSpc>
                  <a:spcPct val="100000"/>
                </a:lnSpc>
                <a:spcBef>
                  <a:spcPts val="0"/>
                </a:spcBef>
                <a:spcAft>
                  <a:spcPts val="0"/>
                </a:spcAft>
                <a:buClrTx/>
                <a:buSzTx/>
                <a:buFontTx/>
                <a:buNone/>
                <a:tabLst/>
                <a:defRPr/>
              </a:pPr>
              <a:t>61</a:t>
            </a:fld>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3282867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t>Student A alleges that Employee B subjected him to multiple sexual propositions and fondled him on multiple occasions.  Student A does not want an investigation, noting that he is too busy with school right now and just wants to transfer to another department. </a:t>
            </a:r>
          </a:p>
          <a:p>
            <a:pPr marL="0" indent="0">
              <a:buNone/>
            </a:pPr>
            <a:endParaRPr lang="en-US" sz="1200" dirty="0"/>
          </a:p>
          <a:p>
            <a:pPr marL="0" indent="0">
              <a:buNone/>
            </a:pPr>
            <a:r>
              <a:rPr lang="en-US" sz="1200" dirty="0"/>
              <a:t>CCR can help Student A with supportive measures, including transferring to another department.  However, based on the described conduct, the Title IX Coordinator would likely file a formal complaint, as the alleged conduct poses a serious risk to students who may engage with Employee B.  </a:t>
            </a:r>
          </a:p>
          <a:p>
            <a:endParaRPr lang="en-US" dirty="0">
              <a:solidFill>
                <a:srgbClr val="404040"/>
              </a:solidFill>
            </a:endParaRPr>
          </a:p>
          <a:p>
            <a:endParaRPr lang="en-US" dirty="0"/>
          </a:p>
        </p:txBody>
      </p:sp>
      <p:sp>
        <p:nvSpPr>
          <p:cNvPr id="4" name="Slide Number Placeholder 3"/>
          <p:cNvSpPr>
            <a:spLocks noGrp="1"/>
          </p:cNvSpPr>
          <p:nvPr>
            <p:ph type="sldNum" sz="quarter" idx="5"/>
          </p:nvPr>
        </p:nvSpPr>
        <p:spPr/>
        <p:txBody>
          <a:bodyPr/>
          <a:lstStyle/>
          <a:p>
            <a:pPr marL="0" marR="0" lvl="0" indent="0" algn="r" defTabSz="483306"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83306" rtl="0" eaLnBrk="1" fontAlgn="auto" latinLnBrk="0" hangingPunct="1">
                <a:lnSpc>
                  <a:spcPct val="100000"/>
                </a:lnSpc>
                <a:spcBef>
                  <a:spcPts val="0"/>
                </a:spcBef>
                <a:spcAft>
                  <a:spcPts val="0"/>
                </a:spcAft>
                <a:buClrTx/>
                <a:buSzTx/>
                <a:buFontTx/>
                <a:buNone/>
                <a:tabLst/>
                <a:defRPr/>
              </a:pPr>
              <a:t>62</a:t>
            </a:fld>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84003168"/>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Hearing Process </a:t>
            </a:r>
          </a:p>
        </p:txBody>
      </p:sp>
      <p:sp>
        <p:nvSpPr>
          <p:cNvPr id="4" name="Slide Number Placeholder 3"/>
          <p:cNvSpPr>
            <a:spLocks noGrp="1"/>
          </p:cNvSpPr>
          <p:nvPr>
            <p:ph type="sldNum" sz="quarter" idx="10"/>
          </p:nvPr>
        </p:nvSpPr>
        <p:spPr/>
        <p:txBody>
          <a:bodyPr/>
          <a:lstStyle/>
          <a:p>
            <a:fld id="{99307AD1-D86C-4365-B169-84A05DA22402}" type="slidenum">
              <a:rPr lang="en-US" smtClean="0"/>
              <a:t>63</a:t>
            </a:fld>
            <a:endParaRPr lang="en-US" dirty="0"/>
          </a:p>
        </p:txBody>
      </p:sp>
    </p:spTree>
    <p:extLst>
      <p:ext uri="{BB962C8B-B14F-4D97-AF65-F5344CB8AC3E}">
        <p14:creationId xmlns:p14="http://schemas.microsoft.com/office/powerpoint/2010/main" val="1094546361"/>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latin typeface="+mn-lt"/>
              </a:rPr>
              <a:t>After an investigation, cases involving Title IX Sexual Harassment </a:t>
            </a:r>
            <a:r>
              <a:rPr lang="en-US" sz="1200" dirty="0"/>
              <a:t>allegations are afforded a specific disciplinary process, starting with a live hearing.  The live hearing is led by a separate decision-maker, who is not the investigator or Title IX Coordinator. </a:t>
            </a:r>
          </a:p>
          <a:p>
            <a:r>
              <a:rPr lang="en-US" sz="1200" dirty="0"/>
              <a:t>During the live hearing, all parties may be present, either in-person or virtually through technology.  The hearing must have an audio or audiovisual recording, and the decision-maker must allow for questionings of parties and witnesses by the parties’ advisors. </a:t>
            </a:r>
          </a:p>
          <a:p>
            <a:endParaRPr lang="en-US" sz="1200" dirty="0">
              <a:latin typeface="+mn-lt"/>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64</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85640495"/>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Questions can be directed towards either party or any witness.  The questions must be asked by the parties’ advisor of their choice, which can include an attorney.  The questions can include those that are designed to challenge a witness’s credibility.  If a party does not have an advisor, WSU will provide one, for free.  The advisors are also allowed to ask relevant cross-examination questions of the opposing parties.  Later in this presentation, we will go through how to assess evidence for relevance and credibility. </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65</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1888420"/>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an advisor asks a cross examination question, the decision-maker must determine whether the question is relevant and explain any decision to exclude a question as not relevant. If the question is relevant, the witness or party will be provided an opportunity to answer the question. </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66</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42267920"/>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Where a party or witness declines to participate in the live hearing process, and thus is not subject to cross-examination, the decision-maker is not prohibited from considering their out of hearing statements. If a party declines to be cross-examined, the decision maker cannot draw an inference about the determination regarding responsibility solely from their refusal. </a:t>
            </a:r>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67</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77002007"/>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the conclusion of the live hearing, the decision-maker will consider all the relevant evidence and make a decision regarding responsibility that is supported by a preponderance of the evidence, meaning that based on the evidence available, the findings are more likely true than not. The decision will be in writing. Determinations about relevance will be discussed in a later section of this presentation. </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68</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07383539"/>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latin typeface="+mn-lt"/>
              </a:rPr>
              <a:t>The written decision is provided simultaneously to both parties and includes; </a:t>
            </a:r>
          </a:p>
          <a:p>
            <a:r>
              <a:rPr lang="en-US" dirty="0"/>
              <a:t>A List of allegations</a:t>
            </a:r>
          </a:p>
          <a:p>
            <a:r>
              <a:rPr lang="en-US" dirty="0"/>
              <a:t>A Description of procedural steps taken from receipt of formal complaint through the determination, including any notifications to the parties, interviews with parties and witnesses, site visits, methods used to gather other evidence, and hearings held</a:t>
            </a:r>
          </a:p>
          <a:p>
            <a:r>
              <a:rPr lang="en-US" dirty="0"/>
              <a:t>Findings of fact supporting the determination</a:t>
            </a:r>
          </a:p>
          <a:p>
            <a:r>
              <a:rPr lang="en-US" dirty="0"/>
              <a:t>Conclusions regarding the employee or student code or policy manual</a:t>
            </a:r>
          </a:p>
          <a:p>
            <a:r>
              <a:rPr lang="en-US" dirty="0"/>
              <a:t>A statement of, and rationale for, the result for each allegation</a:t>
            </a:r>
          </a:p>
          <a:p>
            <a:r>
              <a:rPr lang="en-US" dirty="0"/>
              <a:t>Any disciplinary sanctions imposed on the respondent</a:t>
            </a:r>
          </a:p>
          <a:p>
            <a:r>
              <a:rPr lang="en-US" dirty="0"/>
              <a:t>Any remedies designed to restore or preserve equal access to the recipient’s education program or activity and </a:t>
            </a:r>
          </a:p>
          <a:p>
            <a:r>
              <a:rPr lang="en-US" dirty="0"/>
              <a:t>Appeal rights</a:t>
            </a:r>
          </a:p>
          <a:p>
            <a:endParaRPr lang="en-US" sz="1200" dirty="0">
              <a:latin typeface="+mn-lt"/>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69</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849432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*Title IX Sexual Harassment includes unwelcome conduct determined by a reasonable person to be so severe, </a:t>
            </a:r>
            <a:r>
              <a:rPr lang="en-US" b="1" baseline="0" dirty="0"/>
              <a:t>pervasive</a:t>
            </a:r>
            <a:r>
              <a:rPr lang="en-US" baseline="0" dirty="0"/>
              <a:t>, and objectively offensive that it effectively denies a person equal access to the university’s education, program, or activity. </a:t>
            </a:r>
          </a:p>
          <a:p>
            <a:endParaRPr lang="en-US" baseline="0" dirty="0"/>
          </a:p>
          <a:p>
            <a:r>
              <a:rPr lang="en-US" baseline="0" dirty="0"/>
              <a:t>For example, Student A and Student B are in the same class. Student A asked Student B on a date, which Student B declined.  Student A then started making offensive, sexual comments to Student B on a regular basis before, during, and after the class. Some of Student A’s comments to Student B include references to rape. Student B is unable to focus on the class and ultimately is afraid to attend the class due to the nature of the comments. </a:t>
            </a:r>
          </a:p>
        </p:txBody>
      </p:sp>
      <p:sp>
        <p:nvSpPr>
          <p:cNvPr id="4" name="Slide Number Placeholder 3"/>
          <p:cNvSpPr>
            <a:spLocks noGrp="1"/>
          </p:cNvSpPr>
          <p:nvPr>
            <p:ph type="sldNum" sz="quarter" idx="10"/>
          </p:nvPr>
        </p:nvSpPr>
        <p:spPr/>
        <p:txBody>
          <a:bodyPr/>
          <a:lstStyle/>
          <a:p>
            <a:fld id="{99307AD1-D86C-4365-B169-84A05DA22402}" type="slidenum">
              <a:rPr lang="en-US" smtClean="0"/>
              <a:t>7</a:t>
            </a:fld>
            <a:endParaRPr lang="en-US" dirty="0"/>
          </a:p>
        </p:txBody>
      </p:sp>
    </p:spTree>
    <p:extLst>
      <p:ext uri="{BB962C8B-B14F-4D97-AF65-F5344CB8AC3E}">
        <p14:creationId xmlns:p14="http://schemas.microsoft.com/office/powerpoint/2010/main" val="1757514377"/>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rgbClr val="404040"/>
                </a:solidFill>
              </a:rPr>
              <a:t>A live hearing is held to assess evidence regarding Student A’s allegations that Student B subjected her to sexual assault.  Although Student A engaged in the investigative process and was interviewed, Student A declines to participate in the hearing. What happens?</a:t>
            </a:r>
          </a:p>
          <a:p>
            <a:endParaRPr lang="en-US" sz="1200" dirty="0">
              <a:solidFill>
                <a:srgbClr val="404040"/>
              </a:solidFill>
            </a:endParaRPr>
          </a:p>
          <a:p>
            <a:pPr marL="0" indent="0">
              <a:buNone/>
            </a:pPr>
            <a:r>
              <a:rPr lang="en-US" sz="1200" dirty="0">
                <a:solidFill>
                  <a:srgbClr val="404040"/>
                </a:solidFill>
              </a:rPr>
              <a:t>The decision-maker may consider Student A’s statements to the investigator, if the decision-maker deems the statements relevant to the hearing. </a:t>
            </a:r>
          </a:p>
          <a:p>
            <a:endParaRPr lang="en-US" dirty="0"/>
          </a:p>
        </p:txBody>
      </p:sp>
      <p:sp>
        <p:nvSpPr>
          <p:cNvPr id="4" name="Slide Number Placeholder 3"/>
          <p:cNvSpPr>
            <a:spLocks noGrp="1"/>
          </p:cNvSpPr>
          <p:nvPr>
            <p:ph type="sldNum" sz="quarter" idx="5"/>
          </p:nvPr>
        </p:nvSpPr>
        <p:spPr/>
        <p:txBody>
          <a:bodyPr/>
          <a:lstStyle/>
          <a:p>
            <a:pPr marL="0" marR="0" lvl="0" indent="0" algn="r" defTabSz="483306"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83306" rtl="0" eaLnBrk="1" fontAlgn="auto" latinLnBrk="0" hangingPunct="1">
                <a:lnSpc>
                  <a:spcPct val="100000"/>
                </a:lnSpc>
                <a:spcBef>
                  <a:spcPts val="0"/>
                </a:spcBef>
                <a:spcAft>
                  <a:spcPts val="0"/>
                </a:spcAft>
                <a:buClrTx/>
                <a:buSzTx/>
                <a:buFontTx/>
                <a:buNone/>
                <a:tabLst/>
                <a:defRPr/>
              </a:pPr>
              <a:t>70</a:t>
            </a:fld>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349963"/>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solidFill>
                  <a:srgbClr val="404040"/>
                </a:solidFill>
              </a:rPr>
              <a:t>A live hearing is held to assess evidence regarding Employee A’s allegations that Employee B subjected Employee A to sexual harassment.  Employee A does not have an advisor. </a:t>
            </a:r>
          </a:p>
          <a:p>
            <a:pPr marL="0" indent="0">
              <a:buNone/>
            </a:pPr>
            <a:r>
              <a:rPr lang="en-US" sz="1200" dirty="0">
                <a:solidFill>
                  <a:srgbClr val="404040"/>
                </a:solidFill>
              </a:rPr>
              <a:t>WSU will provide Employee A with an advisor to ask questions of the opposing party and other witnesses. </a:t>
            </a:r>
          </a:p>
          <a:p>
            <a:endParaRPr lang="en-US" dirty="0"/>
          </a:p>
        </p:txBody>
      </p:sp>
      <p:sp>
        <p:nvSpPr>
          <p:cNvPr id="4" name="Slide Number Placeholder 3"/>
          <p:cNvSpPr>
            <a:spLocks noGrp="1"/>
          </p:cNvSpPr>
          <p:nvPr>
            <p:ph type="sldNum" sz="quarter" idx="5"/>
          </p:nvPr>
        </p:nvSpPr>
        <p:spPr/>
        <p:txBody>
          <a:bodyPr/>
          <a:lstStyle/>
          <a:p>
            <a:pPr marL="0" marR="0" lvl="0" indent="0" algn="r" defTabSz="483306"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83306" rtl="0" eaLnBrk="1" fontAlgn="auto" latinLnBrk="0" hangingPunct="1">
                <a:lnSpc>
                  <a:spcPct val="100000"/>
                </a:lnSpc>
                <a:spcBef>
                  <a:spcPts val="0"/>
                </a:spcBef>
                <a:spcAft>
                  <a:spcPts val="0"/>
                </a:spcAft>
                <a:buClrTx/>
                <a:buSzTx/>
                <a:buFontTx/>
                <a:buNone/>
                <a:tabLst/>
                <a:defRPr/>
              </a:pPr>
              <a:t>71</a:t>
            </a:fld>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165643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rgbClr val="404040"/>
                </a:solidFill>
              </a:rPr>
              <a:t>A live hearing is held to assess evidence regarding Student A’s allegations that Employee B stalked Student A.  Employee B wants to provide evidence that is not relevant.</a:t>
            </a:r>
          </a:p>
          <a:p>
            <a:pPr marL="0" indent="0">
              <a:buNone/>
            </a:pPr>
            <a:r>
              <a:rPr lang="en-US" sz="1200" dirty="0">
                <a:solidFill>
                  <a:srgbClr val="404040"/>
                </a:solidFill>
              </a:rPr>
              <a:t>The decision-maker must exclude the non-relevant evidence from consideration.  </a:t>
            </a:r>
          </a:p>
          <a:p>
            <a:endParaRPr lang="en-US" dirty="0"/>
          </a:p>
        </p:txBody>
      </p:sp>
      <p:sp>
        <p:nvSpPr>
          <p:cNvPr id="4" name="Slide Number Placeholder 3"/>
          <p:cNvSpPr>
            <a:spLocks noGrp="1"/>
          </p:cNvSpPr>
          <p:nvPr>
            <p:ph type="sldNum" sz="quarter" idx="5"/>
          </p:nvPr>
        </p:nvSpPr>
        <p:spPr/>
        <p:txBody>
          <a:bodyPr/>
          <a:lstStyle/>
          <a:p>
            <a:pPr marL="0" marR="0" lvl="0" indent="0" algn="r" defTabSz="483306"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83306" rtl="0" eaLnBrk="1" fontAlgn="auto" latinLnBrk="0" hangingPunct="1">
                <a:lnSpc>
                  <a:spcPct val="100000"/>
                </a:lnSpc>
                <a:spcBef>
                  <a:spcPts val="0"/>
                </a:spcBef>
                <a:spcAft>
                  <a:spcPts val="0"/>
                </a:spcAft>
                <a:buClrTx/>
                <a:buSzTx/>
                <a:buFontTx/>
                <a:buNone/>
                <a:tabLst/>
                <a:defRPr/>
              </a:pPr>
              <a:t>72</a:t>
            </a:fld>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29833739"/>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rgbClr val="404040"/>
                </a:solidFill>
              </a:rPr>
              <a:t>A live hearing is held to assess evidence regarding Student A’s allegations against Student B.  Student B informs the hearing facilitator that he is scared to be in the same room as Student A. </a:t>
            </a:r>
          </a:p>
          <a:p>
            <a:pPr marL="0" indent="0">
              <a:buNone/>
            </a:pPr>
            <a:r>
              <a:rPr lang="en-US" sz="1200" dirty="0">
                <a:solidFill>
                  <a:srgbClr val="404040"/>
                </a:solidFill>
              </a:rPr>
              <a:t>The live hearing can be held virtually, so that Student B does not have to be in the same location as Student A.  The parties need to be able to see and hear each other in live-time. </a:t>
            </a:r>
          </a:p>
          <a:p>
            <a:endParaRPr lang="en-US" dirty="0"/>
          </a:p>
        </p:txBody>
      </p:sp>
      <p:sp>
        <p:nvSpPr>
          <p:cNvPr id="4" name="Slide Number Placeholder 3"/>
          <p:cNvSpPr>
            <a:spLocks noGrp="1"/>
          </p:cNvSpPr>
          <p:nvPr>
            <p:ph type="sldNum" sz="quarter" idx="5"/>
          </p:nvPr>
        </p:nvSpPr>
        <p:spPr/>
        <p:txBody>
          <a:bodyPr/>
          <a:lstStyle/>
          <a:p>
            <a:pPr marL="0" marR="0" lvl="0" indent="0" algn="r" defTabSz="483306"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83306" rtl="0" eaLnBrk="1" fontAlgn="auto" latinLnBrk="0" hangingPunct="1">
                <a:lnSpc>
                  <a:spcPct val="100000"/>
                </a:lnSpc>
                <a:spcBef>
                  <a:spcPts val="0"/>
                </a:spcBef>
                <a:spcAft>
                  <a:spcPts val="0"/>
                </a:spcAft>
                <a:buClrTx/>
                <a:buSzTx/>
                <a:buFontTx/>
                <a:buNone/>
                <a:tabLst/>
                <a:defRPr/>
              </a:pPr>
              <a:t>73</a:t>
            </a:fld>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05008774"/>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Appeals Process for cases involving allegations of Title IX Sexual Harassment </a:t>
            </a:r>
          </a:p>
        </p:txBody>
      </p:sp>
      <p:sp>
        <p:nvSpPr>
          <p:cNvPr id="4" name="Slide Number Placeholder 3"/>
          <p:cNvSpPr>
            <a:spLocks noGrp="1"/>
          </p:cNvSpPr>
          <p:nvPr>
            <p:ph type="sldNum" sz="quarter" idx="10"/>
          </p:nvPr>
        </p:nvSpPr>
        <p:spPr/>
        <p:txBody>
          <a:bodyPr/>
          <a:lstStyle/>
          <a:p>
            <a:fld id="{99307AD1-D86C-4365-B169-84A05DA22402}" type="slidenum">
              <a:rPr lang="en-US" smtClean="0"/>
              <a:t>74</a:t>
            </a:fld>
            <a:endParaRPr lang="en-US" dirty="0"/>
          </a:p>
        </p:txBody>
      </p:sp>
    </p:spTree>
    <p:extLst>
      <p:ext uri="{BB962C8B-B14F-4D97-AF65-F5344CB8AC3E}">
        <p14:creationId xmlns:p14="http://schemas.microsoft.com/office/powerpoint/2010/main" val="2806928433"/>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t>After a live hearing, cases involving Title IX Sexual Harassment allegations are afforded specific appeals processes.  The appeal is made to a separate decision-maker (not the investigator,  Title IX Coordinator, or live hearing decision-maker).  The decision maker must have received training.</a:t>
            </a:r>
          </a:p>
          <a:p>
            <a:r>
              <a:rPr lang="en-US" sz="1200" dirty="0"/>
              <a:t>For students, the appeal is made to the University Appeals Board (see Standards of Conduct for Students)</a:t>
            </a:r>
          </a:p>
          <a:p>
            <a:r>
              <a:rPr lang="en-US" sz="1200" dirty="0"/>
              <a:t>For employees, the appeal is made pursuant to the Appeals process in the  relevant employee manual. </a:t>
            </a:r>
          </a:p>
          <a:p>
            <a:endParaRPr lang="en-US" sz="1200" dirty="0">
              <a:latin typeface="+mn-lt"/>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75</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76496658"/>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Appeals can be made on the following grounds:</a:t>
            </a:r>
          </a:p>
          <a:p>
            <a:pPr lvl="1"/>
            <a:r>
              <a:rPr lang="en-US" sz="1200" dirty="0"/>
              <a:t>1. A procedural irregularity that affected the outcome of the matter</a:t>
            </a:r>
          </a:p>
          <a:p>
            <a:pPr lvl="1"/>
            <a:r>
              <a:rPr lang="en-US" sz="1200" dirty="0"/>
              <a:t>2. New evidence that was not reasonably available at the time the determination regarding responsibility or dismissal was made, that could affect the outcome of the matter; and</a:t>
            </a:r>
          </a:p>
          <a:p>
            <a:pPr lvl="1"/>
            <a:r>
              <a:rPr lang="en-US" sz="1200" dirty="0"/>
              <a:t>3. The Title IX Coordinator, investigator(s), or decision-maker(s) had a conflict of interest or bias for or against complainants or respondents generally or the individual complaint or respondent that affected the outcome of the matter.</a:t>
            </a:r>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76</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7980187"/>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After receiving an appeal, the appeal decision maker must:</a:t>
            </a:r>
          </a:p>
          <a:p>
            <a:r>
              <a:rPr lang="en-US" sz="1200" dirty="0"/>
              <a:t>1. Notify the other party in writing when an appeal is filed</a:t>
            </a:r>
          </a:p>
          <a:p>
            <a:r>
              <a:rPr lang="en-US" sz="1200" dirty="0"/>
              <a:t>2. Ensure that the decision-maker is not the same person as for the live hearing process, investigation, or Title IX Coordinator, and </a:t>
            </a:r>
          </a:p>
          <a:p>
            <a:r>
              <a:rPr lang="en-US" sz="1200" dirty="0"/>
              <a:t>3. Give both parties a reasonable, equal opportunity to submit a written statement in support of or challenging the outcome</a:t>
            </a:r>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77</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79315716"/>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mj-lt"/>
              <a:buNone/>
            </a:pPr>
            <a:r>
              <a:rPr lang="en-US" sz="1200" dirty="0"/>
              <a:t>After reviewing the appeal and any written statements from the parties, the appeals decision maker will:</a:t>
            </a:r>
          </a:p>
          <a:p>
            <a:pPr marL="457200" lvl="1" indent="0">
              <a:buFont typeface="+mj-lt"/>
              <a:buNone/>
            </a:pPr>
            <a:r>
              <a:rPr lang="en-US" sz="1200" dirty="0"/>
              <a:t>1. Issue a written decision describing the result of the appeal and the rationale for the result, and </a:t>
            </a:r>
          </a:p>
          <a:p>
            <a:pPr marL="457200" lvl="1" indent="0">
              <a:buFont typeface="+mj-lt"/>
              <a:buNone/>
            </a:pPr>
            <a:r>
              <a:rPr lang="en-US" sz="1200" dirty="0"/>
              <a:t>2. Provide the written decision simultaneously to both parties. </a:t>
            </a:r>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78</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70793225"/>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rgbClr val="404040"/>
                </a:solidFill>
              </a:rPr>
              <a:t>A live hearing results in a finding that Student B subjected Student A to dating violence.  Student B appeals the finding because (1) his notice of Investigation did not include one of the allegations that he was found responsible for, and (2) he disagreed with the definition of dating violence. What happens?</a:t>
            </a:r>
          </a:p>
          <a:p>
            <a:pPr marL="0" indent="0">
              <a:buNone/>
            </a:pPr>
            <a:r>
              <a:rPr lang="en-US" sz="1200" dirty="0">
                <a:solidFill>
                  <a:srgbClr val="404040"/>
                </a:solidFill>
              </a:rPr>
              <a:t>The appeals decision-maker will accept the first basis of appeal – this is a procedural irregularity that may have affected the outcome of the matter. For example, if Student B knew this allegation existed, he may have provided additional evidence.  However, the appeals decision-maker cannot accept the second appeal – this is not one of the allowed grounds for appeals of a Title IX case.</a:t>
            </a:r>
          </a:p>
          <a:p>
            <a:pPr marL="0" indent="0">
              <a:buNone/>
            </a:pPr>
            <a:endParaRPr lang="en-US" dirty="0"/>
          </a:p>
        </p:txBody>
      </p:sp>
      <p:sp>
        <p:nvSpPr>
          <p:cNvPr id="4" name="Slide Number Placeholder 3"/>
          <p:cNvSpPr>
            <a:spLocks noGrp="1"/>
          </p:cNvSpPr>
          <p:nvPr>
            <p:ph type="sldNum" sz="quarter" idx="5"/>
          </p:nvPr>
        </p:nvSpPr>
        <p:spPr/>
        <p:txBody>
          <a:bodyPr/>
          <a:lstStyle/>
          <a:p>
            <a:pPr marL="0" marR="0" lvl="0" indent="0" algn="r" defTabSz="483306"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83306" rtl="0" eaLnBrk="1" fontAlgn="auto" latinLnBrk="0" hangingPunct="1">
                <a:lnSpc>
                  <a:spcPct val="100000"/>
                </a:lnSpc>
                <a:spcBef>
                  <a:spcPts val="0"/>
                </a:spcBef>
                <a:spcAft>
                  <a:spcPts val="0"/>
                </a:spcAft>
                <a:buClrTx/>
                <a:buSzTx/>
                <a:buFontTx/>
                <a:buNone/>
                <a:tabLst/>
                <a:defRPr/>
              </a:pPr>
              <a:t>79</a:t>
            </a:fld>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779993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Quid Pro Quo Harassment is where a</a:t>
            </a:r>
            <a:r>
              <a:rPr lang="en-US" sz="1200" dirty="0">
                <a:solidFill>
                  <a:srgbClr val="000000"/>
                </a:solidFill>
                <a:ea typeface="Times New Roman"/>
              </a:rPr>
              <a:t>n employee or other person over whom WSU has disciplinary authority Explicitly or impliedly conditions the provision of an aid, benefit, or service upon a person’s participation in unwelcome sexual conduct </a:t>
            </a:r>
          </a:p>
          <a:p>
            <a:endParaRPr lang="en-US" baseline="0" dirty="0"/>
          </a:p>
          <a:p>
            <a:r>
              <a:rPr lang="en-US" baseline="0" dirty="0"/>
              <a:t>For example, an instructor tells a student that the student will receive an ‘A’ grade, if the student engages in sexual activity with the instructor.  </a:t>
            </a:r>
          </a:p>
        </p:txBody>
      </p:sp>
      <p:sp>
        <p:nvSpPr>
          <p:cNvPr id="4" name="Slide Number Placeholder 3"/>
          <p:cNvSpPr>
            <a:spLocks noGrp="1"/>
          </p:cNvSpPr>
          <p:nvPr>
            <p:ph type="sldNum" sz="quarter" idx="10"/>
          </p:nvPr>
        </p:nvSpPr>
        <p:spPr/>
        <p:txBody>
          <a:bodyPr/>
          <a:lstStyle/>
          <a:p>
            <a:fld id="{99307AD1-D86C-4365-B169-84A05DA22402}" type="slidenum">
              <a:rPr lang="en-US" smtClean="0"/>
              <a:t>8</a:t>
            </a:fld>
            <a:endParaRPr lang="en-US" dirty="0"/>
          </a:p>
        </p:txBody>
      </p:sp>
    </p:spTree>
    <p:extLst>
      <p:ext uri="{BB962C8B-B14F-4D97-AF65-F5344CB8AC3E}">
        <p14:creationId xmlns:p14="http://schemas.microsoft.com/office/powerpoint/2010/main" val="18708865"/>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Serving impartially and neutrally</a:t>
            </a:r>
          </a:p>
        </p:txBody>
      </p:sp>
      <p:sp>
        <p:nvSpPr>
          <p:cNvPr id="4" name="Slide Number Placeholder 3"/>
          <p:cNvSpPr>
            <a:spLocks noGrp="1"/>
          </p:cNvSpPr>
          <p:nvPr>
            <p:ph type="sldNum" sz="quarter" idx="10"/>
          </p:nvPr>
        </p:nvSpPr>
        <p:spPr/>
        <p:txBody>
          <a:bodyPr/>
          <a:lstStyle/>
          <a:p>
            <a:fld id="{99307AD1-D86C-4365-B169-84A05DA22402}" type="slidenum">
              <a:rPr lang="en-US" smtClean="0"/>
              <a:t>80</a:t>
            </a:fld>
            <a:endParaRPr lang="en-US" dirty="0"/>
          </a:p>
        </p:txBody>
      </p:sp>
    </p:spTree>
    <p:extLst>
      <p:ext uri="{BB962C8B-B14F-4D97-AF65-F5344CB8AC3E}">
        <p14:creationId xmlns:p14="http://schemas.microsoft.com/office/powerpoint/2010/main" val="2713277494"/>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The Title IX Coordinator, the Investigators, Informal Resolution facilitators, live hearing decision-maker, and appeals decision-maker are required to review information impartially. Decisions should be made based on evidence available, not on personal preferences or biases.  Decisions should be just and fair.</a:t>
            </a:r>
          </a:p>
          <a:p>
            <a:endParaRPr lang="en-US" sz="1200" dirty="0">
              <a:latin typeface="+mn-lt"/>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81</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03398474"/>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US" dirty="0"/>
              <a:t>Even though Title IX Sexual Harassment cases can involve very egregious allegations, it is important not to exercise prejudgment.</a:t>
            </a:r>
          </a:p>
          <a:p>
            <a:pPr marL="285750" indent="-285750">
              <a:buFont typeface="Arial" panose="020B0604020202020204" pitchFamily="34" charset="0"/>
              <a:buChar char="•"/>
            </a:pPr>
            <a:r>
              <a:rPr lang="en-US" dirty="0"/>
              <a:t>Decisions should be fully supported by the evidence available, not by a decision-maker’s initial reaction to the allegations.  </a:t>
            </a:r>
          </a:p>
          <a:p>
            <a:endParaRPr lang="en-US" sz="1200" dirty="0">
              <a:latin typeface="+mn-lt"/>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82</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32022902"/>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Investigators, Title IX Coordinator, Decision-makers, and Informal Resolution Facilitators must not have a conflict of interest or bias for or against complainants or respondents generally or an individual complainant or respondent. </a:t>
            </a:r>
          </a:p>
          <a:p>
            <a:endParaRPr lang="en-US" sz="1200" dirty="0">
              <a:latin typeface="+mn-lt"/>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83</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23034917"/>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US" dirty="0"/>
              <a:t>Conflict of interest is when a Title IX Coordinator, Investigator, Decision-maker, or Informal Resolution Facilitator has an interest in one party or the other, or for complainants or respondents generally, that could result in an unfair outcome. </a:t>
            </a:r>
          </a:p>
          <a:p>
            <a:pPr marL="285750" indent="-285750">
              <a:buFont typeface="Arial" panose="020B0604020202020204" pitchFamily="34" charset="0"/>
              <a:buChar char="•"/>
            </a:pPr>
            <a:r>
              <a:rPr lang="en-US" dirty="0"/>
              <a:t>In other words, their personal interests outweigh or impact their professional obligations to be impartial, neutral, and fair.  </a:t>
            </a:r>
          </a:p>
          <a:p>
            <a:pPr marL="285750" indent="-285750">
              <a:buFont typeface="Arial" panose="020B0604020202020204" pitchFamily="34" charset="0"/>
              <a:buChar char="•"/>
            </a:pPr>
            <a:r>
              <a:rPr lang="en-US" dirty="0"/>
              <a:t>For example, an Investigator operates a graphic design business on the side, of which the Respondent is a primary customer.  The Investigator has a personal financial interest that might impact the Investigator’s professional responsibility to investigate in an impartial, neutral, and fair manner. </a:t>
            </a:r>
          </a:p>
          <a:p>
            <a:endParaRPr lang="en-US" sz="1200" dirty="0">
              <a:latin typeface="+mn-lt"/>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84</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7660098"/>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Bias</a:t>
            </a:r>
          </a:p>
          <a:p>
            <a:pPr marL="285750" indent="-285750">
              <a:buFont typeface="Arial" panose="020B0604020202020204" pitchFamily="34" charset="0"/>
              <a:buChar char="•"/>
            </a:pPr>
            <a:r>
              <a:rPr lang="en-US" dirty="0"/>
              <a:t>Prejudice, favor, or inclination towards one party or the other, or towards complainants or respondents generally. </a:t>
            </a:r>
          </a:p>
          <a:p>
            <a:pPr marL="285750" indent="-285750">
              <a:buFont typeface="Arial" panose="020B0604020202020204" pitchFamily="34" charset="0"/>
              <a:buChar char="•"/>
            </a:pPr>
            <a:r>
              <a:rPr lang="en-US" dirty="0"/>
              <a:t>For example, a Decision-Maker states on social media that they don’t believe complainants of sexual assault. </a:t>
            </a:r>
          </a:p>
          <a:p>
            <a:endParaRPr lang="en-US" sz="1200" dirty="0">
              <a:latin typeface="+mn-lt"/>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85</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8614956"/>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rgbClr val="404040"/>
                </a:solidFill>
              </a:rPr>
              <a:t>Student A, a minor, alleges that an employee sexually assaulted Student A.  The CCR investigator does not find evidence to support the allegation, but just believes Student A.  The CCR investigator writes an investigative report recommending that the employee be found responsible for sexual assault.</a:t>
            </a:r>
          </a:p>
          <a:p>
            <a:pPr marL="0" indent="0">
              <a:buNone/>
            </a:pPr>
            <a:endParaRPr lang="en-US" sz="1200" dirty="0">
              <a:solidFill>
                <a:srgbClr val="404040"/>
              </a:solidFill>
            </a:endParaRPr>
          </a:p>
          <a:p>
            <a:pPr marL="0" indent="0">
              <a:buNone/>
            </a:pPr>
            <a:r>
              <a:rPr lang="en-US" sz="1200" dirty="0">
                <a:solidFill>
                  <a:srgbClr val="404040"/>
                </a:solidFill>
              </a:rPr>
              <a:t>This is not appropriate. The CCR investigator must serve impartially and make recommendations based on the available evidence, not a feeling. </a:t>
            </a:r>
          </a:p>
          <a:p>
            <a:pPr marL="0" indent="0">
              <a:buNone/>
            </a:pPr>
            <a:endParaRPr lang="en-US" dirty="0"/>
          </a:p>
        </p:txBody>
      </p:sp>
      <p:sp>
        <p:nvSpPr>
          <p:cNvPr id="4" name="Slide Number Placeholder 3"/>
          <p:cNvSpPr>
            <a:spLocks noGrp="1"/>
          </p:cNvSpPr>
          <p:nvPr>
            <p:ph type="sldNum" sz="quarter" idx="5"/>
          </p:nvPr>
        </p:nvSpPr>
        <p:spPr/>
        <p:txBody>
          <a:bodyPr/>
          <a:lstStyle/>
          <a:p>
            <a:pPr marL="0" marR="0" lvl="0" indent="0" algn="r" defTabSz="483306"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83306" rtl="0" eaLnBrk="1" fontAlgn="auto" latinLnBrk="0" hangingPunct="1">
                <a:lnSpc>
                  <a:spcPct val="100000"/>
                </a:lnSpc>
                <a:spcBef>
                  <a:spcPts val="0"/>
                </a:spcBef>
                <a:spcAft>
                  <a:spcPts val="0"/>
                </a:spcAft>
                <a:buClrTx/>
                <a:buSzTx/>
                <a:buFontTx/>
                <a:buNone/>
                <a:tabLst/>
                <a:defRPr/>
              </a:pPr>
              <a:t>86</a:t>
            </a:fld>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20310335"/>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Employee A alleges that Employee B subjected Employee A to sexual harassment.  The decision-maker is a close personal friend of Employee A.  </a:t>
            </a:r>
            <a:endParaRPr lang="en-US" sz="1200" dirty="0">
              <a:solidFill>
                <a:srgbClr val="404040"/>
              </a:solidFill>
            </a:endParaRPr>
          </a:p>
          <a:p>
            <a:pPr marL="0" indent="0">
              <a:buNone/>
            </a:pPr>
            <a:endParaRPr lang="en-US" sz="1200" dirty="0">
              <a:solidFill>
                <a:srgbClr val="404040"/>
              </a:solidFill>
            </a:endParaRPr>
          </a:p>
          <a:p>
            <a:pPr marL="0" indent="0">
              <a:buNone/>
            </a:pPr>
            <a:r>
              <a:rPr lang="en-US" sz="1200" dirty="0">
                <a:solidFill>
                  <a:srgbClr val="404040"/>
                </a:solidFill>
              </a:rPr>
              <a:t>The decision-maker should recuse themselves from the proceedings, as there is a potential conflict of interest and the decision-maker may not be able to serve impartially due to their relationship with Employee A.  </a:t>
            </a:r>
            <a:endParaRPr lang="en-US" dirty="0"/>
          </a:p>
        </p:txBody>
      </p:sp>
      <p:sp>
        <p:nvSpPr>
          <p:cNvPr id="4" name="Slide Number Placeholder 3"/>
          <p:cNvSpPr>
            <a:spLocks noGrp="1"/>
          </p:cNvSpPr>
          <p:nvPr>
            <p:ph type="sldNum" sz="quarter" idx="5"/>
          </p:nvPr>
        </p:nvSpPr>
        <p:spPr/>
        <p:txBody>
          <a:bodyPr/>
          <a:lstStyle/>
          <a:p>
            <a:pPr marL="0" marR="0" lvl="0" indent="0" algn="r" defTabSz="483306"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83306" rtl="0" eaLnBrk="1" fontAlgn="auto" latinLnBrk="0" hangingPunct="1">
                <a:lnSpc>
                  <a:spcPct val="100000"/>
                </a:lnSpc>
                <a:spcBef>
                  <a:spcPts val="0"/>
                </a:spcBef>
                <a:spcAft>
                  <a:spcPts val="0"/>
                </a:spcAft>
                <a:buClrTx/>
                <a:buSzTx/>
                <a:buFontTx/>
                <a:buNone/>
                <a:tabLst/>
                <a:defRPr/>
              </a:pPr>
              <a:t>87</a:t>
            </a:fld>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1146804"/>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solidFill>
                  <a:srgbClr val="404040"/>
                </a:solidFill>
              </a:rPr>
              <a:t>A CCR Investigator begins an investigation into allegations of sexual assault. Student A raises that the investigator is biased because they used to work as a victim advocate.</a:t>
            </a:r>
          </a:p>
          <a:p>
            <a:pPr marL="0" indent="0">
              <a:buNone/>
            </a:pPr>
            <a:endParaRPr lang="en-US" sz="1200" dirty="0">
              <a:solidFill>
                <a:srgbClr val="404040"/>
              </a:solidFill>
            </a:endParaRPr>
          </a:p>
          <a:p>
            <a:pPr marL="0" indent="0">
              <a:buNone/>
            </a:pPr>
            <a:r>
              <a:rPr lang="en-US" sz="1200" dirty="0">
                <a:solidFill>
                  <a:srgbClr val="404040"/>
                </a:solidFill>
              </a:rPr>
              <a:t>This prior role in itself is not sufficient to demonstrate bias.  Furthermore, all investigators, Title IX Coordinators, decision-makers, and Informal Resolution Facilitators have received training on serving impartially and without prejudgment. </a:t>
            </a:r>
          </a:p>
          <a:p>
            <a:pPr marL="0" indent="0">
              <a:buNone/>
            </a:pPr>
            <a:endParaRPr lang="en-US" dirty="0"/>
          </a:p>
        </p:txBody>
      </p:sp>
      <p:sp>
        <p:nvSpPr>
          <p:cNvPr id="4" name="Slide Number Placeholder 3"/>
          <p:cNvSpPr>
            <a:spLocks noGrp="1"/>
          </p:cNvSpPr>
          <p:nvPr>
            <p:ph type="sldNum" sz="quarter" idx="5"/>
          </p:nvPr>
        </p:nvSpPr>
        <p:spPr/>
        <p:txBody>
          <a:bodyPr/>
          <a:lstStyle/>
          <a:p>
            <a:pPr marL="0" marR="0" lvl="0" indent="0" algn="r" defTabSz="483306"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83306" rtl="0" eaLnBrk="1" fontAlgn="auto" latinLnBrk="0" hangingPunct="1">
                <a:lnSpc>
                  <a:spcPct val="100000"/>
                </a:lnSpc>
                <a:spcBef>
                  <a:spcPts val="0"/>
                </a:spcBef>
                <a:spcAft>
                  <a:spcPts val="0"/>
                </a:spcAft>
                <a:buClrTx/>
                <a:buSzTx/>
                <a:buFontTx/>
                <a:buNone/>
                <a:tabLst/>
                <a:defRPr/>
              </a:pPr>
              <a:t>88</a:t>
            </a:fld>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23633044"/>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rgbClr val="404040"/>
                </a:solidFill>
              </a:rPr>
              <a:t>An Informal Resolution is being worked on. The Facilitator writes in an email to the Complainant, “The Respondent is clearly guilty. I’ll make sure the Respondent understands that if they doesn’t agree to this resolution, they will get expelled.”</a:t>
            </a:r>
          </a:p>
          <a:p>
            <a:pPr marL="0" indent="0">
              <a:buNone/>
            </a:pPr>
            <a:endParaRPr lang="en-US" sz="1200" dirty="0">
              <a:solidFill>
                <a:srgbClr val="404040"/>
              </a:solidFill>
            </a:endParaRPr>
          </a:p>
          <a:p>
            <a:pPr marL="0" indent="0">
              <a:buNone/>
            </a:pPr>
            <a:r>
              <a:rPr lang="en-US" sz="1200" dirty="0">
                <a:solidFill>
                  <a:srgbClr val="404040"/>
                </a:solidFill>
              </a:rPr>
              <a:t>This is inappropriate. In the Informal Resolution process, the Respondent is presumed not responsible.  Because the Facilitator is not gathering evidence, the Facilitator is not in a position to determine responsibility.  The Facilitator should be replaced with a Facilitator who is impartial. </a:t>
            </a:r>
          </a:p>
          <a:p>
            <a:pPr marL="0" indent="0">
              <a:buNone/>
            </a:pPr>
            <a:endParaRPr lang="en-US" dirty="0"/>
          </a:p>
        </p:txBody>
      </p:sp>
      <p:sp>
        <p:nvSpPr>
          <p:cNvPr id="4" name="Slide Number Placeholder 3"/>
          <p:cNvSpPr>
            <a:spLocks noGrp="1"/>
          </p:cNvSpPr>
          <p:nvPr>
            <p:ph type="sldNum" sz="quarter" idx="5"/>
          </p:nvPr>
        </p:nvSpPr>
        <p:spPr/>
        <p:txBody>
          <a:bodyPr/>
          <a:lstStyle/>
          <a:p>
            <a:pPr marL="0" marR="0" lvl="0" indent="0" algn="r" defTabSz="483306"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83306" rtl="0" eaLnBrk="1" fontAlgn="auto" latinLnBrk="0" hangingPunct="1">
                <a:lnSpc>
                  <a:spcPct val="100000"/>
                </a:lnSpc>
                <a:spcBef>
                  <a:spcPts val="0"/>
                </a:spcBef>
                <a:spcAft>
                  <a:spcPts val="0"/>
                </a:spcAft>
                <a:buClrTx/>
                <a:buSzTx/>
                <a:buFontTx/>
                <a:buNone/>
                <a:tabLst/>
                <a:defRPr/>
              </a:pPr>
              <a:t>89</a:t>
            </a:fld>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53388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Sexual assault includes forcible or nonforcible sex offenses under the uniform crime reporting system of the Federal Bureau of investigation, including sex offenses, rape, sodomy, sexual assault with an object, fondling, incest, or statutory rape. Let’s go through each of these definitions. Before we do so, it is important to first understand the WSU definition for consent. </a:t>
            </a:r>
          </a:p>
        </p:txBody>
      </p:sp>
      <p:sp>
        <p:nvSpPr>
          <p:cNvPr id="4" name="Slide Number Placeholder 3"/>
          <p:cNvSpPr>
            <a:spLocks noGrp="1"/>
          </p:cNvSpPr>
          <p:nvPr>
            <p:ph type="sldNum" sz="quarter" idx="10"/>
          </p:nvPr>
        </p:nvSpPr>
        <p:spPr/>
        <p:txBody>
          <a:bodyPr/>
          <a:lstStyle/>
          <a:p>
            <a:fld id="{99307AD1-D86C-4365-B169-84A05DA22402}" type="slidenum">
              <a:rPr lang="en-US" smtClean="0"/>
              <a:t>9</a:t>
            </a:fld>
            <a:endParaRPr lang="en-US" dirty="0"/>
          </a:p>
        </p:txBody>
      </p:sp>
    </p:spTree>
    <p:extLst>
      <p:ext uri="{BB962C8B-B14F-4D97-AF65-F5344CB8AC3E}">
        <p14:creationId xmlns:p14="http://schemas.microsoft.com/office/powerpoint/2010/main" val="1684198863"/>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Assessing Evidence</a:t>
            </a:r>
          </a:p>
          <a:p>
            <a:endParaRPr lang="en-US" dirty="0"/>
          </a:p>
        </p:txBody>
      </p:sp>
      <p:sp>
        <p:nvSpPr>
          <p:cNvPr id="4" name="Slide Number Placeholder 3"/>
          <p:cNvSpPr>
            <a:spLocks noGrp="1"/>
          </p:cNvSpPr>
          <p:nvPr>
            <p:ph type="sldNum" sz="quarter" idx="10"/>
          </p:nvPr>
        </p:nvSpPr>
        <p:spPr/>
        <p:txBody>
          <a:bodyPr/>
          <a:lstStyle/>
          <a:p>
            <a:fld id="{99307AD1-D86C-4365-B169-84A05DA22402}" type="slidenum">
              <a:rPr lang="en-US" smtClean="0"/>
              <a:t>90</a:t>
            </a:fld>
            <a:endParaRPr lang="en-US" dirty="0"/>
          </a:p>
        </p:txBody>
      </p:sp>
    </p:spTree>
    <p:extLst>
      <p:ext uri="{BB962C8B-B14F-4D97-AF65-F5344CB8AC3E}">
        <p14:creationId xmlns:p14="http://schemas.microsoft.com/office/powerpoint/2010/main" val="4026300276"/>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t>Evidence must be “relevant” to be considered.  In order to determine relevance, the investigator or decision-maker should use logic and common sense. They should also consider whether the evidence presented is appropriate for what is being considered or alleged.</a:t>
            </a:r>
          </a:p>
          <a:p>
            <a:endParaRPr lang="en-US" sz="1200" dirty="0">
              <a:latin typeface="+mn-lt"/>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91</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1159651"/>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t>Evidence is not relevant and not permitted when:</a:t>
            </a:r>
          </a:p>
          <a:p>
            <a:r>
              <a:rPr lang="en-US" sz="1200" dirty="0"/>
              <a:t>Information protected by a legally recognized privilege (where a party has not consented to its inclusion)</a:t>
            </a:r>
          </a:p>
          <a:p>
            <a:r>
              <a:rPr lang="en-US" sz="1200" dirty="0"/>
              <a:t>Any party’s medical, psychological, and similar records (where a party has not consented to its inclusion)</a:t>
            </a:r>
          </a:p>
          <a:p>
            <a:r>
              <a:rPr lang="en-US" sz="1200" dirty="0"/>
              <a:t>Evidence about a complainant’s prior sexual history or sexual predisposition, unless:</a:t>
            </a:r>
          </a:p>
          <a:p>
            <a:pPr lvl="1"/>
            <a:r>
              <a:rPr lang="en-US" sz="1200" dirty="0"/>
              <a:t>Offered to prove that someone other than the respondent committed the conduct alleged, or</a:t>
            </a:r>
          </a:p>
          <a:p>
            <a:pPr lvl="1"/>
            <a:r>
              <a:rPr lang="en-US" sz="1200" dirty="0"/>
              <a:t>Offered to provide specific incidents in the complainant and respondent’s past sexual history and are offered to prove consent</a:t>
            </a:r>
          </a:p>
          <a:p>
            <a:endParaRPr lang="en-US" sz="1200" dirty="0">
              <a:latin typeface="+mn-lt"/>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92</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13322900"/>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During a hearing regarding sexual harassment, the investigator’s evidence is presented to the decision maker. Included is a statement from a witness describing that the Respondent used racist language during a meeting several years ago.  </a:t>
            </a:r>
          </a:p>
          <a:p>
            <a:pPr marL="0" indent="0">
              <a:buNone/>
            </a:pPr>
            <a:endParaRPr lang="en-US" dirty="0"/>
          </a:p>
          <a:p>
            <a:pPr marL="0" indent="0">
              <a:buNone/>
            </a:pPr>
            <a:r>
              <a:rPr lang="en-US" dirty="0"/>
              <a:t>In most instances, the decision-maker should exclude this statement from consideration. The statement is not relevant to the allegations of sexual harassment.  </a:t>
            </a:r>
          </a:p>
        </p:txBody>
      </p:sp>
      <p:sp>
        <p:nvSpPr>
          <p:cNvPr id="4" name="Slide Number Placeholder 3"/>
          <p:cNvSpPr>
            <a:spLocks noGrp="1"/>
          </p:cNvSpPr>
          <p:nvPr>
            <p:ph type="sldNum" sz="quarter" idx="5"/>
          </p:nvPr>
        </p:nvSpPr>
        <p:spPr/>
        <p:txBody>
          <a:bodyPr/>
          <a:lstStyle/>
          <a:p>
            <a:pPr marL="0" marR="0" lvl="0" indent="0" algn="r" defTabSz="483306"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83306" rtl="0" eaLnBrk="1" fontAlgn="auto" latinLnBrk="0" hangingPunct="1">
                <a:lnSpc>
                  <a:spcPct val="100000"/>
                </a:lnSpc>
                <a:spcBef>
                  <a:spcPts val="0"/>
                </a:spcBef>
                <a:spcAft>
                  <a:spcPts val="0"/>
                </a:spcAft>
                <a:buClrTx/>
                <a:buSzTx/>
                <a:buFontTx/>
                <a:buNone/>
                <a:tabLst/>
                <a:defRPr/>
              </a:pPr>
              <a:t>93</a:t>
            </a:fld>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85980139"/>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rgbClr val="404040"/>
                </a:solidFill>
              </a:rPr>
              <a:t>During an investigation into dating violence, the Complainant submits the Respondent’s medical records, which he obtained while they were living together, to the investigator as evidence.  </a:t>
            </a:r>
          </a:p>
          <a:p>
            <a:pPr marL="0" indent="0">
              <a:buNone/>
            </a:pPr>
            <a:endParaRPr lang="en-US" sz="1200" dirty="0">
              <a:solidFill>
                <a:srgbClr val="404040"/>
              </a:solidFill>
            </a:endParaRPr>
          </a:p>
          <a:p>
            <a:pPr marL="0" indent="0">
              <a:buNone/>
            </a:pPr>
            <a:r>
              <a:rPr lang="en-US" sz="1200" dirty="0">
                <a:solidFill>
                  <a:srgbClr val="404040"/>
                </a:solidFill>
              </a:rPr>
              <a:t>The medical records are not relevant, unless the investigator receives the Respondent’s signed permission to use them.  The investigator should exclude the records from their assessment of the case. </a:t>
            </a:r>
          </a:p>
        </p:txBody>
      </p:sp>
      <p:sp>
        <p:nvSpPr>
          <p:cNvPr id="4" name="Slide Number Placeholder 3"/>
          <p:cNvSpPr>
            <a:spLocks noGrp="1"/>
          </p:cNvSpPr>
          <p:nvPr>
            <p:ph type="sldNum" sz="quarter" idx="5"/>
          </p:nvPr>
        </p:nvSpPr>
        <p:spPr/>
        <p:txBody>
          <a:bodyPr/>
          <a:lstStyle/>
          <a:p>
            <a:pPr marL="0" marR="0" lvl="0" indent="0" algn="r" defTabSz="483306"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83306" rtl="0" eaLnBrk="1" fontAlgn="auto" latinLnBrk="0" hangingPunct="1">
                <a:lnSpc>
                  <a:spcPct val="100000"/>
                </a:lnSpc>
                <a:spcBef>
                  <a:spcPts val="0"/>
                </a:spcBef>
                <a:spcAft>
                  <a:spcPts val="0"/>
                </a:spcAft>
                <a:buClrTx/>
                <a:buSzTx/>
                <a:buFontTx/>
                <a:buNone/>
                <a:tabLst/>
                <a:defRPr/>
              </a:pPr>
              <a:t>94</a:t>
            </a:fld>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06758310"/>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solidFill>
                  <a:srgbClr val="404040"/>
                </a:solidFill>
              </a:rPr>
              <a:t>During a hearing regarding sexual assault, the Respondent states that the Complainant’s allegations are false, that the Complainant was too intoxicated to remember the night, and that the Complainant actually had sex with her ex-boyfriend, not the Respondent, on the night in question. The Respondent provides evidence that the Complainant had an ongoing date with her ex-boyfriend, on a weekly basis for the past year, including on the date of the incident.  </a:t>
            </a:r>
          </a:p>
          <a:p>
            <a:pPr marL="0" indent="0">
              <a:buNone/>
            </a:pPr>
            <a:endParaRPr lang="en-US" sz="1200" dirty="0">
              <a:solidFill>
                <a:srgbClr val="404040"/>
              </a:solidFill>
            </a:endParaRPr>
          </a:p>
          <a:p>
            <a:pPr marL="0" indent="0">
              <a:buNone/>
            </a:pPr>
            <a:r>
              <a:rPr lang="en-US" sz="1200" dirty="0">
                <a:solidFill>
                  <a:srgbClr val="404040"/>
                </a:solidFill>
              </a:rPr>
              <a:t>This evidence is relevant, because even though it is information about the Complainant’s sexual predisposition and history, it is provided to offer evidence that the incident occurred with someone other than the Respondent. </a:t>
            </a:r>
          </a:p>
        </p:txBody>
      </p:sp>
      <p:sp>
        <p:nvSpPr>
          <p:cNvPr id="4" name="Slide Number Placeholder 3"/>
          <p:cNvSpPr>
            <a:spLocks noGrp="1"/>
          </p:cNvSpPr>
          <p:nvPr>
            <p:ph type="sldNum" sz="quarter" idx="5"/>
          </p:nvPr>
        </p:nvSpPr>
        <p:spPr/>
        <p:txBody>
          <a:bodyPr/>
          <a:lstStyle/>
          <a:p>
            <a:pPr marL="0" marR="0" lvl="0" indent="0" algn="r" defTabSz="483306"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83306" rtl="0" eaLnBrk="1" fontAlgn="auto" latinLnBrk="0" hangingPunct="1">
                <a:lnSpc>
                  <a:spcPct val="100000"/>
                </a:lnSpc>
                <a:spcBef>
                  <a:spcPts val="0"/>
                </a:spcBef>
                <a:spcAft>
                  <a:spcPts val="0"/>
                </a:spcAft>
                <a:buClrTx/>
                <a:buSzTx/>
                <a:buFontTx/>
                <a:buNone/>
                <a:tabLst/>
                <a:defRPr/>
              </a:pPr>
              <a:t>95</a:t>
            </a:fld>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38450434"/>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solidFill>
                  <a:srgbClr val="404040"/>
                </a:solidFill>
              </a:rPr>
              <a:t>During an investigation into sexual harassment, the Respondent states that the Complainant’s allegations are false, because the Complainant has a history of engaging in sexual activity with coworkers.  </a:t>
            </a:r>
          </a:p>
          <a:p>
            <a:pPr marL="0" indent="0">
              <a:buNone/>
            </a:pPr>
            <a:r>
              <a:rPr lang="en-US" sz="1200" dirty="0">
                <a:solidFill>
                  <a:srgbClr val="404040"/>
                </a:solidFill>
              </a:rPr>
              <a:t>This statement is not relevant and should be excluded, because information about the Complainant’s sexual predisposition and history is not relevant unless it is offered to demonstrate that the incident occurred with some other person or offered to demonstrate the Complainant’s and Respondent’s history as it relates to consent. </a:t>
            </a:r>
          </a:p>
          <a:p>
            <a:pPr marL="0" indent="0">
              <a:buNone/>
            </a:pPr>
            <a:endParaRPr lang="en-US" sz="1200" dirty="0">
              <a:solidFill>
                <a:srgbClr val="404040"/>
              </a:solidFill>
            </a:endParaRPr>
          </a:p>
        </p:txBody>
      </p:sp>
      <p:sp>
        <p:nvSpPr>
          <p:cNvPr id="4" name="Slide Number Placeholder 3"/>
          <p:cNvSpPr>
            <a:spLocks noGrp="1"/>
          </p:cNvSpPr>
          <p:nvPr>
            <p:ph type="sldNum" sz="quarter" idx="5"/>
          </p:nvPr>
        </p:nvSpPr>
        <p:spPr/>
        <p:txBody>
          <a:bodyPr/>
          <a:lstStyle/>
          <a:p>
            <a:pPr marL="0" marR="0" lvl="0" indent="0" algn="r" defTabSz="483306"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83306" rtl="0" eaLnBrk="1" fontAlgn="auto" latinLnBrk="0" hangingPunct="1">
                <a:lnSpc>
                  <a:spcPct val="100000"/>
                </a:lnSpc>
                <a:spcBef>
                  <a:spcPts val="0"/>
                </a:spcBef>
                <a:spcAft>
                  <a:spcPts val="0"/>
                </a:spcAft>
                <a:buClrTx/>
                <a:buSzTx/>
                <a:buFontTx/>
                <a:buNone/>
                <a:tabLst/>
                <a:defRPr/>
              </a:pPr>
              <a:t>96</a:t>
            </a:fld>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49939960"/>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solidFill>
                  <a:srgbClr val="404040"/>
                </a:solidFill>
              </a:rPr>
              <a:t>In an appeal from a decision-maker’s determination that the Respondent was not responsible for sexual assault, the Complainant stated that the Respondent responsible was because a witness informed the Complainant that the Respondent bullied someone in high school. </a:t>
            </a:r>
          </a:p>
          <a:p>
            <a:pPr marL="0" indent="0">
              <a:buNone/>
            </a:pPr>
            <a:endParaRPr lang="en-US" sz="1200" dirty="0">
              <a:solidFill>
                <a:srgbClr val="404040"/>
              </a:solidFill>
            </a:endParaRPr>
          </a:p>
          <a:p>
            <a:pPr marL="0" indent="0">
              <a:buNone/>
            </a:pPr>
            <a:r>
              <a:rPr lang="en-US" sz="1200" dirty="0">
                <a:solidFill>
                  <a:srgbClr val="404040"/>
                </a:solidFill>
              </a:rPr>
              <a:t>This information is not relevant. First, the allegation is outside of WSU’s Title IX jurisdiction and cannot be investigated by WSU.  Second, the allegation is not relevant to the current allegations being investigated.  </a:t>
            </a:r>
          </a:p>
          <a:p>
            <a:pPr marL="0" indent="0">
              <a:buNone/>
            </a:pPr>
            <a:endParaRPr lang="en-US" sz="1200" dirty="0">
              <a:solidFill>
                <a:srgbClr val="404040"/>
              </a:solidFill>
            </a:endParaRPr>
          </a:p>
        </p:txBody>
      </p:sp>
      <p:sp>
        <p:nvSpPr>
          <p:cNvPr id="4" name="Slide Number Placeholder 3"/>
          <p:cNvSpPr>
            <a:spLocks noGrp="1"/>
          </p:cNvSpPr>
          <p:nvPr>
            <p:ph type="sldNum" sz="quarter" idx="5"/>
          </p:nvPr>
        </p:nvSpPr>
        <p:spPr/>
        <p:txBody>
          <a:bodyPr/>
          <a:lstStyle/>
          <a:p>
            <a:pPr marL="0" marR="0" lvl="0" indent="0" algn="r" defTabSz="483306"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83306" rtl="0" eaLnBrk="1" fontAlgn="auto" latinLnBrk="0" hangingPunct="1">
                <a:lnSpc>
                  <a:spcPct val="100000"/>
                </a:lnSpc>
                <a:spcBef>
                  <a:spcPts val="0"/>
                </a:spcBef>
                <a:spcAft>
                  <a:spcPts val="0"/>
                </a:spcAft>
                <a:buClrTx/>
                <a:buSzTx/>
                <a:buFontTx/>
                <a:buNone/>
                <a:tabLst/>
                <a:defRPr/>
              </a:pPr>
              <a:t>97</a:t>
            </a:fld>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14302639"/>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solidFill>
                  <a:srgbClr val="404040"/>
                </a:solidFill>
              </a:rPr>
              <a:t>In an investigation into sexual assault allegations, the Investigator finds multiple court orders finding the Respondent guilty of rape. The circumstances of those rapes are almost identical to what the Complainant alleged occurred.  The Investigator includes these court orders in their summary of investigation. </a:t>
            </a:r>
          </a:p>
          <a:p>
            <a:pPr marL="0" indent="0">
              <a:buNone/>
            </a:pPr>
            <a:r>
              <a:rPr lang="en-US" sz="1200" dirty="0">
                <a:solidFill>
                  <a:srgbClr val="404040"/>
                </a:solidFill>
              </a:rPr>
              <a:t>The decision-maker may rely on these court orders, as they are relevant in that they may show a pattern or practice. </a:t>
            </a:r>
          </a:p>
          <a:p>
            <a:pPr marL="0" indent="0">
              <a:buNone/>
            </a:pPr>
            <a:endParaRPr lang="en-US" sz="1200" dirty="0">
              <a:solidFill>
                <a:srgbClr val="404040"/>
              </a:solidFill>
            </a:endParaRPr>
          </a:p>
        </p:txBody>
      </p:sp>
      <p:sp>
        <p:nvSpPr>
          <p:cNvPr id="4" name="Slide Number Placeholder 3"/>
          <p:cNvSpPr>
            <a:spLocks noGrp="1"/>
          </p:cNvSpPr>
          <p:nvPr>
            <p:ph type="sldNum" sz="quarter" idx="5"/>
          </p:nvPr>
        </p:nvSpPr>
        <p:spPr/>
        <p:txBody>
          <a:bodyPr/>
          <a:lstStyle/>
          <a:p>
            <a:pPr marL="0" marR="0" lvl="0" indent="0" algn="r" defTabSz="483306"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83306" rtl="0" eaLnBrk="1" fontAlgn="auto" latinLnBrk="0" hangingPunct="1">
                <a:lnSpc>
                  <a:spcPct val="100000"/>
                </a:lnSpc>
                <a:spcBef>
                  <a:spcPts val="0"/>
                </a:spcBef>
                <a:spcAft>
                  <a:spcPts val="0"/>
                </a:spcAft>
                <a:buClrTx/>
                <a:buSzTx/>
                <a:buFontTx/>
                <a:buNone/>
                <a:tabLst/>
                <a:defRPr/>
              </a:pPr>
              <a:t>98</a:t>
            </a:fld>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9299893"/>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Final review</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9307AD1-D86C-4365-B169-84A05DA22402}"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99</a:t>
            </a:fld>
            <a:endParaRPr kumimoji="0" lang="en-US"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896420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3/21/2025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3/21/2025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3/21/2025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3/21/2025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3/21/2025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3/21/2025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3/21/2025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3/21/2025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3/21/2025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3/21/2025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3/21/2025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3/21/2025</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app.leg.wa.gov/RCW/default.aspx?cite=10.99.020"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7000"/>
                <a:shade val="100000"/>
                <a:satMod val="185000"/>
                <a:lumMod val="120000"/>
              </a:schemeClr>
            </a:gs>
            <a:gs pos="100000">
              <a:schemeClr val="bg1">
                <a:tint val="96000"/>
                <a:shade val="95000"/>
                <a:satMod val="215000"/>
                <a:lumMod val="80000"/>
              </a:schemeClr>
            </a:gs>
          </a:gsLst>
          <a:path path="circle">
            <a:fillToRect l="50000" t="55000" r="125000" b="100000"/>
          </a:path>
        </a:gradFill>
        <a:effectLst/>
      </p:bgPr>
    </p:bg>
    <p:spTree>
      <p:nvGrpSpPr>
        <p:cNvPr id="1" name=""/>
        <p:cNvGrpSpPr/>
        <p:nvPr/>
      </p:nvGrpSpPr>
      <p:grpSpPr>
        <a:xfrm>
          <a:off x="0" y="0"/>
          <a:ext cx="0" cy="0"/>
          <a:chOff x="0" y="0"/>
          <a:chExt cx="0" cy="0"/>
        </a:xfrm>
      </p:grpSpPr>
      <p:sp useBgFill="1">
        <p:nvSpPr>
          <p:cNvPr id="12" name="Rectangle 7">
            <a:extLst>
              <a:ext uri="{FF2B5EF4-FFF2-40B4-BE49-F238E27FC236}">
                <a16:creationId xmlns:a16="http://schemas.microsoft.com/office/drawing/2014/main" id="{61C9F4F8-1CA1-4169-A513-5E15F4D91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1992E5F-43CC-4799-94A6-80742FFF53D7}"/>
              </a:ext>
              <a:ext uri="{C183D7F6-B498-43B3-948B-1728B52AA6E4}">
                <adec:decorative xmlns:adec="http://schemas.microsoft.com/office/drawing/2017/decorative" val="0"/>
              </a:ext>
            </a:extLst>
          </p:cNvPr>
          <p:cNvSpPr>
            <a:spLocks noGrp="1"/>
          </p:cNvSpPr>
          <p:nvPr>
            <p:ph type="ctrTitle"/>
          </p:nvPr>
        </p:nvSpPr>
        <p:spPr>
          <a:xfrm>
            <a:off x="1600200" y="926123"/>
            <a:ext cx="8991600" cy="3739661"/>
          </a:xfrm>
          <a:solidFill>
            <a:schemeClr val="tx1"/>
          </a:solidFill>
          <a:ln w="190500" cmpd="thinThick">
            <a:solidFill>
              <a:schemeClr val="tx1"/>
            </a:solidFill>
          </a:ln>
        </p:spPr>
        <p:txBody>
          <a:bodyPr>
            <a:normAutofit/>
          </a:bodyPr>
          <a:lstStyle/>
          <a:p>
            <a:r>
              <a:rPr lang="en-US" sz="7200" dirty="0">
                <a:solidFill>
                  <a:schemeClr val="bg1"/>
                </a:solidFill>
              </a:rPr>
              <a:t>Title IX Sexual Harassment</a:t>
            </a:r>
          </a:p>
        </p:txBody>
      </p:sp>
      <p:sp>
        <p:nvSpPr>
          <p:cNvPr id="3" name="Subtitle 2">
            <a:extLst>
              <a:ext uri="{FF2B5EF4-FFF2-40B4-BE49-F238E27FC236}">
                <a16:creationId xmlns:a16="http://schemas.microsoft.com/office/drawing/2014/main" id="{4054680B-01AB-434A-9FE7-7B97CFC4FA60}"/>
              </a:ext>
            </a:extLst>
          </p:cNvPr>
          <p:cNvSpPr>
            <a:spLocks noGrp="1"/>
          </p:cNvSpPr>
          <p:nvPr>
            <p:ph type="subTitle" idx="1"/>
          </p:nvPr>
        </p:nvSpPr>
        <p:spPr>
          <a:xfrm>
            <a:off x="5107796" y="6315345"/>
            <a:ext cx="6801612" cy="441878"/>
          </a:xfrm>
        </p:spPr>
        <p:txBody>
          <a:bodyPr vert="horz" lIns="91440" tIns="45720" rIns="91440" bIns="45720" rtlCol="0" anchor="t">
            <a:normAutofit/>
          </a:bodyPr>
          <a:lstStyle/>
          <a:p>
            <a:pPr algn="r"/>
            <a:r>
              <a:rPr lang="en-US" sz="1400" dirty="0"/>
              <a:t>Revised March 2025</a:t>
            </a:r>
          </a:p>
          <a:p>
            <a:pPr algn="r"/>
            <a:endParaRPr lang="en-US" sz="1400" dirty="0"/>
          </a:p>
        </p:txBody>
      </p:sp>
      <p:pic>
        <p:nvPicPr>
          <p:cNvPr id="7" name="Graphic 6" descr="Washington State University logo, includes text for Washington State University and a red Cougar head logo.">
            <a:extLst>
              <a:ext uri="{FF2B5EF4-FFF2-40B4-BE49-F238E27FC236}">
                <a16:creationId xmlns:a16="http://schemas.microsoft.com/office/drawing/2014/main" id="{C66B72C7-6FEE-4217-88D7-7BA613F3E92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762247" y="4906107"/>
            <a:ext cx="6667505" cy="1025770"/>
          </a:xfrm>
          <a:prstGeom prst="rect">
            <a:avLst/>
          </a:prstGeom>
        </p:spPr>
      </p:pic>
    </p:spTree>
    <p:extLst>
      <p:ext uri="{BB962C8B-B14F-4D97-AF65-F5344CB8AC3E}">
        <p14:creationId xmlns:p14="http://schemas.microsoft.com/office/powerpoint/2010/main" val="15761276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2000" advTm="22321"/>
    </mc:Choice>
    <mc:Fallback>
      <p:transition spd="slow" advTm="22321"/>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p:txBody>
          <a:bodyPr/>
          <a:lstStyle/>
          <a:p>
            <a:r>
              <a:rPr lang="en-US" dirty="0"/>
              <a:t>Consent (1)</a:t>
            </a:r>
          </a:p>
        </p:txBody>
      </p:sp>
      <p:sp>
        <p:nvSpPr>
          <p:cNvPr id="3" name="Content Placeholder 2">
            <a:extLst>
              <a:ext uri="{FF2B5EF4-FFF2-40B4-BE49-F238E27FC236}">
                <a16:creationId xmlns:a16="http://schemas.microsoft.com/office/drawing/2014/main" id="{7B8E0497-2676-4777-A910-32143833B403}"/>
              </a:ext>
            </a:extLst>
          </p:cNvPr>
          <p:cNvSpPr>
            <a:spLocks noGrp="1"/>
          </p:cNvSpPr>
          <p:nvPr>
            <p:ph idx="1"/>
          </p:nvPr>
        </p:nvSpPr>
        <p:spPr>
          <a:xfrm>
            <a:off x="1066800" y="2539190"/>
            <a:ext cx="10058400" cy="3993133"/>
          </a:xfrm>
        </p:spPr>
        <p:txBody>
          <a:bodyPr>
            <a:normAutofit/>
          </a:bodyPr>
          <a:lstStyle/>
          <a:p>
            <a:pPr marL="0" indent="0">
              <a:buNone/>
            </a:pPr>
            <a:r>
              <a:rPr lang="en-US" sz="2400" dirty="0"/>
              <a:t>Consent:</a:t>
            </a:r>
          </a:p>
          <a:p>
            <a:r>
              <a:rPr lang="en-US" sz="2400" dirty="0"/>
              <a:t>Must be clear, knowing, and voluntary</a:t>
            </a:r>
          </a:p>
          <a:p>
            <a:r>
              <a:rPr lang="en-US" sz="2400" dirty="0"/>
              <a:t>Requires all parties to:</a:t>
            </a:r>
          </a:p>
          <a:p>
            <a:pPr lvl="1"/>
            <a:r>
              <a:rPr lang="en-US" sz="2400" dirty="0"/>
              <a:t>Actively express words or conduct</a:t>
            </a:r>
          </a:p>
          <a:p>
            <a:pPr lvl="1"/>
            <a:r>
              <a:rPr lang="en-US" sz="2400" dirty="0"/>
              <a:t>That a reasonable person would conclude demonstrates clear permission</a:t>
            </a:r>
          </a:p>
          <a:p>
            <a:pPr lvl="1"/>
            <a:endParaRPr lang="en-US" sz="2000" dirty="0"/>
          </a:p>
          <a:p>
            <a:pPr marL="228600" lvl="1" indent="0">
              <a:buNone/>
            </a:pPr>
            <a:endParaRPr lang="en-US" sz="2000" dirty="0"/>
          </a:p>
          <a:p>
            <a:pPr marL="0" indent="0">
              <a:buNone/>
            </a:pPr>
            <a:endParaRPr lang="en-US" sz="2200" i="1" dirty="0"/>
          </a:p>
          <a:p>
            <a:pPr marL="0" indent="0">
              <a:buNone/>
            </a:pPr>
            <a:endParaRPr lang="en-US" sz="2200" dirty="0"/>
          </a:p>
          <a:p>
            <a:pPr marL="0" indent="0">
              <a:buNone/>
            </a:pPr>
            <a:endParaRPr lang="en-US" sz="2200" dirty="0"/>
          </a:p>
        </p:txBody>
      </p:sp>
    </p:spTree>
    <p:extLst>
      <p:ext uri="{BB962C8B-B14F-4D97-AF65-F5344CB8AC3E}">
        <p14:creationId xmlns:p14="http://schemas.microsoft.com/office/powerpoint/2010/main" val="2588297595"/>
      </p:ext>
    </p:extLst>
  </p:cSld>
  <p:clrMapOvr>
    <a:masterClrMapping/>
  </p:clrMapOvr>
  <mc:AlternateContent xmlns:mc="http://schemas.openxmlformats.org/markup-compatibility/2006">
    <mc:Choice xmlns:p14="http://schemas.microsoft.com/office/powerpoint/2010/main" Requires="p14">
      <p:transition spd="slow" p14:dur="2000" advTm="35868"/>
    </mc:Choice>
    <mc:Fallback>
      <p:transition spd="slow" advTm="35868"/>
    </mc:Fallback>
  </mc:AlternateContent>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p:txBody>
          <a:bodyPr/>
          <a:lstStyle/>
          <a:p>
            <a:r>
              <a:rPr lang="en-US" dirty="0"/>
              <a:t>Title IX (1)</a:t>
            </a:r>
          </a:p>
        </p:txBody>
      </p:sp>
      <p:sp>
        <p:nvSpPr>
          <p:cNvPr id="3" name="Content Placeholder 2">
            <a:extLst>
              <a:ext uri="{FF2B5EF4-FFF2-40B4-BE49-F238E27FC236}">
                <a16:creationId xmlns:a16="http://schemas.microsoft.com/office/drawing/2014/main" id="{7B8E0497-2676-4777-A910-32143833B403}"/>
              </a:ext>
            </a:extLst>
          </p:cNvPr>
          <p:cNvSpPr>
            <a:spLocks noGrp="1"/>
          </p:cNvSpPr>
          <p:nvPr>
            <p:ph idx="1"/>
          </p:nvPr>
        </p:nvSpPr>
        <p:spPr>
          <a:xfrm>
            <a:off x="1066800" y="2539191"/>
            <a:ext cx="10058400" cy="3700972"/>
          </a:xfrm>
        </p:spPr>
        <p:txBody>
          <a:bodyPr>
            <a:normAutofit lnSpcReduction="10000"/>
          </a:bodyPr>
          <a:lstStyle/>
          <a:p>
            <a:pPr marL="0" indent="0">
              <a:buNone/>
            </a:pPr>
            <a:r>
              <a:rPr lang="en-US" sz="2400" dirty="0"/>
              <a:t>Cases defined as Title IX Sexual Harassment and within WSU’s Title IX Jurisdiction have specific procedural requirements  </a:t>
            </a:r>
          </a:p>
          <a:p>
            <a:pPr marL="0" indent="0">
              <a:buNone/>
            </a:pPr>
            <a:r>
              <a:rPr lang="en-US" sz="2400" dirty="0"/>
              <a:t>These requirements are outlined in:</a:t>
            </a:r>
          </a:p>
          <a:p>
            <a:r>
              <a:rPr lang="en-US" sz="2400" dirty="0"/>
              <a:t>EP 15</a:t>
            </a:r>
          </a:p>
          <a:p>
            <a:r>
              <a:rPr lang="en-US" sz="2400" dirty="0"/>
              <a:t>CCR Procedural Guidelines</a:t>
            </a:r>
          </a:p>
          <a:p>
            <a:r>
              <a:rPr lang="en-US" sz="2400" dirty="0"/>
              <a:t>Standards of Conduct for Students, WAC 504-26</a:t>
            </a:r>
          </a:p>
          <a:p>
            <a:r>
              <a:rPr lang="en-US" sz="2400" dirty="0"/>
              <a:t>Employee Manuals (WSU Faculty Manual, Administrative Professional Handbook, WAC 357-40 (civil service employees), or Applicable collective bargaining agreements)</a:t>
            </a:r>
          </a:p>
          <a:p>
            <a:pPr marL="0" indent="0">
              <a:buNone/>
            </a:pPr>
            <a:endParaRPr lang="en-US" sz="2200" dirty="0"/>
          </a:p>
          <a:p>
            <a:endParaRPr lang="en-US" sz="2200" dirty="0"/>
          </a:p>
        </p:txBody>
      </p:sp>
    </p:spTree>
    <p:extLst>
      <p:ext uri="{BB962C8B-B14F-4D97-AF65-F5344CB8AC3E}">
        <p14:creationId xmlns:p14="http://schemas.microsoft.com/office/powerpoint/2010/main" val="303268195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p:txBody>
          <a:bodyPr/>
          <a:lstStyle/>
          <a:p>
            <a:r>
              <a:rPr lang="en-US" dirty="0"/>
              <a:t>Title IX (2)</a:t>
            </a:r>
          </a:p>
        </p:txBody>
      </p:sp>
      <p:sp>
        <p:nvSpPr>
          <p:cNvPr id="3" name="Content Placeholder 2">
            <a:extLst>
              <a:ext uri="{FF2B5EF4-FFF2-40B4-BE49-F238E27FC236}">
                <a16:creationId xmlns:a16="http://schemas.microsoft.com/office/drawing/2014/main" id="{7B8E0497-2676-4777-A910-32143833B403}"/>
              </a:ext>
            </a:extLst>
          </p:cNvPr>
          <p:cNvSpPr>
            <a:spLocks noGrp="1"/>
          </p:cNvSpPr>
          <p:nvPr>
            <p:ph idx="1"/>
          </p:nvPr>
        </p:nvSpPr>
        <p:spPr>
          <a:xfrm>
            <a:off x="1066800" y="2406316"/>
            <a:ext cx="10058400" cy="4122821"/>
          </a:xfrm>
        </p:spPr>
        <p:txBody>
          <a:bodyPr>
            <a:normAutofit fontScale="92500" lnSpcReduction="10000"/>
          </a:bodyPr>
          <a:lstStyle/>
          <a:p>
            <a:pPr marL="0" indent="0">
              <a:buNone/>
            </a:pPr>
            <a:r>
              <a:rPr lang="en-US" sz="2600" dirty="0"/>
              <a:t>Decision-makers, Investigators, Title IX Coordinators, and Informal Resolution Facilitators should receive this training and carefully review the provisions of the university policies and procedures impacting their role in assessing complaints of Title IX Sexual Harassment.</a:t>
            </a:r>
          </a:p>
          <a:p>
            <a:pPr marL="0" indent="0">
              <a:buNone/>
            </a:pPr>
            <a:r>
              <a:rPr lang="en-US" sz="2600" dirty="0"/>
              <a:t>Participants in these processes should not hesitate to reach out to relevant offices for guidance and support under these policies, including:</a:t>
            </a:r>
          </a:p>
          <a:p>
            <a:r>
              <a:rPr lang="en-US" sz="2600" dirty="0"/>
              <a:t>CCR</a:t>
            </a:r>
          </a:p>
          <a:p>
            <a:r>
              <a:rPr lang="en-US" sz="2600" dirty="0"/>
              <a:t>CCS</a:t>
            </a:r>
          </a:p>
          <a:p>
            <a:r>
              <a:rPr lang="en-US" sz="2600" dirty="0"/>
              <a:t>HRS</a:t>
            </a:r>
          </a:p>
          <a:p>
            <a:r>
              <a:rPr lang="en-US" sz="2600" dirty="0"/>
              <a:t>WSU Division of the Office of the Attorney General</a:t>
            </a:r>
          </a:p>
          <a:p>
            <a:endParaRPr lang="en-US" sz="2200" dirty="0"/>
          </a:p>
        </p:txBody>
      </p:sp>
    </p:spTree>
    <p:extLst>
      <p:ext uri="{BB962C8B-B14F-4D97-AF65-F5344CB8AC3E}">
        <p14:creationId xmlns:p14="http://schemas.microsoft.com/office/powerpoint/2010/main" val="2068935834"/>
      </p:ext>
    </p:extLst>
  </p:cSld>
  <p:clrMapOvr>
    <a:masterClrMapping/>
  </p:clrMapOvr>
  <mc:AlternateContent xmlns:mc="http://schemas.openxmlformats.org/markup-compatibility/2006">
    <mc:Choice xmlns:p14="http://schemas.microsoft.com/office/powerpoint/2010/main" Requires="p14">
      <p:transition spd="slow" p14:dur="2000" advTm="35849"/>
    </mc:Choice>
    <mc:Fallback>
      <p:transition spd="slow" advTm="35849"/>
    </mc:Fallback>
  </mc:AlternateContent>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2F42E2B-D3B0-424C-84A8-FD9DF1DF16D5}"/>
              </a:ext>
            </a:extLst>
          </p:cNvPr>
          <p:cNvSpPr>
            <a:spLocks noGrp="1"/>
          </p:cNvSpPr>
          <p:nvPr>
            <p:ph type="title"/>
          </p:nvPr>
        </p:nvSpPr>
        <p:spPr>
          <a:xfrm>
            <a:off x="1600200" y="958469"/>
            <a:ext cx="8991600" cy="1645920"/>
          </a:xfrm>
        </p:spPr>
        <p:txBody>
          <a:bodyPr/>
          <a:lstStyle/>
          <a:p>
            <a:r>
              <a:rPr lang="en-US" dirty="0"/>
              <a:t>Additional Information</a:t>
            </a:r>
          </a:p>
        </p:txBody>
      </p:sp>
      <p:sp>
        <p:nvSpPr>
          <p:cNvPr id="5" name="Text Placeholder 4">
            <a:extLst>
              <a:ext uri="{FF2B5EF4-FFF2-40B4-BE49-F238E27FC236}">
                <a16:creationId xmlns:a16="http://schemas.microsoft.com/office/drawing/2014/main" id="{4A874768-2D4E-4172-AEDC-334A235A92A0}"/>
              </a:ext>
            </a:extLst>
          </p:cNvPr>
          <p:cNvSpPr>
            <a:spLocks noGrp="1"/>
          </p:cNvSpPr>
          <p:nvPr>
            <p:ph type="body" idx="1"/>
          </p:nvPr>
        </p:nvSpPr>
        <p:spPr>
          <a:xfrm>
            <a:off x="1600200" y="2938158"/>
            <a:ext cx="8991600" cy="1541708"/>
          </a:xfrm>
        </p:spPr>
        <p:txBody>
          <a:bodyPr>
            <a:normAutofit/>
          </a:bodyPr>
          <a:lstStyle/>
          <a:p>
            <a:pPr algn="ctr"/>
            <a:r>
              <a:rPr lang="en-US" sz="2400" cap="all" dirty="0"/>
              <a:t>Title IX Coordinator – Compliance and Civil Rights</a:t>
            </a:r>
          </a:p>
          <a:p>
            <a:pPr algn="ctr"/>
            <a:r>
              <a:rPr lang="en-US" sz="2400" cap="all" dirty="0"/>
              <a:t>Center for Community Standards </a:t>
            </a:r>
          </a:p>
          <a:p>
            <a:pPr algn="ctr"/>
            <a:r>
              <a:rPr lang="en-US" sz="2400" cap="all" dirty="0"/>
              <a:t>Human Resource Services </a:t>
            </a:r>
          </a:p>
        </p:txBody>
      </p:sp>
    </p:spTree>
    <p:extLst>
      <p:ext uri="{BB962C8B-B14F-4D97-AF65-F5344CB8AC3E}">
        <p14:creationId xmlns:p14="http://schemas.microsoft.com/office/powerpoint/2010/main" val="2437934529"/>
      </p:ext>
    </p:extLst>
  </p:cSld>
  <p:clrMapOvr>
    <a:masterClrMapping/>
  </p:clrMapOvr>
  <mc:AlternateContent xmlns:mc="http://schemas.openxmlformats.org/markup-compatibility/2006">
    <mc:Choice xmlns:p14="http://schemas.microsoft.com/office/powerpoint/2010/main" Requires="p14">
      <p:transition spd="slow" p14:dur="2000" advTm="12899"/>
    </mc:Choice>
    <mc:Fallback>
      <p:transition spd="slow" advTm="12899"/>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p:txBody>
          <a:bodyPr/>
          <a:lstStyle/>
          <a:p>
            <a:r>
              <a:rPr lang="en-US" dirty="0"/>
              <a:t>Consent (2)</a:t>
            </a:r>
          </a:p>
        </p:txBody>
      </p:sp>
      <p:sp>
        <p:nvSpPr>
          <p:cNvPr id="3" name="Content Placeholder 2">
            <a:extLst>
              <a:ext uri="{FF2B5EF4-FFF2-40B4-BE49-F238E27FC236}">
                <a16:creationId xmlns:a16="http://schemas.microsoft.com/office/drawing/2014/main" id="{7B8E0497-2676-4777-A910-32143833B403}"/>
              </a:ext>
            </a:extLst>
          </p:cNvPr>
          <p:cNvSpPr>
            <a:spLocks noGrp="1"/>
          </p:cNvSpPr>
          <p:nvPr>
            <p:ph idx="1"/>
          </p:nvPr>
        </p:nvSpPr>
        <p:spPr>
          <a:xfrm>
            <a:off x="1066800" y="2358189"/>
            <a:ext cx="10058400" cy="3881974"/>
          </a:xfrm>
        </p:spPr>
        <p:txBody>
          <a:bodyPr>
            <a:normAutofit/>
          </a:bodyPr>
          <a:lstStyle/>
          <a:p>
            <a:pPr marL="0" indent="0">
              <a:buNone/>
            </a:pPr>
            <a:r>
              <a:rPr lang="en-US" sz="2400" dirty="0"/>
              <a:t>Sexual activity is also nonconsensual where:</a:t>
            </a:r>
          </a:p>
          <a:p>
            <a:r>
              <a:rPr lang="en-US" sz="2400" dirty="0"/>
              <a:t>Force or coercion is used</a:t>
            </a:r>
          </a:p>
          <a:p>
            <a:pPr lvl="1"/>
            <a:r>
              <a:rPr lang="en-US" sz="2400" dirty="0"/>
              <a:t>Physical violence, force, threat, or intimidation</a:t>
            </a:r>
          </a:p>
          <a:p>
            <a:pPr lvl="1"/>
            <a:r>
              <a:rPr lang="en-US" sz="2400" dirty="0"/>
              <a:t>Unreasonable pressure for sexual activity</a:t>
            </a:r>
          </a:p>
          <a:p>
            <a:r>
              <a:rPr lang="en-US" sz="2400" dirty="0"/>
              <a:t>Person is: asleep, unconscious, or physically unable to communicate their unwillingness to engage in sexual activity</a:t>
            </a:r>
          </a:p>
          <a:p>
            <a:r>
              <a:rPr lang="en-US" sz="2400" dirty="0"/>
              <a:t>Person lacks the mental capacity to consent, through illness, defect, the influence of alcohol or some other substance, or some other cause</a:t>
            </a:r>
          </a:p>
          <a:p>
            <a:endParaRPr lang="en-US" sz="2000" dirty="0"/>
          </a:p>
          <a:p>
            <a:pPr lvl="1"/>
            <a:endParaRPr lang="en-US" sz="2000" dirty="0"/>
          </a:p>
          <a:p>
            <a:pPr marL="228600" lvl="1" indent="0">
              <a:buNone/>
            </a:pPr>
            <a:endParaRPr lang="en-US" sz="2000" dirty="0"/>
          </a:p>
          <a:p>
            <a:pPr marL="0" indent="0">
              <a:buNone/>
            </a:pPr>
            <a:endParaRPr lang="en-US" sz="2200" i="1" dirty="0"/>
          </a:p>
          <a:p>
            <a:pPr marL="0" indent="0">
              <a:buNone/>
            </a:pPr>
            <a:endParaRPr lang="en-US" sz="2200" dirty="0"/>
          </a:p>
          <a:p>
            <a:pPr marL="0" indent="0">
              <a:buNone/>
            </a:pPr>
            <a:endParaRPr lang="en-US" sz="2200" dirty="0"/>
          </a:p>
        </p:txBody>
      </p:sp>
    </p:spTree>
    <p:extLst>
      <p:ext uri="{BB962C8B-B14F-4D97-AF65-F5344CB8AC3E}">
        <p14:creationId xmlns:p14="http://schemas.microsoft.com/office/powerpoint/2010/main" val="15860112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2400" dirty="0">
                <a:solidFill>
                  <a:srgbClr val="FFFFFF"/>
                </a:solidFill>
              </a:rPr>
              <a:t>Sex Offense</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917283"/>
            <a:ext cx="6406716" cy="5023434"/>
          </a:xfrm>
        </p:spPr>
        <p:txBody>
          <a:bodyPr anchor="ctr">
            <a:normAutofit/>
          </a:bodyPr>
          <a:lstStyle/>
          <a:p>
            <a:r>
              <a:rPr lang="en-US" sz="2400" dirty="0"/>
              <a:t>Any sexual act directed against another person, without the consent of the victim, including instances where the victim is incapable of giving consent. </a:t>
            </a:r>
          </a:p>
        </p:txBody>
      </p:sp>
    </p:spTree>
    <p:extLst>
      <p:ext uri="{BB962C8B-B14F-4D97-AF65-F5344CB8AC3E}">
        <p14:creationId xmlns:p14="http://schemas.microsoft.com/office/powerpoint/2010/main" val="2824488215"/>
      </p:ext>
    </p:extLst>
  </p:cSld>
  <p:clrMapOvr>
    <a:masterClrMapping/>
  </p:clrMapOvr>
  <mc:AlternateContent xmlns:mc="http://schemas.openxmlformats.org/markup-compatibility/2006">
    <mc:Choice xmlns:p14="http://schemas.microsoft.com/office/powerpoint/2010/main" Requires="p14">
      <p:transition spd="slow" p14:dur="2000" advTm="15090"/>
    </mc:Choice>
    <mc:Fallback>
      <p:transition spd="slow" advTm="1509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2400" dirty="0">
                <a:solidFill>
                  <a:srgbClr val="FFFFFF"/>
                </a:solidFill>
              </a:rPr>
              <a:t>rape</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917283"/>
            <a:ext cx="6406716" cy="5023434"/>
          </a:xfrm>
        </p:spPr>
        <p:txBody>
          <a:bodyPr anchor="ctr">
            <a:normAutofit/>
          </a:bodyPr>
          <a:lstStyle/>
          <a:p>
            <a:r>
              <a:rPr lang="en-US" sz="2400" dirty="0"/>
              <a:t>Penetration, no matter how slight, of the vagina or anus with any body part or object, or oral penetration by a sex organ of another person, or by a sex-related object, without the consent of the victim</a:t>
            </a:r>
          </a:p>
          <a:p>
            <a:r>
              <a:rPr lang="en-US" sz="2400" dirty="0"/>
              <a:t>Includes instances where the victim is incapable of giving consent because of their age or because of their temporary or permanent mental or physical incapacity.</a:t>
            </a:r>
          </a:p>
        </p:txBody>
      </p:sp>
    </p:spTree>
    <p:extLst>
      <p:ext uri="{BB962C8B-B14F-4D97-AF65-F5344CB8AC3E}">
        <p14:creationId xmlns:p14="http://schemas.microsoft.com/office/powerpoint/2010/main" val="1847570439"/>
      </p:ext>
    </p:extLst>
  </p:cSld>
  <p:clrMapOvr>
    <a:masterClrMapping/>
  </p:clrMapOvr>
  <mc:AlternateContent xmlns:mc="http://schemas.openxmlformats.org/markup-compatibility/2006">
    <mc:Choice xmlns:p14="http://schemas.microsoft.com/office/powerpoint/2010/main" Requires="p14">
      <p:transition spd="slow" p14:dur="2000" advTm="20111"/>
    </mc:Choice>
    <mc:Fallback>
      <p:transition spd="slow" advTm="20111"/>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2400" dirty="0">
                <a:solidFill>
                  <a:srgbClr val="FFFFFF"/>
                </a:solidFill>
              </a:rPr>
              <a:t>sodomy</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917283"/>
            <a:ext cx="6406716" cy="5023434"/>
          </a:xfrm>
        </p:spPr>
        <p:txBody>
          <a:bodyPr anchor="ctr">
            <a:normAutofit/>
          </a:bodyPr>
          <a:lstStyle/>
          <a:p>
            <a:r>
              <a:rPr lang="en-US" sz="2400" dirty="0"/>
              <a:t>Oral or anal sexual intercourse with another person, without the consent of the victim.</a:t>
            </a:r>
          </a:p>
          <a:p>
            <a:r>
              <a:rPr lang="en-US" sz="2400" dirty="0"/>
              <a:t>Includes instances where the victim is incapable of giving consent because of their age or because of their temporary or permanent mental or physical incapacity.</a:t>
            </a:r>
          </a:p>
        </p:txBody>
      </p:sp>
    </p:spTree>
    <p:extLst>
      <p:ext uri="{BB962C8B-B14F-4D97-AF65-F5344CB8AC3E}">
        <p14:creationId xmlns:p14="http://schemas.microsoft.com/office/powerpoint/2010/main" val="1649845922"/>
      </p:ext>
    </p:extLst>
  </p:cSld>
  <p:clrMapOvr>
    <a:masterClrMapping/>
  </p:clrMapOvr>
  <mc:AlternateContent xmlns:mc="http://schemas.openxmlformats.org/markup-compatibility/2006">
    <mc:Choice xmlns:p14="http://schemas.microsoft.com/office/powerpoint/2010/main" Requires="p14">
      <p:transition spd="slow" p14:dur="2000" advTm="21412"/>
    </mc:Choice>
    <mc:Fallback>
      <p:transition spd="slow" advTm="21412"/>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2400" dirty="0">
                <a:solidFill>
                  <a:srgbClr val="FFFFFF"/>
                </a:solidFill>
              </a:rPr>
              <a:t>Sexual assault with an object</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917283"/>
            <a:ext cx="6406716" cy="5023434"/>
          </a:xfrm>
        </p:spPr>
        <p:txBody>
          <a:bodyPr anchor="ctr">
            <a:normAutofit/>
          </a:bodyPr>
          <a:lstStyle/>
          <a:p>
            <a:r>
              <a:rPr lang="en-US" sz="2400" dirty="0"/>
              <a:t>To use an object or instrument to unlawfully penetrate, however, slightly, the genital or anal opening of the body of another person, without the consent of the victim, including instances where the victim is incapable of giving consent because of their age or because of their temporary or permanent mental or physical incapacity. </a:t>
            </a:r>
          </a:p>
        </p:txBody>
      </p:sp>
    </p:spTree>
    <p:extLst>
      <p:ext uri="{BB962C8B-B14F-4D97-AF65-F5344CB8AC3E}">
        <p14:creationId xmlns:p14="http://schemas.microsoft.com/office/powerpoint/2010/main" val="1506644306"/>
      </p:ext>
    </p:extLst>
  </p:cSld>
  <p:clrMapOvr>
    <a:masterClrMapping/>
  </p:clrMapOvr>
  <mc:AlternateContent xmlns:mc="http://schemas.openxmlformats.org/markup-compatibility/2006">
    <mc:Choice xmlns:p14="http://schemas.microsoft.com/office/powerpoint/2010/main" Requires="p14">
      <p:transition spd="slow" p14:dur="2000" advTm="25975"/>
    </mc:Choice>
    <mc:Fallback>
      <p:transition spd="slow" advTm="25975"/>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2400" dirty="0">
                <a:solidFill>
                  <a:srgbClr val="FFFFFF"/>
                </a:solidFill>
              </a:rPr>
              <a:t>fondling</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917283"/>
            <a:ext cx="6406716" cy="5023434"/>
          </a:xfrm>
        </p:spPr>
        <p:txBody>
          <a:bodyPr anchor="ctr">
            <a:normAutofit/>
          </a:bodyPr>
          <a:lstStyle/>
          <a:p>
            <a:r>
              <a:rPr lang="en-US" sz="2400" dirty="0"/>
              <a:t>The touching of the private body parts of another person for the purpose of sexual gratification, without the consent of the victim</a:t>
            </a:r>
          </a:p>
          <a:p>
            <a:r>
              <a:rPr lang="en-US" sz="2400" dirty="0"/>
              <a:t>Includes instances where the victim is incapable of giving consent because of their age or because of their temporary or permanent mental or physical incapacity</a:t>
            </a:r>
          </a:p>
        </p:txBody>
      </p:sp>
    </p:spTree>
    <p:extLst>
      <p:ext uri="{BB962C8B-B14F-4D97-AF65-F5344CB8AC3E}">
        <p14:creationId xmlns:p14="http://schemas.microsoft.com/office/powerpoint/2010/main" val="2612670496"/>
      </p:ext>
    </p:extLst>
  </p:cSld>
  <p:clrMapOvr>
    <a:masterClrMapping/>
  </p:clrMapOvr>
  <mc:AlternateContent xmlns:mc="http://schemas.openxmlformats.org/markup-compatibility/2006">
    <mc:Choice xmlns:p14="http://schemas.microsoft.com/office/powerpoint/2010/main" Requires="p14">
      <p:transition spd="slow" p14:dur="2000" advTm="21437"/>
    </mc:Choice>
    <mc:Fallback>
      <p:transition spd="slow" advTm="21437"/>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2400" dirty="0">
                <a:solidFill>
                  <a:srgbClr val="FFFFFF"/>
                </a:solidFill>
              </a:rPr>
              <a:t>incest</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232805" y="352926"/>
            <a:ext cx="6506114" cy="6160169"/>
          </a:xfrm>
        </p:spPr>
        <p:txBody>
          <a:bodyPr anchor="ctr">
            <a:normAutofit/>
          </a:bodyPr>
          <a:lstStyle/>
          <a:p>
            <a:r>
              <a:rPr lang="en-US" sz="2400" dirty="0"/>
              <a:t>Sexual intercourse between persons who are related to each other within the degrees wherein marriage is prohibited by law</a:t>
            </a:r>
          </a:p>
          <a:p>
            <a:r>
              <a:rPr lang="en-US" sz="2400" dirty="0"/>
              <a:t>RCW 26.04.20: Marriage prohibitions</a:t>
            </a:r>
          </a:p>
          <a:p>
            <a:pPr lvl="1"/>
            <a:r>
              <a:rPr lang="en-US" sz="2400" dirty="0"/>
              <a:t>Nearer of kin to each other than second cousins</a:t>
            </a:r>
          </a:p>
          <a:p>
            <a:pPr lvl="1"/>
            <a:r>
              <a:rPr lang="en-US" sz="2400" dirty="0"/>
              <a:t>Sibling</a:t>
            </a:r>
          </a:p>
          <a:p>
            <a:pPr lvl="1"/>
            <a:r>
              <a:rPr lang="en-US" sz="2400" dirty="0"/>
              <a:t>Child</a:t>
            </a:r>
          </a:p>
          <a:p>
            <a:pPr lvl="1"/>
            <a:r>
              <a:rPr lang="en-US" sz="2400" dirty="0"/>
              <a:t>Grandchild</a:t>
            </a:r>
          </a:p>
          <a:p>
            <a:pPr lvl="1"/>
            <a:r>
              <a:rPr lang="en-US" sz="2400" dirty="0"/>
              <a:t>Aunt</a:t>
            </a:r>
          </a:p>
          <a:p>
            <a:pPr lvl="1"/>
            <a:r>
              <a:rPr lang="en-US" sz="2400" dirty="0"/>
              <a:t>Uncle</a:t>
            </a:r>
          </a:p>
          <a:p>
            <a:pPr lvl="1"/>
            <a:r>
              <a:rPr lang="en-US" sz="2400" dirty="0"/>
              <a:t>Niece</a:t>
            </a:r>
          </a:p>
          <a:p>
            <a:pPr lvl="1"/>
            <a:r>
              <a:rPr lang="en-US" sz="2400" dirty="0"/>
              <a:t>Nephew</a:t>
            </a:r>
          </a:p>
        </p:txBody>
      </p:sp>
    </p:spTree>
    <p:extLst>
      <p:ext uri="{BB962C8B-B14F-4D97-AF65-F5344CB8AC3E}">
        <p14:creationId xmlns:p14="http://schemas.microsoft.com/office/powerpoint/2010/main" val="1931355749"/>
      </p:ext>
    </p:extLst>
  </p:cSld>
  <p:clrMapOvr>
    <a:masterClrMapping/>
  </p:clrMapOvr>
  <mc:AlternateContent xmlns:mc="http://schemas.openxmlformats.org/markup-compatibility/2006">
    <mc:Choice xmlns:p14="http://schemas.microsoft.com/office/powerpoint/2010/main" Requires="p14">
      <p:transition spd="slow" p14:dur="2000" advTm="31500"/>
    </mc:Choice>
    <mc:Fallback>
      <p:transition spd="slow" advTm="3150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2400" dirty="0">
                <a:solidFill>
                  <a:srgbClr val="FFFFFF"/>
                </a:solidFill>
              </a:rPr>
              <a:t>Statutory rape</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917283"/>
            <a:ext cx="6406716" cy="5023434"/>
          </a:xfrm>
        </p:spPr>
        <p:txBody>
          <a:bodyPr anchor="ctr">
            <a:normAutofit/>
          </a:bodyPr>
          <a:lstStyle/>
          <a:p>
            <a:r>
              <a:rPr lang="en-US" sz="2400" dirty="0"/>
              <a:t>Sexual intercourse with a person who is under the statutory age of consent. </a:t>
            </a:r>
          </a:p>
          <a:p>
            <a:r>
              <a:rPr lang="en-US" sz="2400" dirty="0"/>
              <a:t>Washington state age of consent:</a:t>
            </a:r>
          </a:p>
          <a:p>
            <a:pPr lvl="1"/>
            <a:r>
              <a:rPr lang="en-US" sz="2400" dirty="0"/>
              <a:t>RCW 9A.44: 16 years old</a:t>
            </a:r>
          </a:p>
          <a:p>
            <a:pPr marL="0" indent="0">
              <a:buNone/>
            </a:pPr>
            <a:endParaRPr lang="en-US" sz="2400" dirty="0"/>
          </a:p>
          <a:p>
            <a:endParaRPr lang="en-US" sz="2400" dirty="0"/>
          </a:p>
        </p:txBody>
      </p:sp>
    </p:spTree>
    <p:extLst>
      <p:ext uri="{BB962C8B-B14F-4D97-AF65-F5344CB8AC3E}">
        <p14:creationId xmlns:p14="http://schemas.microsoft.com/office/powerpoint/2010/main" val="4011792368"/>
      </p:ext>
    </p:extLst>
  </p:cSld>
  <p:clrMapOvr>
    <a:masterClrMapping/>
  </p:clrMapOvr>
  <mc:AlternateContent xmlns:mc="http://schemas.openxmlformats.org/markup-compatibility/2006">
    <mc:Choice xmlns:p14="http://schemas.microsoft.com/office/powerpoint/2010/main" Requires="p14">
      <p:transition spd="slow" p14:dur="2000" advTm="23738"/>
    </mc:Choice>
    <mc:Fallback>
      <p:transition spd="slow" advTm="23738"/>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p:txBody>
          <a:bodyPr/>
          <a:lstStyle/>
          <a:p>
            <a:r>
              <a:rPr lang="en-US" dirty="0"/>
              <a:t>Dating violence</a:t>
            </a:r>
          </a:p>
        </p:txBody>
      </p:sp>
      <p:sp>
        <p:nvSpPr>
          <p:cNvPr id="3" name="Content Placeholder 2">
            <a:extLst>
              <a:ext uri="{FF2B5EF4-FFF2-40B4-BE49-F238E27FC236}">
                <a16:creationId xmlns:a16="http://schemas.microsoft.com/office/drawing/2014/main" id="{7B8E0497-2676-4777-A910-32143833B403}"/>
              </a:ext>
            </a:extLst>
          </p:cNvPr>
          <p:cNvSpPr>
            <a:spLocks noGrp="1"/>
          </p:cNvSpPr>
          <p:nvPr>
            <p:ph idx="1"/>
          </p:nvPr>
        </p:nvSpPr>
        <p:spPr>
          <a:xfrm>
            <a:off x="1066800" y="2539191"/>
            <a:ext cx="10058400" cy="3027420"/>
          </a:xfrm>
        </p:spPr>
        <p:txBody>
          <a:bodyPr>
            <a:normAutofit/>
          </a:bodyPr>
          <a:lstStyle/>
          <a:p>
            <a:pPr marL="0" indent="0">
              <a:buNone/>
            </a:pPr>
            <a:r>
              <a:rPr lang="en-US" sz="2400" dirty="0"/>
              <a:t>Violence committed by a person who is or has been in a social relationship of a romantic or intimate nature with the victim. </a:t>
            </a:r>
          </a:p>
          <a:p>
            <a:pPr marL="0" indent="0">
              <a:buNone/>
            </a:pPr>
            <a:r>
              <a:rPr lang="en-US" sz="2400" dirty="0"/>
              <a:t>Relationship:  </a:t>
            </a:r>
          </a:p>
          <a:p>
            <a:r>
              <a:rPr lang="en-US" sz="2400" dirty="0"/>
              <a:t>Determined based on the length of the relationship, the type of relationship, and the frequency of interaction between the persons involved in the relationship. </a:t>
            </a:r>
          </a:p>
          <a:p>
            <a:endParaRPr lang="en-US" sz="2000" dirty="0"/>
          </a:p>
          <a:p>
            <a:pPr lvl="1"/>
            <a:endParaRPr lang="en-US" sz="2000" dirty="0"/>
          </a:p>
          <a:p>
            <a:pPr marL="228600" lvl="1" indent="0">
              <a:buNone/>
            </a:pPr>
            <a:endParaRPr lang="en-US" sz="2000" dirty="0"/>
          </a:p>
          <a:p>
            <a:pPr marL="0" indent="0">
              <a:buNone/>
            </a:pPr>
            <a:endParaRPr lang="en-US" sz="2200" i="1" dirty="0"/>
          </a:p>
          <a:p>
            <a:pPr marL="0" indent="0">
              <a:buNone/>
            </a:pPr>
            <a:endParaRPr lang="en-US" sz="2200" dirty="0"/>
          </a:p>
          <a:p>
            <a:pPr marL="0" indent="0">
              <a:buNone/>
            </a:pPr>
            <a:endParaRPr lang="en-US" sz="2200" dirty="0"/>
          </a:p>
        </p:txBody>
      </p:sp>
    </p:spTree>
    <p:extLst>
      <p:ext uri="{BB962C8B-B14F-4D97-AF65-F5344CB8AC3E}">
        <p14:creationId xmlns:p14="http://schemas.microsoft.com/office/powerpoint/2010/main" val="1266554407"/>
      </p:ext>
    </p:extLst>
  </p:cSld>
  <p:clrMapOvr>
    <a:masterClrMapping/>
  </p:clrMapOvr>
  <mc:AlternateContent xmlns:mc="http://schemas.openxmlformats.org/markup-compatibility/2006">
    <mc:Choice xmlns:p14="http://schemas.microsoft.com/office/powerpoint/2010/main" Requires="p14">
      <p:transition spd="slow" p14:dur="2000" advTm="22934"/>
    </mc:Choice>
    <mc:Fallback>
      <p:transition spd="slow" advTm="22934"/>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530FE0-C542-45A1-BCD8-935787009C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351" y="640080"/>
            <a:ext cx="8924024" cy="5200996"/>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0543" y="825096"/>
            <a:ext cx="8549640" cy="483096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76718" y="1443035"/>
            <a:ext cx="3971932" cy="3971930"/>
          </a:xfrm>
          <a:prstGeom prst="ellipse">
            <a:avLst/>
          </a:prstGeom>
          <a:solidFill>
            <a:srgbClr val="FFFFFF"/>
          </a:solidFill>
          <a:ln w="317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5520E62-7D1E-4EDB-8705-D7E9391FB20B}"/>
              </a:ext>
            </a:extLst>
          </p:cNvPr>
          <p:cNvSpPr>
            <a:spLocks noGrp="1"/>
          </p:cNvSpPr>
          <p:nvPr>
            <p:ph type="title"/>
          </p:nvPr>
        </p:nvSpPr>
        <p:spPr>
          <a:xfrm>
            <a:off x="7720168" y="1586484"/>
            <a:ext cx="3685032" cy="3685032"/>
          </a:xfrm>
          <a:prstGeom prst="ellipse">
            <a:avLst/>
          </a:prstGeom>
          <a:solidFill>
            <a:schemeClr val="tx2"/>
          </a:solidFill>
          <a:ln>
            <a:noFill/>
          </a:ln>
        </p:spPr>
        <p:txBody>
          <a:bodyPr>
            <a:normAutofit/>
          </a:bodyPr>
          <a:lstStyle/>
          <a:p>
            <a:r>
              <a:rPr lang="en-US" sz="2400" dirty="0">
                <a:solidFill>
                  <a:srgbClr val="FFFFFF"/>
                </a:solidFill>
              </a:rPr>
              <a:t>Course Objectives</a:t>
            </a:r>
          </a:p>
        </p:txBody>
      </p:sp>
      <p:sp>
        <p:nvSpPr>
          <p:cNvPr id="3" name="Content Placeholder 2">
            <a:extLst>
              <a:ext uri="{FF2B5EF4-FFF2-40B4-BE49-F238E27FC236}">
                <a16:creationId xmlns:a16="http://schemas.microsoft.com/office/drawing/2014/main" id="{81AA61AF-7698-4A08-BE4A-EC3F4ED4B296}"/>
              </a:ext>
              <a:ext uri="{C183D7F6-B498-43B3-948B-1728B52AA6E4}">
                <adec:decorative xmlns:adec="http://schemas.microsoft.com/office/drawing/2017/decorative" val="0"/>
              </a:ext>
            </a:extLst>
          </p:cNvPr>
          <p:cNvSpPr>
            <a:spLocks noGrp="1"/>
          </p:cNvSpPr>
          <p:nvPr>
            <p:ph idx="1"/>
          </p:nvPr>
        </p:nvSpPr>
        <p:spPr>
          <a:xfrm>
            <a:off x="963828" y="525780"/>
            <a:ext cx="6069074" cy="5692140"/>
          </a:xfrm>
        </p:spPr>
        <p:txBody>
          <a:bodyPr anchor="ctr">
            <a:noAutofit/>
          </a:bodyPr>
          <a:lstStyle/>
          <a:p>
            <a:pPr lvl="0"/>
            <a:r>
              <a:rPr lang="en-US" sz="2400" dirty="0"/>
              <a:t>Title IX Sexual Harassment definitions</a:t>
            </a:r>
          </a:p>
          <a:p>
            <a:pPr lvl="0"/>
            <a:r>
              <a:rPr lang="en-US" sz="2400" dirty="0"/>
              <a:t>Title IX Jurisdiction</a:t>
            </a:r>
          </a:p>
          <a:p>
            <a:pPr lvl="0"/>
            <a:r>
              <a:rPr lang="en-US" sz="2400" dirty="0"/>
              <a:t>Reports and Formal Complaints</a:t>
            </a:r>
          </a:p>
          <a:p>
            <a:pPr lvl="0"/>
            <a:r>
              <a:rPr lang="en-US" sz="2400" dirty="0"/>
              <a:t>Informal Resolution Process</a:t>
            </a:r>
          </a:p>
          <a:p>
            <a:pPr lvl="0"/>
            <a:r>
              <a:rPr lang="en-US" sz="2400" dirty="0"/>
              <a:t>Investigation Process</a:t>
            </a:r>
          </a:p>
          <a:p>
            <a:pPr lvl="0"/>
            <a:r>
              <a:rPr lang="en-US" sz="2400" dirty="0"/>
              <a:t>Hearing Process</a:t>
            </a:r>
          </a:p>
          <a:p>
            <a:pPr lvl="0"/>
            <a:r>
              <a:rPr lang="en-US" sz="2400" dirty="0"/>
              <a:t>Appeals Process</a:t>
            </a:r>
          </a:p>
          <a:p>
            <a:pPr lvl="0"/>
            <a:r>
              <a:rPr lang="en-US" sz="2400" dirty="0"/>
              <a:t>Serving Impartially and Neutrally</a:t>
            </a:r>
          </a:p>
          <a:p>
            <a:pPr lvl="0"/>
            <a:r>
              <a:rPr lang="en-US" sz="2400" dirty="0"/>
              <a:t>Assessing Evidence</a:t>
            </a:r>
          </a:p>
        </p:txBody>
      </p:sp>
    </p:spTree>
    <p:extLst>
      <p:ext uri="{BB962C8B-B14F-4D97-AF65-F5344CB8AC3E}">
        <p14:creationId xmlns:p14="http://schemas.microsoft.com/office/powerpoint/2010/main" val="2537371363"/>
      </p:ext>
    </p:extLst>
  </p:cSld>
  <p:clrMapOvr>
    <a:masterClrMapping/>
  </p:clrMapOvr>
  <mc:AlternateContent xmlns:mc="http://schemas.openxmlformats.org/markup-compatibility/2006">
    <mc:Choice xmlns:p14="http://schemas.microsoft.com/office/powerpoint/2010/main" Requires="p14">
      <p:transition spd="slow" p14:dur="2000" advTm="20225"/>
    </mc:Choice>
    <mc:Fallback>
      <p:transition spd="slow" advTm="20225"/>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a:xfrm>
            <a:off x="2231136" y="355092"/>
            <a:ext cx="7729728" cy="1188720"/>
          </a:xfrm>
        </p:spPr>
        <p:txBody>
          <a:bodyPr/>
          <a:lstStyle/>
          <a:p>
            <a:r>
              <a:rPr lang="en-US" dirty="0"/>
              <a:t>domestic violence</a:t>
            </a:r>
          </a:p>
        </p:txBody>
      </p:sp>
      <p:sp>
        <p:nvSpPr>
          <p:cNvPr id="3" name="Content Placeholder 2">
            <a:extLst>
              <a:ext uri="{FF2B5EF4-FFF2-40B4-BE49-F238E27FC236}">
                <a16:creationId xmlns:a16="http://schemas.microsoft.com/office/drawing/2014/main" id="{7B8E0497-2676-4777-A910-32143833B403}"/>
              </a:ext>
            </a:extLst>
          </p:cNvPr>
          <p:cNvSpPr>
            <a:spLocks noGrp="1"/>
          </p:cNvSpPr>
          <p:nvPr>
            <p:ph idx="1"/>
          </p:nvPr>
        </p:nvSpPr>
        <p:spPr>
          <a:xfrm>
            <a:off x="1066800" y="1844842"/>
            <a:ext cx="10058400" cy="4860758"/>
          </a:xfrm>
        </p:spPr>
        <p:txBody>
          <a:bodyPr>
            <a:normAutofit fontScale="92500" lnSpcReduction="20000"/>
          </a:bodyPr>
          <a:lstStyle/>
          <a:p>
            <a:pPr marL="0" indent="0">
              <a:buNone/>
            </a:pPr>
            <a:r>
              <a:rPr lang="en-US" sz="2800" dirty="0"/>
              <a:t>A felony or misdemeanor crime of violence committed:</a:t>
            </a:r>
          </a:p>
          <a:p>
            <a:r>
              <a:rPr lang="en-US" sz="2800" dirty="0"/>
              <a:t>By a current or former spouse or intimate partner of the victim</a:t>
            </a:r>
          </a:p>
          <a:p>
            <a:r>
              <a:rPr lang="en-US" sz="2800" dirty="0"/>
              <a:t>By a person with whom the victim shares a child in common</a:t>
            </a:r>
          </a:p>
          <a:p>
            <a:r>
              <a:rPr lang="en-US" sz="2800" dirty="0"/>
              <a:t>By a person who is cohabitating with, or has cohabitated with, the victim as a spouse or intimate partner</a:t>
            </a:r>
          </a:p>
          <a:p>
            <a:r>
              <a:rPr lang="en-US" sz="2800" dirty="0"/>
              <a:t>By a person similarly situated to a spouse of the victim under the domestic or family violence laws of Washington, or</a:t>
            </a:r>
          </a:p>
          <a:p>
            <a:r>
              <a:rPr lang="en-US" sz="2800" dirty="0"/>
              <a:t>By any other person against an adult or youth victim who is protected from that person’s act under the domestic or family violence laws of Washington.</a:t>
            </a:r>
          </a:p>
          <a:p>
            <a:endParaRPr lang="en-US" sz="2800" dirty="0"/>
          </a:p>
          <a:p>
            <a:pPr marL="0" indent="0" algn="ctr">
              <a:buNone/>
            </a:pPr>
            <a:r>
              <a:rPr lang="en-US" sz="2800" dirty="0"/>
              <a:t>Washington state domestic violence:  </a:t>
            </a:r>
            <a:r>
              <a:rPr lang="en-US" sz="2800" dirty="0">
                <a:hlinkClick r:id="rId3"/>
              </a:rPr>
              <a:t>RCW 10.99.20</a:t>
            </a:r>
            <a:endParaRPr lang="en-US" sz="2800" dirty="0"/>
          </a:p>
          <a:p>
            <a:endParaRPr lang="en-US" sz="2000" dirty="0"/>
          </a:p>
          <a:p>
            <a:pPr lvl="1"/>
            <a:endParaRPr lang="en-US" sz="2000" dirty="0"/>
          </a:p>
          <a:p>
            <a:pPr marL="228600" lvl="1" indent="0">
              <a:buNone/>
            </a:pPr>
            <a:endParaRPr lang="en-US" sz="2000" dirty="0"/>
          </a:p>
          <a:p>
            <a:pPr marL="0" indent="0">
              <a:buNone/>
            </a:pPr>
            <a:endParaRPr lang="en-US" sz="2200" i="1" dirty="0"/>
          </a:p>
          <a:p>
            <a:pPr marL="0" indent="0">
              <a:buNone/>
            </a:pPr>
            <a:endParaRPr lang="en-US" sz="2200" dirty="0"/>
          </a:p>
          <a:p>
            <a:pPr marL="0" indent="0">
              <a:buNone/>
            </a:pPr>
            <a:endParaRPr lang="en-US" sz="2200" dirty="0"/>
          </a:p>
        </p:txBody>
      </p:sp>
    </p:spTree>
    <p:extLst>
      <p:ext uri="{BB962C8B-B14F-4D97-AF65-F5344CB8AC3E}">
        <p14:creationId xmlns:p14="http://schemas.microsoft.com/office/powerpoint/2010/main" val="1270292589"/>
      </p:ext>
    </p:extLst>
  </p:cSld>
  <p:clrMapOvr>
    <a:masterClrMapping/>
  </p:clrMapOvr>
  <mc:AlternateContent xmlns:mc="http://schemas.openxmlformats.org/markup-compatibility/2006">
    <mc:Choice xmlns:p14="http://schemas.microsoft.com/office/powerpoint/2010/main" Requires="p14">
      <p:transition spd="slow" p14:dur="2000" advTm="51880"/>
    </mc:Choice>
    <mc:Fallback>
      <p:transition spd="slow" advTm="5188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p:txBody>
          <a:bodyPr/>
          <a:lstStyle/>
          <a:p>
            <a:r>
              <a:rPr lang="en-US" dirty="0"/>
              <a:t>Stalking (1)</a:t>
            </a:r>
          </a:p>
        </p:txBody>
      </p:sp>
      <p:sp>
        <p:nvSpPr>
          <p:cNvPr id="3" name="Content Placeholder 2">
            <a:extLst>
              <a:ext uri="{FF2B5EF4-FFF2-40B4-BE49-F238E27FC236}">
                <a16:creationId xmlns:a16="http://schemas.microsoft.com/office/drawing/2014/main" id="{7B8E0497-2676-4777-A910-32143833B403}"/>
              </a:ext>
            </a:extLst>
          </p:cNvPr>
          <p:cNvSpPr>
            <a:spLocks noGrp="1"/>
          </p:cNvSpPr>
          <p:nvPr>
            <p:ph idx="1"/>
          </p:nvPr>
        </p:nvSpPr>
        <p:spPr>
          <a:xfrm>
            <a:off x="1066800" y="2539191"/>
            <a:ext cx="10058400" cy="3700972"/>
          </a:xfrm>
        </p:spPr>
        <p:txBody>
          <a:bodyPr>
            <a:normAutofit/>
          </a:bodyPr>
          <a:lstStyle/>
          <a:p>
            <a:pPr marL="0" indent="0">
              <a:buNone/>
            </a:pPr>
            <a:r>
              <a:rPr lang="en-US" sz="2400" dirty="0"/>
              <a:t>Engaging in a course of conduct directed at a specific person that would cause a reasonable person to:</a:t>
            </a:r>
          </a:p>
          <a:p>
            <a:r>
              <a:rPr lang="en-US" sz="2400" dirty="0"/>
              <a:t>Fear for the person’s safety or the safety of others</a:t>
            </a:r>
          </a:p>
          <a:p>
            <a:r>
              <a:rPr lang="en-US" sz="2400" dirty="0"/>
              <a:t>Suffer substantial emotional distress</a:t>
            </a:r>
          </a:p>
          <a:p>
            <a:pPr marL="0" indent="0">
              <a:buNone/>
            </a:pPr>
            <a:endParaRPr lang="en-US" sz="2200" i="1" dirty="0"/>
          </a:p>
          <a:p>
            <a:pPr marL="0" indent="0">
              <a:buNone/>
            </a:pPr>
            <a:endParaRPr lang="en-US" sz="2200" dirty="0"/>
          </a:p>
          <a:p>
            <a:pPr marL="0" indent="0">
              <a:buNone/>
            </a:pPr>
            <a:endParaRPr lang="en-US" sz="2200" dirty="0"/>
          </a:p>
        </p:txBody>
      </p:sp>
    </p:spTree>
    <p:extLst>
      <p:ext uri="{BB962C8B-B14F-4D97-AF65-F5344CB8AC3E}">
        <p14:creationId xmlns:p14="http://schemas.microsoft.com/office/powerpoint/2010/main" val="1027127387"/>
      </p:ext>
    </p:extLst>
  </p:cSld>
  <p:clrMapOvr>
    <a:masterClrMapping/>
  </p:clrMapOvr>
  <mc:AlternateContent xmlns:mc="http://schemas.openxmlformats.org/markup-compatibility/2006">
    <mc:Choice xmlns:p14="http://schemas.microsoft.com/office/powerpoint/2010/main" Requires="p14">
      <p:transition spd="slow" p14:dur="2000" advTm="26839"/>
    </mc:Choice>
    <mc:Fallback>
      <p:transition spd="slow" advTm="26839"/>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a:xfrm>
            <a:off x="2231136" y="274882"/>
            <a:ext cx="7729728" cy="1188720"/>
          </a:xfrm>
        </p:spPr>
        <p:txBody>
          <a:bodyPr/>
          <a:lstStyle/>
          <a:p>
            <a:r>
              <a:rPr lang="en-US" dirty="0"/>
              <a:t>Stalking (2)</a:t>
            </a:r>
          </a:p>
        </p:txBody>
      </p:sp>
      <p:sp>
        <p:nvSpPr>
          <p:cNvPr id="3" name="Content Placeholder 2">
            <a:extLst>
              <a:ext uri="{FF2B5EF4-FFF2-40B4-BE49-F238E27FC236}">
                <a16:creationId xmlns:a16="http://schemas.microsoft.com/office/drawing/2014/main" id="{7B8E0497-2676-4777-A910-32143833B403}"/>
              </a:ext>
            </a:extLst>
          </p:cNvPr>
          <p:cNvSpPr>
            <a:spLocks noGrp="1"/>
          </p:cNvSpPr>
          <p:nvPr>
            <p:ph idx="1"/>
          </p:nvPr>
        </p:nvSpPr>
        <p:spPr>
          <a:xfrm>
            <a:off x="1066800" y="1684420"/>
            <a:ext cx="10058400" cy="4898697"/>
          </a:xfrm>
        </p:spPr>
        <p:txBody>
          <a:bodyPr>
            <a:normAutofit/>
          </a:bodyPr>
          <a:lstStyle/>
          <a:p>
            <a:r>
              <a:rPr lang="en-US" sz="2400" dirty="0"/>
              <a:t>Course of conduct means:</a:t>
            </a:r>
          </a:p>
          <a:p>
            <a:pPr lvl="1"/>
            <a:r>
              <a:rPr lang="en-US" sz="2400" dirty="0"/>
              <a:t>Two or more acts, including, but not limited to, acts in which the stalker directly, indirectly, or through third parties, by any action, method, device, or means, follows, monitors, observes, or interferes with a person’s property. </a:t>
            </a:r>
          </a:p>
          <a:p>
            <a:r>
              <a:rPr lang="en-US" sz="2400" dirty="0"/>
              <a:t>Reasonable person means:</a:t>
            </a:r>
          </a:p>
          <a:p>
            <a:pPr lvl="1"/>
            <a:r>
              <a:rPr lang="en-US" sz="2400" dirty="0"/>
              <a:t>A reasonable person under similar circumstances and with similar identities to the victim</a:t>
            </a:r>
          </a:p>
          <a:p>
            <a:r>
              <a:rPr lang="en-US" sz="2400" dirty="0"/>
              <a:t>Substantial emotional distress means:</a:t>
            </a:r>
          </a:p>
          <a:p>
            <a:pPr lvl="1"/>
            <a:r>
              <a:rPr lang="en-US" sz="2400" dirty="0"/>
              <a:t>Significant mental suffering or anguish that may, but does not necessarily, require medical or other professional treatment or counseling</a:t>
            </a:r>
          </a:p>
          <a:p>
            <a:pPr lvl="1"/>
            <a:endParaRPr lang="en-US" sz="2000" dirty="0"/>
          </a:p>
          <a:p>
            <a:pPr marL="228600" lvl="1" indent="0">
              <a:buNone/>
            </a:pPr>
            <a:endParaRPr lang="en-US" sz="2000" dirty="0"/>
          </a:p>
          <a:p>
            <a:pPr marL="0" indent="0">
              <a:buNone/>
            </a:pPr>
            <a:endParaRPr lang="en-US" sz="2200" i="1" dirty="0"/>
          </a:p>
          <a:p>
            <a:pPr marL="0" indent="0">
              <a:buNone/>
            </a:pPr>
            <a:endParaRPr lang="en-US" sz="2200" dirty="0"/>
          </a:p>
          <a:p>
            <a:pPr marL="0" indent="0">
              <a:buNone/>
            </a:pPr>
            <a:endParaRPr lang="en-US" sz="2200" dirty="0"/>
          </a:p>
        </p:txBody>
      </p:sp>
    </p:spTree>
    <p:extLst>
      <p:ext uri="{BB962C8B-B14F-4D97-AF65-F5344CB8AC3E}">
        <p14:creationId xmlns:p14="http://schemas.microsoft.com/office/powerpoint/2010/main" val="1753043024"/>
      </p:ext>
    </p:extLst>
  </p:cSld>
  <p:clrMapOvr>
    <a:masterClrMapping/>
  </p:clrMapOvr>
  <mc:AlternateContent xmlns:mc="http://schemas.openxmlformats.org/markup-compatibility/2006">
    <mc:Choice xmlns:p14="http://schemas.microsoft.com/office/powerpoint/2010/main" Requires="p14">
      <p:transition spd="slow" p14:dur="2000" advTm="43839"/>
    </mc:Choice>
    <mc:Fallback>
      <p:transition spd="slow" advTm="43839"/>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2F42E2B-D3B0-424C-84A8-FD9DF1DF16D5}"/>
              </a:ext>
            </a:extLst>
          </p:cNvPr>
          <p:cNvSpPr>
            <a:spLocks noGrp="1"/>
          </p:cNvSpPr>
          <p:nvPr>
            <p:ph type="title"/>
          </p:nvPr>
        </p:nvSpPr>
        <p:spPr/>
        <p:txBody>
          <a:bodyPr/>
          <a:lstStyle/>
          <a:p>
            <a:r>
              <a:rPr lang="en-US" dirty="0"/>
              <a:t>Title IX Jurisdiction (1)</a:t>
            </a:r>
          </a:p>
        </p:txBody>
      </p:sp>
    </p:spTree>
    <p:extLst>
      <p:ext uri="{BB962C8B-B14F-4D97-AF65-F5344CB8AC3E}">
        <p14:creationId xmlns:p14="http://schemas.microsoft.com/office/powerpoint/2010/main" val="337227449"/>
      </p:ext>
    </p:extLst>
  </p:cSld>
  <p:clrMapOvr>
    <a:masterClrMapping/>
  </p:clrMapOvr>
  <mc:AlternateContent xmlns:mc="http://schemas.openxmlformats.org/markup-compatibility/2006" xmlns:p14="http://schemas.microsoft.com/office/powerpoint/2010/main">
    <mc:Choice Requires="p14">
      <p:transition spd="slow" p14:dur="2000" advTm="3540"/>
    </mc:Choice>
    <mc:Fallback xmlns="">
      <p:transition spd="slow" advTm="3540"/>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p:txBody>
          <a:bodyPr/>
          <a:lstStyle/>
          <a:p>
            <a:r>
              <a:rPr lang="en-US" dirty="0"/>
              <a:t>jurisdiction</a:t>
            </a:r>
          </a:p>
        </p:txBody>
      </p:sp>
      <p:sp>
        <p:nvSpPr>
          <p:cNvPr id="3" name="Content Placeholder 2">
            <a:extLst>
              <a:ext uri="{FF2B5EF4-FFF2-40B4-BE49-F238E27FC236}">
                <a16:creationId xmlns:a16="http://schemas.microsoft.com/office/drawing/2014/main" id="{7B8E0497-2676-4777-A910-32143833B403}"/>
              </a:ext>
            </a:extLst>
          </p:cNvPr>
          <p:cNvSpPr>
            <a:spLocks noGrp="1"/>
          </p:cNvSpPr>
          <p:nvPr>
            <p:ph idx="1"/>
          </p:nvPr>
        </p:nvSpPr>
        <p:spPr>
          <a:xfrm>
            <a:off x="1066800" y="2539191"/>
            <a:ext cx="10058400" cy="3700972"/>
          </a:xfrm>
        </p:spPr>
        <p:txBody>
          <a:bodyPr>
            <a:normAutofit/>
          </a:bodyPr>
          <a:lstStyle/>
          <a:p>
            <a:r>
              <a:rPr lang="en-US" sz="2400" dirty="0"/>
              <a:t>Refers to the specific circumstances or locations that WSU can exercise control over.  Under Title IX, it </a:t>
            </a:r>
            <a:r>
              <a:rPr lang="en-US" sz="2400" u="sng" dirty="0"/>
              <a:t>must meet both</a:t>
            </a:r>
            <a:r>
              <a:rPr lang="en-US" sz="2400" dirty="0"/>
              <a:t>:</a:t>
            </a:r>
          </a:p>
          <a:p>
            <a:pPr lvl="1"/>
            <a:r>
              <a:rPr lang="en-US" sz="2400" dirty="0"/>
              <a:t>Title IX Jurisdiction definition and</a:t>
            </a:r>
          </a:p>
          <a:p>
            <a:pPr lvl="1"/>
            <a:r>
              <a:rPr lang="en-US" sz="2400" dirty="0"/>
              <a:t>Title IX Sexual Harassment definitions.</a:t>
            </a:r>
          </a:p>
          <a:p>
            <a:r>
              <a:rPr lang="en-US" sz="2400" dirty="0"/>
              <a:t>If not, it is not Title IX conduct.  </a:t>
            </a:r>
          </a:p>
          <a:p>
            <a:pPr lvl="1"/>
            <a:r>
              <a:rPr lang="en-US" sz="2400" dirty="0"/>
              <a:t>May still address under other university policies. </a:t>
            </a:r>
          </a:p>
          <a:p>
            <a:pPr lvl="1"/>
            <a:endParaRPr lang="en-US" sz="2000" dirty="0"/>
          </a:p>
          <a:p>
            <a:pPr marL="228600" lvl="1" indent="0">
              <a:buNone/>
            </a:pPr>
            <a:endParaRPr lang="en-US" sz="2000" dirty="0"/>
          </a:p>
          <a:p>
            <a:pPr marL="0" indent="0">
              <a:buNone/>
            </a:pPr>
            <a:endParaRPr lang="en-US" sz="2200" i="1" dirty="0"/>
          </a:p>
          <a:p>
            <a:pPr marL="0" indent="0">
              <a:buNone/>
            </a:pPr>
            <a:endParaRPr lang="en-US" sz="2200" dirty="0"/>
          </a:p>
          <a:p>
            <a:pPr marL="0" indent="0">
              <a:buNone/>
            </a:pPr>
            <a:endParaRPr lang="en-US" sz="2200" dirty="0"/>
          </a:p>
        </p:txBody>
      </p:sp>
    </p:spTree>
    <p:extLst>
      <p:ext uri="{BB962C8B-B14F-4D97-AF65-F5344CB8AC3E}">
        <p14:creationId xmlns:p14="http://schemas.microsoft.com/office/powerpoint/2010/main" val="2557220437"/>
      </p:ext>
    </p:extLst>
  </p:cSld>
  <p:clrMapOvr>
    <a:masterClrMapping/>
  </p:clrMapOvr>
  <mc:AlternateContent xmlns:mc="http://schemas.openxmlformats.org/markup-compatibility/2006">
    <mc:Choice xmlns:p14="http://schemas.microsoft.com/office/powerpoint/2010/main" Requires="p14">
      <p:transition spd="slow" p14:dur="2000" advTm="34963"/>
    </mc:Choice>
    <mc:Fallback>
      <p:transition spd="slow" advTm="34963"/>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p:txBody>
          <a:bodyPr/>
          <a:lstStyle/>
          <a:p>
            <a:r>
              <a:rPr lang="en-US" dirty="0"/>
              <a:t>Title IX jurisdiction (2)</a:t>
            </a:r>
          </a:p>
        </p:txBody>
      </p:sp>
      <p:sp>
        <p:nvSpPr>
          <p:cNvPr id="3" name="Content Placeholder 2">
            <a:extLst>
              <a:ext uri="{FF2B5EF4-FFF2-40B4-BE49-F238E27FC236}">
                <a16:creationId xmlns:a16="http://schemas.microsoft.com/office/drawing/2014/main" id="{7B8E0497-2676-4777-A910-32143833B403}"/>
              </a:ext>
            </a:extLst>
          </p:cNvPr>
          <p:cNvSpPr>
            <a:spLocks noGrp="1"/>
          </p:cNvSpPr>
          <p:nvPr>
            <p:ph idx="1"/>
          </p:nvPr>
        </p:nvSpPr>
        <p:spPr>
          <a:xfrm>
            <a:off x="1066800" y="2539191"/>
            <a:ext cx="10058400" cy="3700972"/>
          </a:xfrm>
        </p:spPr>
        <p:txBody>
          <a:bodyPr>
            <a:normAutofit/>
          </a:bodyPr>
          <a:lstStyle/>
          <a:p>
            <a:pPr marL="0" indent="0">
              <a:buNone/>
            </a:pPr>
            <a:r>
              <a:rPr lang="en-US" sz="2400" dirty="0"/>
              <a:t>Applies to students, faculty, staff, and others having an association with WSU where the alleged incident(s):</a:t>
            </a:r>
          </a:p>
          <a:p>
            <a:pPr marL="457200" indent="-457200">
              <a:buAutoNum type="arabicPeriod"/>
            </a:pPr>
            <a:r>
              <a:rPr lang="en-US" sz="2400" dirty="0"/>
              <a:t>Could constitute Title IX Sexual Harassment</a:t>
            </a:r>
          </a:p>
          <a:p>
            <a:pPr marL="457200" indent="-457200">
              <a:buAutoNum type="arabicPeriod"/>
            </a:pPr>
            <a:r>
              <a:rPr lang="en-US" sz="2400" dirty="0"/>
              <a:t>Occurred within WSU’s educational program or activity</a:t>
            </a:r>
          </a:p>
          <a:p>
            <a:pPr marL="457200" indent="-457200">
              <a:buAutoNum type="arabicPeriod"/>
            </a:pPr>
            <a:r>
              <a:rPr lang="en-US" sz="2400" dirty="0"/>
              <a:t>Occurred against a person in the US</a:t>
            </a:r>
          </a:p>
          <a:p>
            <a:pPr marL="457200" indent="-457200">
              <a:buAutoNum type="arabicPeriod"/>
            </a:pPr>
            <a:r>
              <a:rPr lang="en-US" sz="2400" dirty="0"/>
              <a:t>Occurred against a person who is participating in or attempting to participate in WSU’s educational program or activity</a:t>
            </a:r>
          </a:p>
          <a:p>
            <a:pPr marL="0" indent="0">
              <a:buNone/>
            </a:pPr>
            <a:endParaRPr lang="en-US" sz="2200" i="1" dirty="0"/>
          </a:p>
          <a:p>
            <a:pPr marL="0" indent="0">
              <a:buNone/>
            </a:pPr>
            <a:endParaRPr lang="en-US" sz="2200" dirty="0"/>
          </a:p>
          <a:p>
            <a:pPr marL="0" indent="0">
              <a:buNone/>
            </a:pPr>
            <a:endParaRPr lang="en-US" sz="2200" dirty="0"/>
          </a:p>
        </p:txBody>
      </p:sp>
    </p:spTree>
    <p:extLst>
      <p:ext uri="{BB962C8B-B14F-4D97-AF65-F5344CB8AC3E}">
        <p14:creationId xmlns:p14="http://schemas.microsoft.com/office/powerpoint/2010/main" val="3226989362"/>
      </p:ext>
    </p:extLst>
  </p:cSld>
  <p:clrMapOvr>
    <a:masterClrMapping/>
  </p:clrMapOvr>
  <mc:AlternateContent xmlns:mc="http://schemas.openxmlformats.org/markup-compatibility/2006">
    <mc:Choice xmlns:p14="http://schemas.microsoft.com/office/powerpoint/2010/main" Requires="p14">
      <p:transition spd="slow" p14:dur="2000" advTm="28805"/>
    </mc:Choice>
    <mc:Fallback>
      <p:transition spd="slow" advTm="28805"/>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p:txBody>
          <a:bodyPr/>
          <a:lstStyle/>
          <a:p>
            <a:r>
              <a:rPr lang="en-US" dirty="0"/>
              <a:t>Title IX jurisdiction (3)</a:t>
            </a:r>
          </a:p>
        </p:txBody>
      </p:sp>
      <p:sp>
        <p:nvSpPr>
          <p:cNvPr id="3" name="Content Placeholder 2">
            <a:extLst>
              <a:ext uri="{FF2B5EF4-FFF2-40B4-BE49-F238E27FC236}">
                <a16:creationId xmlns:a16="http://schemas.microsoft.com/office/drawing/2014/main" id="{7B8E0497-2676-4777-A910-32143833B403}"/>
              </a:ext>
            </a:extLst>
          </p:cNvPr>
          <p:cNvSpPr>
            <a:spLocks noGrp="1"/>
          </p:cNvSpPr>
          <p:nvPr>
            <p:ph idx="1"/>
          </p:nvPr>
        </p:nvSpPr>
        <p:spPr>
          <a:xfrm>
            <a:off x="1066800" y="2539191"/>
            <a:ext cx="10058400" cy="3700972"/>
          </a:xfrm>
        </p:spPr>
        <p:txBody>
          <a:bodyPr>
            <a:normAutofit/>
          </a:bodyPr>
          <a:lstStyle/>
          <a:p>
            <a:pPr marL="0" indent="0">
              <a:buNone/>
            </a:pPr>
            <a:r>
              <a:rPr lang="en-US" sz="2400" dirty="0"/>
              <a:t>Educational program or activity includes:</a:t>
            </a:r>
          </a:p>
          <a:p>
            <a:pPr marL="457200" indent="-457200">
              <a:buAutoNum type="arabicPeriod"/>
            </a:pPr>
            <a:r>
              <a:rPr lang="en-US" sz="2400" dirty="0"/>
              <a:t>Locations, events, or circumstances over which WSU exercises substantial control over both the respondent and the context in which the sexual harassment occurred</a:t>
            </a:r>
          </a:p>
          <a:p>
            <a:pPr marL="457200" indent="-457200">
              <a:buAutoNum type="arabicPeriod"/>
            </a:pPr>
            <a:r>
              <a:rPr lang="en-US" sz="2400" dirty="0"/>
              <a:t>Any building owned or controlled by a student organization that is officially recognized </a:t>
            </a:r>
          </a:p>
          <a:p>
            <a:pPr marL="0" indent="0">
              <a:buNone/>
            </a:pPr>
            <a:endParaRPr lang="en-US" sz="2200" i="1" dirty="0"/>
          </a:p>
          <a:p>
            <a:pPr marL="0" indent="0">
              <a:buNone/>
            </a:pPr>
            <a:endParaRPr lang="en-US" sz="2200" dirty="0"/>
          </a:p>
        </p:txBody>
      </p:sp>
    </p:spTree>
    <p:extLst>
      <p:ext uri="{BB962C8B-B14F-4D97-AF65-F5344CB8AC3E}">
        <p14:creationId xmlns:p14="http://schemas.microsoft.com/office/powerpoint/2010/main" val="375707734"/>
      </p:ext>
    </p:extLst>
  </p:cSld>
  <p:clrMapOvr>
    <a:masterClrMapping/>
  </p:clrMapOvr>
  <mc:AlternateContent xmlns:mc="http://schemas.openxmlformats.org/markup-compatibility/2006">
    <mc:Choice xmlns:p14="http://schemas.microsoft.com/office/powerpoint/2010/main" Requires="p14">
      <p:transition spd="slow" p14:dur="2000" advTm="21777"/>
    </mc:Choice>
    <mc:Fallback>
      <p:transition spd="slow" advTm="21777"/>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2400" dirty="0">
                <a:solidFill>
                  <a:srgbClr val="FFFFFF"/>
                </a:solidFill>
              </a:rPr>
              <a:t>Programs or activities</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224590"/>
            <a:ext cx="6406716" cy="6224336"/>
          </a:xfrm>
        </p:spPr>
        <p:txBody>
          <a:bodyPr anchor="ctr">
            <a:normAutofit/>
          </a:bodyPr>
          <a:lstStyle/>
          <a:p>
            <a:r>
              <a:rPr lang="en-US" sz="2400" dirty="0"/>
              <a:t>Educational program or activity could include:</a:t>
            </a:r>
          </a:p>
          <a:p>
            <a:pPr lvl="1"/>
            <a:r>
              <a:rPr lang="en-US" sz="2400" dirty="0"/>
              <a:t>On campus programs or activities</a:t>
            </a:r>
          </a:p>
          <a:p>
            <a:pPr lvl="1"/>
            <a:r>
              <a:rPr lang="en-US" sz="2400" dirty="0"/>
              <a:t>Off campus programs or activities (located in the US) where WSU also exercises substantial control over the respondent</a:t>
            </a:r>
          </a:p>
          <a:p>
            <a:pPr lvl="1"/>
            <a:r>
              <a:rPr lang="en-US" sz="2400" dirty="0"/>
              <a:t>Residence Halls</a:t>
            </a:r>
          </a:p>
          <a:p>
            <a:pPr lvl="1"/>
            <a:r>
              <a:rPr lang="en-US" sz="2400" dirty="0"/>
              <a:t>Houses owned by fraternities or sororities who are officially recognized</a:t>
            </a:r>
          </a:p>
        </p:txBody>
      </p:sp>
    </p:spTree>
    <p:extLst>
      <p:ext uri="{BB962C8B-B14F-4D97-AF65-F5344CB8AC3E}">
        <p14:creationId xmlns:p14="http://schemas.microsoft.com/office/powerpoint/2010/main" val="683283965"/>
      </p:ext>
    </p:extLst>
  </p:cSld>
  <p:clrMapOvr>
    <a:masterClrMapping/>
  </p:clrMapOvr>
  <mc:AlternateContent xmlns:mc="http://schemas.openxmlformats.org/markup-compatibility/2006">
    <mc:Choice xmlns:p14="http://schemas.microsoft.com/office/powerpoint/2010/main" Requires="p14">
      <p:transition spd="slow" p14:dur="2000" advTm="23652"/>
    </mc:Choice>
    <mc:Fallback>
      <p:transition spd="slow" advTm="23652"/>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pattFill prst="pct90">
          <a:fgClr>
            <a:schemeClr val="tx2"/>
          </a:fgClr>
          <a:bgClr>
            <a:schemeClr val="bg1"/>
          </a:bgClr>
        </a:patt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4A4C766-487B-43B3-8D39-E45E34303C62}"/>
              </a:ext>
            </a:extLst>
          </p:cNvPr>
          <p:cNvSpPr>
            <a:spLocks noGrp="1"/>
          </p:cNvSpPr>
          <p:nvPr>
            <p:ph type="title"/>
          </p:nvPr>
        </p:nvSpPr>
        <p:spPr>
          <a:xfrm>
            <a:off x="2231136" y="467418"/>
            <a:ext cx="7729728" cy="1188720"/>
          </a:xfrm>
          <a:solidFill>
            <a:srgbClr val="FFFFFF"/>
          </a:solidFill>
        </p:spPr>
        <p:txBody>
          <a:bodyPr>
            <a:normAutofit/>
          </a:bodyPr>
          <a:lstStyle/>
          <a:p>
            <a:r>
              <a:rPr lang="en-US" dirty="0"/>
              <a:t>Example #1</a:t>
            </a:r>
          </a:p>
        </p:txBody>
      </p:sp>
      <p:sp>
        <p:nvSpPr>
          <p:cNvPr id="3" name="Content Placeholder 2">
            <a:extLst>
              <a:ext uri="{FF2B5EF4-FFF2-40B4-BE49-F238E27FC236}">
                <a16:creationId xmlns:a16="http://schemas.microsoft.com/office/drawing/2014/main" id="{32502A1A-B4EC-461D-9302-ECD43D426129}"/>
              </a:ext>
            </a:extLst>
          </p:cNvPr>
          <p:cNvSpPr>
            <a:spLocks noGrp="1"/>
          </p:cNvSpPr>
          <p:nvPr>
            <p:ph idx="1"/>
          </p:nvPr>
        </p:nvSpPr>
        <p:spPr>
          <a:xfrm>
            <a:off x="1524000" y="2123556"/>
            <a:ext cx="9144000" cy="2868574"/>
          </a:xfrm>
        </p:spPr>
        <p:txBody>
          <a:bodyPr>
            <a:noAutofit/>
          </a:bodyPr>
          <a:lstStyle/>
          <a:p>
            <a:pPr marL="0" indent="0">
              <a:buNone/>
            </a:pPr>
            <a:r>
              <a:rPr lang="en-US" sz="2200" dirty="0"/>
              <a:t>Student A sexually assaults another student at an off-campus apartment.  WSU does not exercise any control of the off-campus apartment.  </a:t>
            </a:r>
          </a:p>
          <a:p>
            <a:pPr marL="0" indent="0">
              <a:buNone/>
            </a:pPr>
            <a:endParaRPr lang="en-US" sz="2200" dirty="0"/>
          </a:p>
          <a:p>
            <a:pPr marL="0" indent="0">
              <a:buNone/>
            </a:pPr>
            <a:r>
              <a:rPr lang="en-US" sz="2200" dirty="0"/>
              <a:t>This conduct is not Title IX Sexual Harassment because although the conduct would constitute Title IX Sexual Harassment, the conduct did not occur within WSU’s educational program or activity.  Even though it is not Title IX Sexual Harassment, it could still be addressed under other provisions of EP 15. </a:t>
            </a:r>
          </a:p>
          <a:p>
            <a:pPr marL="0" indent="0">
              <a:buNone/>
            </a:pPr>
            <a:endParaRPr lang="en-US" sz="2200" dirty="0"/>
          </a:p>
          <a:p>
            <a:endParaRPr lang="en-US" sz="2200" dirty="0"/>
          </a:p>
          <a:p>
            <a:endParaRPr lang="en-US" sz="2200" dirty="0">
              <a:solidFill>
                <a:srgbClr val="404040"/>
              </a:solidFill>
            </a:endParaRPr>
          </a:p>
        </p:txBody>
      </p:sp>
    </p:spTree>
    <p:extLst>
      <p:ext uri="{BB962C8B-B14F-4D97-AF65-F5344CB8AC3E}">
        <p14:creationId xmlns:p14="http://schemas.microsoft.com/office/powerpoint/2010/main" val="2688057915"/>
      </p:ext>
    </p:extLst>
  </p:cSld>
  <p:clrMapOvr>
    <a:masterClrMapping/>
  </p:clrMapOvr>
  <mc:AlternateContent xmlns:mc="http://schemas.openxmlformats.org/markup-compatibility/2006">
    <mc:Choice xmlns:p14="http://schemas.microsoft.com/office/powerpoint/2010/main" Requires="p14">
      <p:transition spd="slow" p14:dur="2000" advTm="38767"/>
    </mc:Choice>
    <mc:Fallback>
      <p:transition spd="slow" advTm="38767"/>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pattFill prst="pct90">
          <a:fgClr>
            <a:schemeClr val="tx2"/>
          </a:fgClr>
          <a:bgClr>
            <a:schemeClr val="bg1"/>
          </a:bgClr>
        </a:patt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4A4C766-487B-43B3-8D39-E45E34303C62}"/>
              </a:ext>
            </a:extLst>
          </p:cNvPr>
          <p:cNvSpPr>
            <a:spLocks noGrp="1"/>
          </p:cNvSpPr>
          <p:nvPr>
            <p:ph type="title"/>
          </p:nvPr>
        </p:nvSpPr>
        <p:spPr>
          <a:xfrm>
            <a:off x="2231136" y="467418"/>
            <a:ext cx="7729728" cy="1188720"/>
          </a:xfrm>
          <a:solidFill>
            <a:srgbClr val="FFFFFF"/>
          </a:solidFill>
        </p:spPr>
        <p:txBody>
          <a:bodyPr>
            <a:normAutofit/>
          </a:bodyPr>
          <a:lstStyle/>
          <a:p>
            <a:r>
              <a:rPr lang="en-US" dirty="0"/>
              <a:t>Example #2</a:t>
            </a:r>
          </a:p>
        </p:txBody>
      </p:sp>
      <p:sp>
        <p:nvSpPr>
          <p:cNvPr id="3" name="Content Placeholder 2">
            <a:extLst>
              <a:ext uri="{FF2B5EF4-FFF2-40B4-BE49-F238E27FC236}">
                <a16:creationId xmlns:a16="http://schemas.microsoft.com/office/drawing/2014/main" id="{32502A1A-B4EC-461D-9302-ECD43D426129}"/>
              </a:ext>
            </a:extLst>
          </p:cNvPr>
          <p:cNvSpPr>
            <a:spLocks noGrp="1"/>
          </p:cNvSpPr>
          <p:nvPr>
            <p:ph idx="1"/>
          </p:nvPr>
        </p:nvSpPr>
        <p:spPr>
          <a:xfrm>
            <a:off x="1524000" y="2123556"/>
            <a:ext cx="9144000" cy="2868574"/>
          </a:xfrm>
        </p:spPr>
        <p:txBody>
          <a:bodyPr>
            <a:noAutofit/>
          </a:bodyPr>
          <a:lstStyle/>
          <a:p>
            <a:pPr marL="0" indent="0">
              <a:buNone/>
            </a:pPr>
            <a:r>
              <a:rPr lang="en-US" sz="2200" dirty="0"/>
              <a:t>During an advising session, a WSU employee informs a student that they will only ensure the student receives a scholarship if the student agrees to have sex with them.</a:t>
            </a:r>
          </a:p>
          <a:p>
            <a:pPr marL="0" indent="0">
              <a:buNone/>
            </a:pPr>
            <a:r>
              <a:rPr lang="en-US" sz="2200" dirty="0"/>
              <a:t>This conduct is Title IX Sexual Harassment because the conduct would constitute Title IX Sexual Harassment, it occurred within WSU’s educational program or activity,  WSU exercises substantial control over the employee, it occurred against a person in the US, and it occurred against a person who was participating in WSU’s educational programs or activities.  </a:t>
            </a:r>
          </a:p>
          <a:p>
            <a:pPr marL="0" indent="0">
              <a:buNone/>
            </a:pPr>
            <a:endParaRPr lang="en-US" sz="2200" dirty="0"/>
          </a:p>
          <a:p>
            <a:endParaRPr lang="en-US" sz="2200" dirty="0"/>
          </a:p>
          <a:p>
            <a:endParaRPr lang="en-US" sz="2200" dirty="0">
              <a:solidFill>
                <a:srgbClr val="404040"/>
              </a:solidFill>
            </a:endParaRPr>
          </a:p>
        </p:txBody>
      </p:sp>
    </p:spTree>
    <p:extLst>
      <p:ext uri="{BB962C8B-B14F-4D97-AF65-F5344CB8AC3E}">
        <p14:creationId xmlns:p14="http://schemas.microsoft.com/office/powerpoint/2010/main" val="1062277113"/>
      </p:ext>
    </p:extLst>
  </p:cSld>
  <p:clrMapOvr>
    <a:masterClrMapping/>
  </p:clrMapOvr>
  <mc:AlternateContent xmlns:mc="http://schemas.openxmlformats.org/markup-compatibility/2006">
    <mc:Choice xmlns:p14="http://schemas.microsoft.com/office/powerpoint/2010/main" Requires="p14">
      <p:transition spd="slow" p14:dur="2000" advTm="34826"/>
    </mc:Choice>
    <mc:Fallback>
      <p:transition spd="slow" advTm="34826"/>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530FE0-C542-45A1-BCD8-935787009C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351" y="640080"/>
            <a:ext cx="8924024" cy="5200996"/>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0543" y="825096"/>
            <a:ext cx="8549640" cy="483096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76718" y="1443035"/>
            <a:ext cx="3971932" cy="3971930"/>
          </a:xfrm>
          <a:prstGeom prst="ellipse">
            <a:avLst/>
          </a:prstGeom>
          <a:solidFill>
            <a:srgbClr val="FFFFFF"/>
          </a:solidFill>
          <a:ln w="317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5520E62-7D1E-4EDB-8705-D7E9391FB20B}"/>
              </a:ext>
            </a:extLst>
          </p:cNvPr>
          <p:cNvSpPr>
            <a:spLocks noGrp="1"/>
          </p:cNvSpPr>
          <p:nvPr>
            <p:ph type="title"/>
          </p:nvPr>
        </p:nvSpPr>
        <p:spPr>
          <a:xfrm>
            <a:off x="7720168" y="1586484"/>
            <a:ext cx="3685032" cy="3685032"/>
          </a:xfrm>
          <a:prstGeom prst="ellipse">
            <a:avLst/>
          </a:prstGeom>
          <a:solidFill>
            <a:schemeClr val="tx2"/>
          </a:solidFill>
          <a:ln>
            <a:noFill/>
          </a:ln>
        </p:spPr>
        <p:txBody>
          <a:bodyPr>
            <a:normAutofit/>
          </a:bodyPr>
          <a:lstStyle/>
          <a:p>
            <a:r>
              <a:rPr lang="en-US" sz="2400" dirty="0">
                <a:solidFill>
                  <a:srgbClr val="FFFFFF"/>
                </a:solidFill>
              </a:rPr>
              <a:t>Course language</a:t>
            </a:r>
          </a:p>
        </p:txBody>
      </p:sp>
      <p:sp>
        <p:nvSpPr>
          <p:cNvPr id="3" name="Content Placeholder 2">
            <a:extLst>
              <a:ext uri="{FF2B5EF4-FFF2-40B4-BE49-F238E27FC236}">
                <a16:creationId xmlns:a16="http://schemas.microsoft.com/office/drawing/2014/main" id="{81AA61AF-7698-4A08-BE4A-EC3F4ED4B296}"/>
              </a:ext>
            </a:extLst>
          </p:cNvPr>
          <p:cNvSpPr>
            <a:spLocks noGrp="1"/>
          </p:cNvSpPr>
          <p:nvPr>
            <p:ph idx="1"/>
          </p:nvPr>
        </p:nvSpPr>
        <p:spPr>
          <a:xfrm>
            <a:off x="963828" y="525780"/>
            <a:ext cx="6069074" cy="5692140"/>
          </a:xfrm>
        </p:spPr>
        <p:txBody>
          <a:bodyPr anchor="ctr">
            <a:noAutofit/>
          </a:bodyPr>
          <a:lstStyle/>
          <a:p>
            <a:r>
              <a:rPr lang="en-US" sz="2400" dirty="0"/>
              <a:t>EP 15 = WSU Policy Prohibiting Discrimination and Harassment</a:t>
            </a:r>
          </a:p>
          <a:p>
            <a:pPr lvl="0"/>
            <a:r>
              <a:rPr lang="en-US" sz="2400" dirty="0"/>
              <a:t>CCR = Compliance &amp; Civil Rights</a:t>
            </a:r>
          </a:p>
          <a:p>
            <a:pPr lvl="0"/>
            <a:r>
              <a:rPr lang="en-US" sz="2400" dirty="0"/>
              <a:t>CCS = Center for Community Standards</a:t>
            </a:r>
          </a:p>
          <a:p>
            <a:pPr lvl="0"/>
            <a:r>
              <a:rPr lang="en-US" sz="2400" dirty="0"/>
              <a:t>HRS = Human Resource Services</a:t>
            </a:r>
          </a:p>
        </p:txBody>
      </p:sp>
    </p:spTree>
    <p:extLst>
      <p:ext uri="{BB962C8B-B14F-4D97-AF65-F5344CB8AC3E}">
        <p14:creationId xmlns:p14="http://schemas.microsoft.com/office/powerpoint/2010/main" val="1355060830"/>
      </p:ext>
    </p:extLst>
  </p:cSld>
  <p:clrMapOvr>
    <a:masterClrMapping/>
  </p:clrMapOvr>
  <mc:AlternateContent xmlns:mc="http://schemas.openxmlformats.org/markup-compatibility/2006">
    <mc:Choice xmlns:p14="http://schemas.microsoft.com/office/powerpoint/2010/main" Requires="p14">
      <p:transition spd="slow" p14:dur="2000" advTm="40970"/>
    </mc:Choice>
    <mc:Fallback>
      <p:transition spd="slow" advTm="40970"/>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bg>
      <p:bgPr>
        <a:pattFill prst="pct90">
          <a:fgClr>
            <a:schemeClr val="tx2"/>
          </a:fgClr>
          <a:bgClr>
            <a:schemeClr val="bg1"/>
          </a:bgClr>
        </a:patt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4A4C766-487B-43B3-8D39-E45E34303C62}"/>
              </a:ext>
            </a:extLst>
          </p:cNvPr>
          <p:cNvSpPr>
            <a:spLocks noGrp="1"/>
          </p:cNvSpPr>
          <p:nvPr>
            <p:ph type="title"/>
          </p:nvPr>
        </p:nvSpPr>
        <p:spPr>
          <a:xfrm>
            <a:off x="2231136" y="467418"/>
            <a:ext cx="7729728" cy="1188720"/>
          </a:xfrm>
          <a:solidFill>
            <a:srgbClr val="FFFFFF"/>
          </a:solidFill>
        </p:spPr>
        <p:txBody>
          <a:bodyPr>
            <a:normAutofit/>
          </a:bodyPr>
          <a:lstStyle/>
          <a:p>
            <a:r>
              <a:rPr lang="en-US" dirty="0"/>
              <a:t>Example #3</a:t>
            </a:r>
          </a:p>
        </p:txBody>
      </p:sp>
      <p:sp>
        <p:nvSpPr>
          <p:cNvPr id="3" name="Content Placeholder 2">
            <a:extLst>
              <a:ext uri="{FF2B5EF4-FFF2-40B4-BE49-F238E27FC236}">
                <a16:creationId xmlns:a16="http://schemas.microsoft.com/office/drawing/2014/main" id="{32502A1A-B4EC-461D-9302-ECD43D426129}"/>
              </a:ext>
            </a:extLst>
          </p:cNvPr>
          <p:cNvSpPr>
            <a:spLocks noGrp="1"/>
          </p:cNvSpPr>
          <p:nvPr>
            <p:ph idx="1"/>
          </p:nvPr>
        </p:nvSpPr>
        <p:spPr>
          <a:xfrm>
            <a:off x="1524000" y="1837334"/>
            <a:ext cx="9144000" cy="3649065"/>
          </a:xfrm>
        </p:spPr>
        <p:txBody>
          <a:bodyPr>
            <a:noAutofit/>
          </a:bodyPr>
          <a:lstStyle/>
          <a:p>
            <a:pPr marL="0" indent="0">
              <a:buNone/>
            </a:pPr>
            <a:r>
              <a:rPr lang="en-US" sz="2200" dirty="0"/>
              <a:t>On campus, prior to class, Student A tells Student B that they’d like to “Netflix and chill” with them, a reference to sex.  This makes Student B uncomfortable. </a:t>
            </a:r>
          </a:p>
          <a:p>
            <a:pPr marL="0" indent="0">
              <a:buNone/>
            </a:pPr>
            <a:r>
              <a:rPr lang="en-US" sz="2200" dirty="0"/>
              <a:t>This conduct is not Title IX Sexual Harassment because although it occurred within WSU’s educational program or activity, occurred against a person in the US, and occurred against a person who was participating in WSU’s educational programs or activities, the conduct does not rise to the level of Title IX Sexual Harassment, because it is not so severe, pervasive, and objectively offensive that it effectively denies a person equal access to the university’s education program or activity. </a:t>
            </a:r>
          </a:p>
          <a:p>
            <a:endParaRPr lang="en-US" sz="2200" dirty="0"/>
          </a:p>
          <a:p>
            <a:endParaRPr lang="en-US" sz="2200" dirty="0">
              <a:solidFill>
                <a:srgbClr val="404040"/>
              </a:solidFill>
            </a:endParaRPr>
          </a:p>
        </p:txBody>
      </p:sp>
    </p:spTree>
    <p:extLst>
      <p:ext uri="{BB962C8B-B14F-4D97-AF65-F5344CB8AC3E}">
        <p14:creationId xmlns:p14="http://schemas.microsoft.com/office/powerpoint/2010/main" val="3706601174"/>
      </p:ext>
    </p:extLst>
  </p:cSld>
  <p:clrMapOvr>
    <a:masterClrMapping/>
  </p:clrMapOvr>
  <mc:AlternateContent xmlns:mc="http://schemas.openxmlformats.org/markup-compatibility/2006">
    <mc:Choice xmlns:p14="http://schemas.microsoft.com/office/powerpoint/2010/main" Requires="p14">
      <p:transition spd="slow" p14:dur="2000" advTm="44426"/>
    </mc:Choice>
    <mc:Fallback>
      <p:transition spd="slow" advTm="44426"/>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2F42E2B-D3B0-424C-84A8-FD9DF1DF16D5}"/>
              </a:ext>
            </a:extLst>
          </p:cNvPr>
          <p:cNvSpPr>
            <a:spLocks noGrp="1"/>
          </p:cNvSpPr>
          <p:nvPr>
            <p:ph type="title"/>
          </p:nvPr>
        </p:nvSpPr>
        <p:spPr/>
        <p:txBody>
          <a:bodyPr/>
          <a:lstStyle/>
          <a:p>
            <a:r>
              <a:rPr lang="en-US" dirty="0"/>
              <a:t>Reports and formal complaints (1)</a:t>
            </a:r>
          </a:p>
        </p:txBody>
      </p:sp>
    </p:spTree>
    <p:extLst>
      <p:ext uri="{BB962C8B-B14F-4D97-AF65-F5344CB8AC3E}">
        <p14:creationId xmlns:p14="http://schemas.microsoft.com/office/powerpoint/2010/main" val="4048323190"/>
      </p:ext>
    </p:extLst>
  </p:cSld>
  <p:clrMapOvr>
    <a:masterClrMapping/>
  </p:clrMapOvr>
  <mc:AlternateContent xmlns:mc="http://schemas.openxmlformats.org/markup-compatibility/2006" xmlns:p14="http://schemas.microsoft.com/office/powerpoint/2010/main">
    <mc:Choice Requires="p14">
      <p:transition spd="slow" p14:dur="2000" advTm="4927"/>
    </mc:Choice>
    <mc:Fallback xmlns="">
      <p:transition spd="slow" advTm="4927"/>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p:txBody>
          <a:bodyPr/>
          <a:lstStyle/>
          <a:p>
            <a:r>
              <a:rPr lang="en-US" dirty="0"/>
              <a:t>Reports and Formal complaints (2)</a:t>
            </a:r>
          </a:p>
        </p:txBody>
      </p:sp>
      <p:sp>
        <p:nvSpPr>
          <p:cNvPr id="3" name="Content Placeholder 2">
            <a:extLst>
              <a:ext uri="{FF2B5EF4-FFF2-40B4-BE49-F238E27FC236}">
                <a16:creationId xmlns:a16="http://schemas.microsoft.com/office/drawing/2014/main" id="{7B8E0497-2676-4777-A910-32143833B403}"/>
              </a:ext>
            </a:extLst>
          </p:cNvPr>
          <p:cNvSpPr>
            <a:spLocks noGrp="1"/>
          </p:cNvSpPr>
          <p:nvPr>
            <p:ph idx="1"/>
          </p:nvPr>
        </p:nvSpPr>
        <p:spPr>
          <a:xfrm>
            <a:off x="1066800" y="2539191"/>
            <a:ext cx="10058400" cy="3700972"/>
          </a:xfrm>
        </p:spPr>
        <p:txBody>
          <a:bodyPr>
            <a:normAutofit/>
          </a:bodyPr>
          <a:lstStyle/>
          <a:p>
            <a:pPr marL="0" indent="0">
              <a:buNone/>
            </a:pPr>
            <a:r>
              <a:rPr lang="en-US" sz="2400" dirty="0"/>
              <a:t>Individuals can share information with the Title IX Coordinator or CCR for two different purposes:</a:t>
            </a:r>
          </a:p>
          <a:p>
            <a:r>
              <a:rPr lang="en-US" sz="2400" dirty="0"/>
              <a:t>Reporting</a:t>
            </a:r>
          </a:p>
          <a:p>
            <a:r>
              <a:rPr lang="en-US" sz="2400" dirty="0"/>
              <a:t>Formal Complaint</a:t>
            </a:r>
          </a:p>
          <a:p>
            <a:pPr marL="0" indent="0">
              <a:buNone/>
            </a:pPr>
            <a:endParaRPr lang="en-US" sz="2200" dirty="0"/>
          </a:p>
        </p:txBody>
      </p:sp>
    </p:spTree>
    <p:extLst>
      <p:ext uri="{BB962C8B-B14F-4D97-AF65-F5344CB8AC3E}">
        <p14:creationId xmlns:p14="http://schemas.microsoft.com/office/powerpoint/2010/main" val="3705822015"/>
      </p:ext>
    </p:extLst>
  </p:cSld>
  <p:clrMapOvr>
    <a:masterClrMapping/>
  </p:clrMapOvr>
  <mc:AlternateContent xmlns:mc="http://schemas.openxmlformats.org/markup-compatibility/2006">
    <mc:Choice xmlns:p14="http://schemas.microsoft.com/office/powerpoint/2010/main" Requires="p14">
      <p:transition spd="slow" p14:dur="2000" advTm="17237"/>
    </mc:Choice>
    <mc:Fallback>
      <p:transition spd="slow" advTm="17237"/>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2400" dirty="0">
                <a:solidFill>
                  <a:srgbClr val="FFFFFF"/>
                </a:solidFill>
              </a:rPr>
              <a:t>Reports (1)</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917283"/>
            <a:ext cx="6406716" cy="5023434"/>
          </a:xfrm>
        </p:spPr>
        <p:txBody>
          <a:bodyPr anchor="ctr">
            <a:normAutofit/>
          </a:bodyPr>
          <a:lstStyle/>
          <a:p>
            <a:r>
              <a:rPr lang="en-US" sz="2400" dirty="0"/>
              <a:t>Can be made 24/7 via online reporting form, via email, or telephone</a:t>
            </a:r>
          </a:p>
          <a:p>
            <a:r>
              <a:rPr lang="en-US" sz="2400" dirty="0"/>
              <a:t>Can be made by any person (e.g. the person who experienced the misconduct (the Complainant) or a person who knows about misconduct)</a:t>
            </a:r>
          </a:p>
          <a:p>
            <a:r>
              <a:rPr lang="en-US" sz="2400" dirty="0"/>
              <a:t>Triggers a response from WSU to the Complainant and/or Reporter</a:t>
            </a:r>
            <a:endParaRPr lang="en-US" sz="2000" dirty="0"/>
          </a:p>
          <a:p>
            <a:pPr marL="0" indent="0">
              <a:buNone/>
            </a:pPr>
            <a:endParaRPr lang="en-US" sz="2400" dirty="0"/>
          </a:p>
          <a:p>
            <a:endParaRPr lang="en-US" sz="2400" dirty="0"/>
          </a:p>
        </p:txBody>
      </p:sp>
    </p:spTree>
    <p:extLst>
      <p:ext uri="{BB962C8B-B14F-4D97-AF65-F5344CB8AC3E}">
        <p14:creationId xmlns:p14="http://schemas.microsoft.com/office/powerpoint/2010/main" val="3845913525"/>
      </p:ext>
    </p:extLst>
  </p:cSld>
  <p:clrMapOvr>
    <a:masterClrMapping/>
  </p:clrMapOvr>
  <mc:AlternateContent xmlns:mc="http://schemas.openxmlformats.org/markup-compatibility/2006">
    <mc:Choice xmlns:p14="http://schemas.microsoft.com/office/powerpoint/2010/main" Requires="p14">
      <p:transition spd="slow" p14:dur="2000" advTm="32223"/>
    </mc:Choice>
    <mc:Fallback>
      <p:transition spd="slow" advTm="32223"/>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2400" dirty="0">
                <a:solidFill>
                  <a:srgbClr val="FFFFFF"/>
                </a:solidFill>
              </a:rPr>
              <a:t>WSU’s response to a report</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917283"/>
            <a:ext cx="6406716" cy="5023434"/>
          </a:xfrm>
        </p:spPr>
        <p:txBody>
          <a:bodyPr anchor="ctr">
            <a:normAutofit/>
          </a:bodyPr>
          <a:lstStyle/>
          <a:p>
            <a:pPr marL="0" indent="0">
              <a:buNone/>
            </a:pPr>
            <a:r>
              <a:rPr lang="en-US" sz="2400" dirty="0"/>
              <a:t>CCR will reach out to the Complainant and/or Reporter with information on:</a:t>
            </a:r>
          </a:p>
          <a:p>
            <a:r>
              <a:rPr lang="en-US" sz="2400" dirty="0"/>
              <a:t>Supportive measures (including that these are available with or without filing a formal complaint)</a:t>
            </a:r>
          </a:p>
          <a:p>
            <a:r>
              <a:rPr lang="en-US" sz="2400" dirty="0"/>
              <a:t>Grievance processes</a:t>
            </a:r>
          </a:p>
          <a:p>
            <a:r>
              <a:rPr lang="en-US" sz="2400" dirty="0"/>
              <a:t>How to file a complaint</a:t>
            </a:r>
          </a:p>
          <a:p>
            <a:r>
              <a:rPr lang="en-US" sz="2400" dirty="0"/>
              <a:t>Statement that the Complainant’s wishes with respect to supportive measures will be considered</a:t>
            </a:r>
          </a:p>
          <a:p>
            <a:endParaRPr lang="en-US" sz="2400" dirty="0"/>
          </a:p>
        </p:txBody>
      </p:sp>
    </p:spTree>
    <p:extLst>
      <p:ext uri="{BB962C8B-B14F-4D97-AF65-F5344CB8AC3E}">
        <p14:creationId xmlns:p14="http://schemas.microsoft.com/office/powerpoint/2010/main" val="1122258878"/>
      </p:ext>
    </p:extLst>
  </p:cSld>
  <p:clrMapOvr>
    <a:masterClrMapping/>
  </p:clrMapOvr>
  <mc:AlternateContent xmlns:mc="http://schemas.openxmlformats.org/markup-compatibility/2006">
    <mc:Choice xmlns:p14="http://schemas.microsoft.com/office/powerpoint/2010/main" Requires="p14">
      <p:transition spd="slow" p14:dur="2000" advTm="21611"/>
    </mc:Choice>
    <mc:Fallback>
      <p:transition spd="slow" advTm="21611"/>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2400" dirty="0">
                <a:solidFill>
                  <a:srgbClr val="FFFFFF"/>
                </a:solidFill>
              </a:rPr>
              <a:t>Reports (2)</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917283"/>
            <a:ext cx="6406716" cy="5023434"/>
          </a:xfrm>
        </p:spPr>
        <p:txBody>
          <a:bodyPr anchor="ctr">
            <a:normAutofit/>
          </a:bodyPr>
          <a:lstStyle/>
          <a:p>
            <a:pPr marL="0" indent="0">
              <a:buNone/>
            </a:pPr>
            <a:r>
              <a:rPr lang="en-US" sz="2400" dirty="0"/>
              <a:t>Reports can be made for the purpose of:</a:t>
            </a:r>
          </a:p>
          <a:p>
            <a:r>
              <a:rPr lang="en-US" sz="2000" dirty="0"/>
              <a:t>Documenting concerns</a:t>
            </a:r>
          </a:p>
          <a:p>
            <a:r>
              <a:rPr lang="en-US" sz="2000" dirty="0"/>
              <a:t>Facilitating supportive measures or resources</a:t>
            </a:r>
          </a:p>
          <a:p>
            <a:r>
              <a:rPr lang="en-US" sz="2000" dirty="0"/>
              <a:t>Requesting a consultation</a:t>
            </a:r>
          </a:p>
          <a:p>
            <a:r>
              <a:rPr lang="en-US" sz="2000" dirty="0"/>
              <a:t>To learn about filing a Formal Complaint</a:t>
            </a:r>
            <a:endParaRPr lang="en-US" sz="2400" dirty="0"/>
          </a:p>
          <a:p>
            <a:endParaRPr lang="en-US" sz="2400" dirty="0"/>
          </a:p>
        </p:txBody>
      </p:sp>
    </p:spTree>
    <p:extLst>
      <p:ext uri="{BB962C8B-B14F-4D97-AF65-F5344CB8AC3E}">
        <p14:creationId xmlns:p14="http://schemas.microsoft.com/office/powerpoint/2010/main" val="3696834511"/>
      </p:ext>
    </p:extLst>
  </p:cSld>
  <p:clrMapOvr>
    <a:masterClrMapping/>
  </p:clrMapOvr>
  <mc:AlternateContent xmlns:mc="http://schemas.openxmlformats.org/markup-compatibility/2006">
    <mc:Choice xmlns:p14="http://schemas.microsoft.com/office/powerpoint/2010/main" Requires="p14">
      <p:transition spd="slow" p14:dur="2000" advTm="14070"/>
    </mc:Choice>
    <mc:Fallback>
      <p:transition spd="slow" advTm="14070"/>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a:xfrm>
            <a:off x="2231136" y="323008"/>
            <a:ext cx="7729728" cy="1188720"/>
          </a:xfrm>
        </p:spPr>
        <p:txBody>
          <a:bodyPr/>
          <a:lstStyle/>
          <a:p>
            <a:r>
              <a:rPr lang="en-US" dirty="0"/>
              <a:t>Supportive Measures</a:t>
            </a:r>
          </a:p>
        </p:txBody>
      </p:sp>
      <p:sp>
        <p:nvSpPr>
          <p:cNvPr id="3" name="Content Placeholder 2">
            <a:extLst>
              <a:ext uri="{FF2B5EF4-FFF2-40B4-BE49-F238E27FC236}">
                <a16:creationId xmlns:a16="http://schemas.microsoft.com/office/drawing/2014/main" id="{7B8E0497-2676-4777-A910-32143833B403}"/>
              </a:ext>
            </a:extLst>
          </p:cNvPr>
          <p:cNvSpPr>
            <a:spLocks noGrp="1"/>
          </p:cNvSpPr>
          <p:nvPr>
            <p:ph idx="1"/>
          </p:nvPr>
        </p:nvSpPr>
        <p:spPr>
          <a:xfrm>
            <a:off x="1066800" y="1578514"/>
            <a:ext cx="10058400" cy="4956478"/>
          </a:xfrm>
        </p:spPr>
        <p:txBody>
          <a:bodyPr>
            <a:noAutofit/>
          </a:bodyPr>
          <a:lstStyle/>
          <a:p>
            <a:pPr marL="0" indent="0">
              <a:buNone/>
            </a:pPr>
            <a:r>
              <a:rPr lang="en-US" sz="2400" dirty="0"/>
              <a:t>Non-disciplinary, non-punitive individualized services offered as appropriate and as reasonably available, without fee or charge to complainant or respondent. Can include:</a:t>
            </a:r>
          </a:p>
          <a:p>
            <a:r>
              <a:rPr lang="en-US" sz="2400" dirty="0"/>
              <a:t>Academic support</a:t>
            </a:r>
          </a:p>
          <a:p>
            <a:r>
              <a:rPr lang="en-US" sz="2400" dirty="0"/>
              <a:t>Medical or counseling resources or referrals</a:t>
            </a:r>
          </a:p>
          <a:p>
            <a:r>
              <a:rPr lang="en-US" sz="2400" dirty="0"/>
              <a:t>Referrals to external resources (e.g. victim advocacy agency)</a:t>
            </a:r>
          </a:p>
          <a:p>
            <a:r>
              <a:rPr lang="en-US" sz="2400" dirty="0"/>
              <a:t>Safety planning/ workplace management plans</a:t>
            </a:r>
          </a:p>
          <a:p>
            <a:r>
              <a:rPr lang="en-US" sz="2400" dirty="0"/>
              <a:t>Adjustments to academic or work schedules</a:t>
            </a:r>
          </a:p>
          <a:p>
            <a:r>
              <a:rPr lang="en-US" sz="2400" dirty="0"/>
              <a:t>No contact directives</a:t>
            </a:r>
          </a:p>
          <a:p>
            <a:pPr marL="0" indent="0">
              <a:buNone/>
            </a:pPr>
            <a:endParaRPr lang="en-US" sz="2400" dirty="0"/>
          </a:p>
          <a:p>
            <a:pPr marL="0" indent="0" algn="ctr">
              <a:buNone/>
            </a:pPr>
            <a:r>
              <a:rPr lang="en-US" sz="2000" dirty="0"/>
              <a:t>Additional options are listed in EP 15. </a:t>
            </a:r>
          </a:p>
        </p:txBody>
      </p:sp>
    </p:spTree>
    <p:extLst>
      <p:ext uri="{BB962C8B-B14F-4D97-AF65-F5344CB8AC3E}">
        <p14:creationId xmlns:p14="http://schemas.microsoft.com/office/powerpoint/2010/main" val="553065254"/>
      </p:ext>
    </p:extLst>
  </p:cSld>
  <p:clrMapOvr>
    <a:masterClrMapping/>
  </p:clrMapOvr>
  <mc:AlternateContent xmlns:mc="http://schemas.openxmlformats.org/markup-compatibility/2006">
    <mc:Choice xmlns:p14="http://schemas.microsoft.com/office/powerpoint/2010/main" Requires="p14">
      <p:transition spd="slow" p14:dur="2000" advTm="36943"/>
    </mc:Choice>
    <mc:Fallback>
      <p:transition spd="slow" advTm="36943"/>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p:txBody>
          <a:bodyPr/>
          <a:lstStyle/>
          <a:p>
            <a:r>
              <a:rPr lang="en-US" dirty="0"/>
              <a:t>Formal complaints</a:t>
            </a:r>
          </a:p>
        </p:txBody>
      </p:sp>
      <p:sp>
        <p:nvSpPr>
          <p:cNvPr id="3" name="Content Placeholder 2">
            <a:extLst>
              <a:ext uri="{FF2B5EF4-FFF2-40B4-BE49-F238E27FC236}">
                <a16:creationId xmlns:a16="http://schemas.microsoft.com/office/drawing/2014/main" id="{7B8E0497-2676-4777-A910-32143833B403}"/>
              </a:ext>
            </a:extLst>
          </p:cNvPr>
          <p:cNvSpPr>
            <a:spLocks noGrp="1"/>
          </p:cNvSpPr>
          <p:nvPr>
            <p:ph idx="1"/>
          </p:nvPr>
        </p:nvSpPr>
        <p:spPr>
          <a:xfrm>
            <a:off x="1066800" y="2539191"/>
            <a:ext cx="10058400" cy="3700972"/>
          </a:xfrm>
        </p:spPr>
        <p:txBody>
          <a:bodyPr>
            <a:normAutofit/>
          </a:bodyPr>
          <a:lstStyle/>
          <a:p>
            <a:pPr marL="0" indent="0">
              <a:buNone/>
            </a:pPr>
            <a:r>
              <a:rPr lang="en-US" sz="2400" dirty="0"/>
              <a:t>A formal complaint can be filed for the purpose of seeking an:</a:t>
            </a:r>
          </a:p>
          <a:p>
            <a:pPr marL="457200" indent="-457200">
              <a:buAutoNum type="arabicPeriod"/>
            </a:pPr>
            <a:r>
              <a:rPr lang="en-US" sz="2400" dirty="0"/>
              <a:t>Informal Resolution or </a:t>
            </a:r>
          </a:p>
          <a:p>
            <a:pPr marL="457200" indent="-457200">
              <a:buAutoNum type="arabicPeriod"/>
            </a:pPr>
            <a:r>
              <a:rPr lang="en-US" sz="2400" dirty="0"/>
              <a:t>Investigation.</a:t>
            </a:r>
          </a:p>
          <a:p>
            <a:pPr marL="0" indent="0">
              <a:buNone/>
            </a:pPr>
            <a:endParaRPr lang="en-US" sz="2200" dirty="0"/>
          </a:p>
        </p:txBody>
      </p:sp>
      <p:sp>
        <p:nvSpPr>
          <p:cNvPr id="4" name="TextBox 3">
            <a:extLst>
              <a:ext uri="{FF2B5EF4-FFF2-40B4-BE49-F238E27FC236}">
                <a16:creationId xmlns:a16="http://schemas.microsoft.com/office/drawing/2014/main" id="{E2C7E09D-6144-44A6-92CC-560A9BD93A4A}"/>
              </a:ext>
            </a:extLst>
          </p:cNvPr>
          <p:cNvSpPr txBox="1"/>
          <p:nvPr/>
        </p:nvSpPr>
        <p:spPr>
          <a:xfrm>
            <a:off x="709807" y="5523976"/>
            <a:ext cx="10680087" cy="461665"/>
          </a:xfrm>
          <a:prstGeom prst="rect">
            <a:avLst/>
          </a:prstGeom>
          <a:noFill/>
        </p:spPr>
        <p:txBody>
          <a:bodyPr wrap="square" rtlCol="0">
            <a:spAutoFit/>
          </a:bodyPr>
          <a:lstStyle/>
          <a:p>
            <a:pPr algn="ctr"/>
            <a:r>
              <a:rPr lang="en-US" sz="2400" i="1" dirty="0"/>
              <a:t>Supportive Measures are also available for individuals filing a Formal Complaint</a:t>
            </a:r>
          </a:p>
        </p:txBody>
      </p:sp>
    </p:spTree>
    <p:extLst>
      <p:ext uri="{BB962C8B-B14F-4D97-AF65-F5344CB8AC3E}">
        <p14:creationId xmlns:p14="http://schemas.microsoft.com/office/powerpoint/2010/main" val="2941717152"/>
      </p:ext>
    </p:extLst>
  </p:cSld>
  <p:clrMapOvr>
    <a:masterClrMapping/>
  </p:clrMapOvr>
  <mc:AlternateContent xmlns:mc="http://schemas.openxmlformats.org/markup-compatibility/2006">
    <mc:Choice xmlns:p14="http://schemas.microsoft.com/office/powerpoint/2010/main" Requires="p14">
      <p:transition spd="slow" p14:dur="2000" advTm="13712"/>
    </mc:Choice>
    <mc:Fallback>
      <p:transition spd="slow" advTm="13712"/>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2400" dirty="0">
                <a:solidFill>
                  <a:srgbClr val="FFFFFF"/>
                </a:solidFill>
              </a:rPr>
              <a:t>Filing a Formal complaint</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288758"/>
            <a:ext cx="6406716" cy="6177711"/>
          </a:xfrm>
        </p:spPr>
        <p:txBody>
          <a:bodyPr anchor="ctr">
            <a:normAutofit/>
          </a:bodyPr>
          <a:lstStyle/>
          <a:p>
            <a:pPr marL="0" indent="0">
              <a:buNone/>
            </a:pPr>
            <a:r>
              <a:rPr lang="en-US" sz="2400" dirty="0"/>
              <a:t>Formal Complaints:</a:t>
            </a:r>
          </a:p>
          <a:p>
            <a:r>
              <a:rPr lang="en-US" sz="2400" dirty="0"/>
              <a:t>Can be made 24/7 to CCR</a:t>
            </a:r>
          </a:p>
          <a:p>
            <a:r>
              <a:rPr lang="en-US" sz="2400" dirty="0"/>
              <a:t>Formal Complaint form must be filled out and signed by:</a:t>
            </a:r>
          </a:p>
          <a:p>
            <a:pPr lvl="1"/>
            <a:r>
              <a:rPr lang="en-US" sz="2400" dirty="0"/>
              <a:t>The Complainant </a:t>
            </a:r>
          </a:p>
          <a:p>
            <a:pPr lvl="1"/>
            <a:r>
              <a:rPr lang="en-US" sz="2400" dirty="0"/>
              <a:t>Title IX Coordinator or designee</a:t>
            </a:r>
          </a:p>
          <a:p>
            <a:pPr marL="0" indent="0">
              <a:buNone/>
            </a:pPr>
            <a:endParaRPr lang="en-US" sz="2400" dirty="0"/>
          </a:p>
          <a:p>
            <a:pPr marL="0" indent="0">
              <a:buNone/>
            </a:pPr>
            <a:r>
              <a:rPr lang="en-US" sz="2400" dirty="0"/>
              <a:t>The Complainant should indicate their preferred resolution:</a:t>
            </a:r>
          </a:p>
          <a:p>
            <a:pPr lvl="1"/>
            <a:r>
              <a:rPr lang="en-US" sz="2400" dirty="0"/>
              <a:t>Informal Resolution</a:t>
            </a:r>
          </a:p>
          <a:p>
            <a:pPr lvl="1"/>
            <a:r>
              <a:rPr lang="en-US" sz="2400" dirty="0"/>
              <a:t>Formal Investigation</a:t>
            </a:r>
          </a:p>
          <a:p>
            <a:pPr marL="0" indent="0">
              <a:buNone/>
            </a:pPr>
            <a:endParaRPr lang="en-US" sz="2400" dirty="0"/>
          </a:p>
          <a:p>
            <a:endParaRPr lang="en-US" sz="2400" dirty="0"/>
          </a:p>
        </p:txBody>
      </p:sp>
    </p:spTree>
    <p:extLst>
      <p:ext uri="{BB962C8B-B14F-4D97-AF65-F5344CB8AC3E}">
        <p14:creationId xmlns:p14="http://schemas.microsoft.com/office/powerpoint/2010/main" val="2491204397"/>
      </p:ext>
    </p:extLst>
  </p:cSld>
  <p:clrMapOvr>
    <a:masterClrMapping/>
  </p:clrMapOvr>
  <mc:AlternateContent xmlns:mc="http://schemas.openxmlformats.org/markup-compatibility/2006">
    <mc:Choice xmlns:p14="http://schemas.microsoft.com/office/powerpoint/2010/main" Requires="p14">
      <p:transition spd="slow" p14:dur="2000" advTm="20957"/>
    </mc:Choice>
    <mc:Fallback>
      <p:transition spd="slow" advTm="20957"/>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2400" dirty="0">
                <a:solidFill>
                  <a:srgbClr val="FFFFFF"/>
                </a:solidFill>
              </a:rPr>
              <a:t>Formal Complaint Assessment (1)</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417095"/>
            <a:ext cx="6406716" cy="6049374"/>
          </a:xfrm>
        </p:spPr>
        <p:txBody>
          <a:bodyPr anchor="ctr">
            <a:normAutofit/>
          </a:bodyPr>
          <a:lstStyle/>
          <a:p>
            <a:pPr marL="0" indent="0">
              <a:buNone/>
            </a:pPr>
            <a:r>
              <a:rPr lang="en-US" sz="2400" dirty="0"/>
              <a:t>CCR will determine if the Formal Complaint may be Title IX Sexual Harassment and within the Title IX jurisdiction.  </a:t>
            </a:r>
          </a:p>
          <a:p>
            <a:r>
              <a:rPr lang="en-US" sz="2400" dirty="0"/>
              <a:t>If so, CCR may initiate an investigation or informal resolution.</a:t>
            </a:r>
          </a:p>
          <a:p>
            <a:r>
              <a:rPr lang="en-US" sz="2400" dirty="0"/>
              <a:t>If not, CCR is required to dismiss the complaint under Title IX provisions but may proceed under other provisions of EP 15.</a:t>
            </a:r>
          </a:p>
          <a:p>
            <a:pPr lvl="1"/>
            <a:r>
              <a:rPr lang="en-US" sz="2400" dirty="0"/>
              <a:t>May include an investigation or informal resolution under other EP 15 provisions.</a:t>
            </a:r>
          </a:p>
          <a:p>
            <a:pPr marL="0" indent="0">
              <a:buNone/>
            </a:pPr>
            <a:endParaRPr lang="en-US" sz="2200" dirty="0"/>
          </a:p>
          <a:p>
            <a:pPr marL="0" indent="0">
              <a:buNone/>
            </a:pPr>
            <a:endParaRPr lang="en-US" sz="2400" dirty="0"/>
          </a:p>
          <a:p>
            <a:endParaRPr lang="en-US" sz="2400" dirty="0"/>
          </a:p>
        </p:txBody>
      </p:sp>
    </p:spTree>
    <p:extLst>
      <p:ext uri="{BB962C8B-B14F-4D97-AF65-F5344CB8AC3E}">
        <p14:creationId xmlns:p14="http://schemas.microsoft.com/office/powerpoint/2010/main" val="2208939458"/>
      </p:ext>
    </p:extLst>
  </p:cSld>
  <p:clrMapOvr>
    <a:masterClrMapping/>
  </p:clrMapOvr>
  <mc:AlternateContent xmlns:mc="http://schemas.openxmlformats.org/markup-compatibility/2006">
    <mc:Choice xmlns:p14="http://schemas.microsoft.com/office/powerpoint/2010/main" Requires="p14">
      <p:transition spd="slow" p14:dur="2000" advTm="34897"/>
    </mc:Choice>
    <mc:Fallback>
      <p:transition spd="slow" advTm="34897"/>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2F42E2B-D3B0-424C-84A8-FD9DF1DF16D5}"/>
              </a:ext>
            </a:extLst>
          </p:cNvPr>
          <p:cNvSpPr>
            <a:spLocks noGrp="1"/>
          </p:cNvSpPr>
          <p:nvPr>
            <p:ph type="title"/>
          </p:nvPr>
        </p:nvSpPr>
        <p:spPr/>
        <p:txBody>
          <a:bodyPr/>
          <a:lstStyle/>
          <a:p>
            <a:r>
              <a:rPr lang="en-US" dirty="0"/>
              <a:t>Title IX Sexual Harassment (1)</a:t>
            </a:r>
          </a:p>
        </p:txBody>
      </p:sp>
    </p:spTree>
    <p:extLst>
      <p:ext uri="{BB962C8B-B14F-4D97-AF65-F5344CB8AC3E}">
        <p14:creationId xmlns:p14="http://schemas.microsoft.com/office/powerpoint/2010/main" val="2108520811"/>
      </p:ext>
    </p:extLst>
  </p:cSld>
  <p:clrMapOvr>
    <a:masterClrMapping/>
  </p:clrMapOvr>
  <mc:AlternateContent xmlns:mc="http://schemas.openxmlformats.org/markup-compatibility/2006" xmlns:p14="http://schemas.microsoft.com/office/powerpoint/2010/main">
    <mc:Choice Requires="p14">
      <p:transition spd="slow" p14:dur="2000" advTm="3826"/>
    </mc:Choice>
    <mc:Fallback xmlns="">
      <p:transition spd="slow" advTm="3826"/>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2400" dirty="0">
                <a:solidFill>
                  <a:srgbClr val="FFFFFF"/>
                </a:solidFill>
              </a:rPr>
              <a:t>Formal Complaint Assessment (2)</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2" y="208547"/>
            <a:ext cx="6571039" cy="6257922"/>
          </a:xfrm>
        </p:spPr>
        <p:txBody>
          <a:bodyPr anchor="ctr">
            <a:normAutofit fontScale="92500" lnSpcReduction="10000"/>
          </a:bodyPr>
          <a:lstStyle/>
          <a:p>
            <a:pPr marL="0" indent="0">
              <a:buNone/>
            </a:pPr>
            <a:r>
              <a:rPr lang="en-US" sz="2600" dirty="0"/>
              <a:t>CCR may also dismiss the formal complaint if:</a:t>
            </a:r>
          </a:p>
          <a:p>
            <a:pPr marL="514350" indent="-514350">
              <a:buAutoNum type="arabicPeriod"/>
            </a:pPr>
            <a:r>
              <a:rPr lang="en-US" sz="2600" dirty="0"/>
              <a:t>CCR is unable to identify the respondent after taking reasonable steps to do so;</a:t>
            </a:r>
          </a:p>
          <a:p>
            <a:pPr marL="514350" indent="-514350">
              <a:buAutoNum type="arabicPeriod"/>
            </a:pPr>
            <a:r>
              <a:rPr lang="en-US" sz="2600" dirty="0"/>
              <a:t>The respondent is not currently participating in WSU’s education program or activity and is not employed by WSU, or was not at the time of the alleged incident(s);</a:t>
            </a:r>
          </a:p>
          <a:p>
            <a:pPr marL="514350" indent="-514350">
              <a:buAutoNum type="arabicPeriod"/>
            </a:pPr>
            <a:r>
              <a:rPr lang="en-US" sz="2600" dirty="0"/>
              <a:t>The complainant voluntarily withdraws any or all of the allegations in their complaint, and any remaining conduct does not constitute an EP 15 violation; </a:t>
            </a:r>
          </a:p>
          <a:p>
            <a:pPr marL="514350" indent="-514350">
              <a:buAutoNum type="arabicPeriod"/>
            </a:pPr>
            <a:r>
              <a:rPr lang="en-US" sz="2600" dirty="0"/>
              <a:t>The parties voluntarily resolved their matter through an Informal Resolution; or</a:t>
            </a:r>
          </a:p>
          <a:p>
            <a:pPr marL="514350" indent="-514350">
              <a:buAutoNum type="arabicPeriod"/>
            </a:pPr>
            <a:r>
              <a:rPr lang="en-US" sz="2600" dirty="0"/>
              <a:t>Specific circumstances prevent an investigator from gathering evidence sufficient to make a determination.</a:t>
            </a:r>
          </a:p>
          <a:p>
            <a:pPr lvl="1"/>
            <a:endParaRPr lang="en-US" sz="2400" dirty="0"/>
          </a:p>
        </p:txBody>
      </p:sp>
    </p:spTree>
    <p:extLst>
      <p:ext uri="{BB962C8B-B14F-4D97-AF65-F5344CB8AC3E}">
        <p14:creationId xmlns:p14="http://schemas.microsoft.com/office/powerpoint/2010/main" val="1618118835"/>
      </p:ext>
    </p:extLst>
  </p:cSld>
  <p:clrMapOvr>
    <a:masterClrMapping/>
  </p:clrMapOvr>
  <mc:AlternateContent xmlns:mc="http://schemas.openxmlformats.org/markup-compatibility/2006">
    <mc:Choice xmlns:p14="http://schemas.microsoft.com/office/powerpoint/2010/main" Requires="p14">
      <p:transition spd="slow" p14:dur="2000" advTm="68460"/>
    </mc:Choice>
    <mc:Fallback>
      <p:transition spd="slow" advTm="68460"/>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bg>
      <p:bgPr>
        <a:pattFill prst="pct90">
          <a:fgClr>
            <a:schemeClr val="tx2"/>
          </a:fgClr>
          <a:bgClr>
            <a:schemeClr val="bg1"/>
          </a:bgClr>
        </a:patt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4A4C766-487B-43B3-8D39-E45E34303C62}"/>
              </a:ext>
            </a:extLst>
          </p:cNvPr>
          <p:cNvSpPr>
            <a:spLocks noGrp="1"/>
          </p:cNvSpPr>
          <p:nvPr>
            <p:ph type="title"/>
          </p:nvPr>
        </p:nvSpPr>
        <p:spPr>
          <a:xfrm>
            <a:off x="2231136" y="467418"/>
            <a:ext cx="7729728" cy="1188720"/>
          </a:xfrm>
          <a:solidFill>
            <a:srgbClr val="FFFFFF"/>
          </a:solidFill>
        </p:spPr>
        <p:txBody>
          <a:bodyPr>
            <a:normAutofit/>
          </a:bodyPr>
          <a:lstStyle/>
          <a:p>
            <a:r>
              <a:rPr lang="en-US" dirty="0"/>
              <a:t>Example #4</a:t>
            </a:r>
          </a:p>
        </p:txBody>
      </p:sp>
      <p:sp>
        <p:nvSpPr>
          <p:cNvPr id="3" name="Content Placeholder 2">
            <a:extLst>
              <a:ext uri="{FF2B5EF4-FFF2-40B4-BE49-F238E27FC236}">
                <a16:creationId xmlns:a16="http://schemas.microsoft.com/office/drawing/2014/main" id="{32502A1A-B4EC-461D-9302-ECD43D426129}"/>
              </a:ext>
            </a:extLst>
          </p:cNvPr>
          <p:cNvSpPr>
            <a:spLocks noGrp="1"/>
          </p:cNvSpPr>
          <p:nvPr>
            <p:ph idx="1"/>
          </p:nvPr>
        </p:nvSpPr>
        <p:spPr>
          <a:xfrm>
            <a:off x="1524000" y="1837334"/>
            <a:ext cx="9144000" cy="3649065"/>
          </a:xfrm>
        </p:spPr>
        <p:txBody>
          <a:bodyPr>
            <a:noAutofit/>
          </a:bodyPr>
          <a:lstStyle/>
          <a:p>
            <a:pPr marL="0" indent="0">
              <a:buNone/>
            </a:pPr>
            <a:r>
              <a:rPr lang="en-US" sz="2200" dirty="0"/>
              <a:t>Employee A contacts CCR and states that Employee B said Employee C was sexually harassing her.  Employee A files a formal complaint and requests an investigation.  What happens?</a:t>
            </a:r>
          </a:p>
          <a:p>
            <a:pPr marL="0" indent="0">
              <a:buNone/>
            </a:pPr>
            <a:r>
              <a:rPr lang="en-US" sz="2200" dirty="0"/>
              <a:t>The formal complaint must be filled out by the actual complainant, Employee B, or by the Title IX Coordinator.  Employee A’s statement to CCR will be treated as a “report.”  CCR will reach out to Employee B with information about supportive measures and how to file a formal complaint. Depending on the information received, the Title IX Coordinator may also file a complaint to initiate an investigation or informal resolution. </a:t>
            </a:r>
          </a:p>
          <a:p>
            <a:endParaRPr lang="en-US" sz="2200" dirty="0"/>
          </a:p>
          <a:p>
            <a:endParaRPr lang="en-US" sz="2200" dirty="0">
              <a:solidFill>
                <a:srgbClr val="404040"/>
              </a:solidFill>
            </a:endParaRPr>
          </a:p>
        </p:txBody>
      </p:sp>
    </p:spTree>
    <p:extLst>
      <p:ext uri="{BB962C8B-B14F-4D97-AF65-F5344CB8AC3E}">
        <p14:creationId xmlns:p14="http://schemas.microsoft.com/office/powerpoint/2010/main" val="2485749990"/>
      </p:ext>
    </p:extLst>
  </p:cSld>
  <p:clrMapOvr>
    <a:masterClrMapping/>
  </p:clrMapOvr>
  <mc:AlternateContent xmlns:mc="http://schemas.openxmlformats.org/markup-compatibility/2006">
    <mc:Choice xmlns:p14="http://schemas.microsoft.com/office/powerpoint/2010/main" Requires="p14">
      <p:transition spd="slow" p14:dur="2000" advTm="45916"/>
    </mc:Choice>
    <mc:Fallback>
      <p:transition spd="slow" advTm="45916"/>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bg>
      <p:bgPr>
        <a:pattFill prst="pct90">
          <a:fgClr>
            <a:schemeClr val="tx2"/>
          </a:fgClr>
          <a:bgClr>
            <a:schemeClr val="bg1"/>
          </a:bgClr>
        </a:patt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4A4C766-487B-43B3-8D39-E45E34303C62}"/>
              </a:ext>
            </a:extLst>
          </p:cNvPr>
          <p:cNvSpPr>
            <a:spLocks noGrp="1"/>
          </p:cNvSpPr>
          <p:nvPr>
            <p:ph type="title"/>
          </p:nvPr>
        </p:nvSpPr>
        <p:spPr>
          <a:xfrm>
            <a:off x="2231136" y="467418"/>
            <a:ext cx="7729728" cy="1188720"/>
          </a:xfrm>
          <a:solidFill>
            <a:srgbClr val="FFFFFF"/>
          </a:solidFill>
        </p:spPr>
        <p:txBody>
          <a:bodyPr>
            <a:normAutofit/>
          </a:bodyPr>
          <a:lstStyle/>
          <a:p>
            <a:r>
              <a:rPr lang="en-US" dirty="0"/>
              <a:t>Example #5</a:t>
            </a:r>
          </a:p>
        </p:txBody>
      </p:sp>
      <p:sp>
        <p:nvSpPr>
          <p:cNvPr id="3" name="Content Placeholder 2">
            <a:extLst>
              <a:ext uri="{FF2B5EF4-FFF2-40B4-BE49-F238E27FC236}">
                <a16:creationId xmlns:a16="http://schemas.microsoft.com/office/drawing/2014/main" id="{32502A1A-B4EC-461D-9302-ECD43D426129}"/>
              </a:ext>
            </a:extLst>
          </p:cNvPr>
          <p:cNvSpPr>
            <a:spLocks noGrp="1"/>
          </p:cNvSpPr>
          <p:nvPr>
            <p:ph idx="1"/>
          </p:nvPr>
        </p:nvSpPr>
        <p:spPr>
          <a:xfrm>
            <a:off x="1524000" y="2123556"/>
            <a:ext cx="9144000" cy="2868574"/>
          </a:xfrm>
        </p:spPr>
        <p:txBody>
          <a:bodyPr>
            <a:noAutofit/>
          </a:bodyPr>
          <a:lstStyle/>
          <a:p>
            <a:pPr marL="0" indent="0">
              <a:buNone/>
            </a:pPr>
            <a:r>
              <a:rPr lang="en-US" sz="2200" dirty="0"/>
              <a:t>Student A reports to CCR that Student B sexually assaulted them.  Student A does not want an investigation but wants help with academic resources. What happens?</a:t>
            </a:r>
          </a:p>
          <a:p>
            <a:pPr marL="0" indent="0">
              <a:buNone/>
            </a:pPr>
            <a:r>
              <a:rPr lang="en-US" sz="2200" dirty="0"/>
              <a:t>In most circumstances, CCR will respect Student A’s request not to investigate and help Student A with academic resources.  Under certain circumstances, the Title IX Coordinator may file a formal complaint and initiate an investigation, particularly if there are ongoing safety concerns for the WSU community. </a:t>
            </a:r>
          </a:p>
          <a:p>
            <a:endParaRPr lang="en-US" sz="2200" dirty="0"/>
          </a:p>
          <a:p>
            <a:endParaRPr lang="en-US" sz="2200" dirty="0">
              <a:solidFill>
                <a:srgbClr val="404040"/>
              </a:solidFill>
            </a:endParaRPr>
          </a:p>
        </p:txBody>
      </p:sp>
    </p:spTree>
    <p:extLst>
      <p:ext uri="{BB962C8B-B14F-4D97-AF65-F5344CB8AC3E}">
        <p14:creationId xmlns:p14="http://schemas.microsoft.com/office/powerpoint/2010/main" val="3920192345"/>
      </p:ext>
    </p:extLst>
  </p:cSld>
  <p:clrMapOvr>
    <a:masterClrMapping/>
  </p:clrMapOvr>
  <mc:AlternateContent xmlns:mc="http://schemas.openxmlformats.org/markup-compatibility/2006">
    <mc:Choice xmlns:p14="http://schemas.microsoft.com/office/powerpoint/2010/main" Requires="p14">
      <p:transition spd="slow" p14:dur="2000" advTm="36166"/>
    </mc:Choice>
    <mc:Fallback>
      <p:transition spd="slow" advTm="36166"/>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2F42E2B-D3B0-424C-84A8-FD9DF1DF16D5}"/>
              </a:ext>
            </a:extLst>
          </p:cNvPr>
          <p:cNvSpPr>
            <a:spLocks noGrp="1"/>
          </p:cNvSpPr>
          <p:nvPr>
            <p:ph type="title"/>
          </p:nvPr>
        </p:nvSpPr>
        <p:spPr/>
        <p:txBody>
          <a:bodyPr/>
          <a:lstStyle/>
          <a:p>
            <a:r>
              <a:rPr lang="en-US" dirty="0"/>
              <a:t>Informal resolutions</a:t>
            </a:r>
          </a:p>
        </p:txBody>
      </p:sp>
    </p:spTree>
    <p:extLst>
      <p:ext uri="{BB962C8B-B14F-4D97-AF65-F5344CB8AC3E}">
        <p14:creationId xmlns:p14="http://schemas.microsoft.com/office/powerpoint/2010/main" val="1395202540"/>
      </p:ext>
    </p:extLst>
  </p:cSld>
  <p:clrMapOvr>
    <a:masterClrMapping/>
  </p:clrMapOvr>
  <mc:AlternateContent xmlns:mc="http://schemas.openxmlformats.org/markup-compatibility/2006" xmlns:p14="http://schemas.microsoft.com/office/powerpoint/2010/main">
    <mc:Choice Requires="p14">
      <p:transition spd="slow" p14:dur="2000" advTm="6973"/>
    </mc:Choice>
    <mc:Fallback xmlns="">
      <p:transition spd="slow" advTm="6973"/>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p:txBody>
          <a:bodyPr/>
          <a:lstStyle/>
          <a:p>
            <a:r>
              <a:rPr lang="en-US" dirty="0"/>
              <a:t>Informal resolution (1)</a:t>
            </a:r>
          </a:p>
        </p:txBody>
      </p:sp>
      <p:sp>
        <p:nvSpPr>
          <p:cNvPr id="3" name="Content Placeholder 2">
            <a:extLst>
              <a:ext uri="{FF2B5EF4-FFF2-40B4-BE49-F238E27FC236}">
                <a16:creationId xmlns:a16="http://schemas.microsoft.com/office/drawing/2014/main" id="{7B8E0497-2676-4777-A910-32143833B403}"/>
              </a:ext>
            </a:extLst>
          </p:cNvPr>
          <p:cNvSpPr>
            <a:spLocks noGrp="1"/>
          </p:cNvSpPr>
          <p:nvPr>
            <p:ph idx="1"/>
          </p:nvPr>
        </p:nvSpPr>
        <p:spPr>
          <a:xfrm>
            <a:off x="946484" y="2310063"/>
            <a:ext cx="10379242" cy="3930100"/>
          </a:xfrm>
        </p:spPr>
        <p:txBody>
          <a:bodyPr>
            <a:normAutofit/>
          </a:bodyPr>
          <a:lstStyle/>
          <a:p>
            <a:pPr marL="0" indent="0">
              <a:buNone/>
            </a:pPr>
            <a:r>
              <a:rPr lang="en-US" sz="2400" dirty="0"/>
              <a:t>Informal Resolutions are different than supportive measures because they:</a:t>
            </a:r>
          </a:p>
          <a:p>
            <a:r>
              <a:rPr lang="en-US" sz="2400" dirty="0"/>
              <a:t>May have provisions that apply to both parties</a:t>
            </a:r>
          </a:p>
          <a:p>
            <a:r>
              <a:rPr lang="en-US" sz="2400" dirty="0"/>
              <a:t>Require formal notice to both parties</a:t>
            </a:r>
          </a:p>
          <a:p>
            <a:r>
              <a:rPr lang="en-US" sz="2400" dirty="0"/>
              <a:t>Require voluntary, signed consent from both parties to engage in the process</a:t>
            </a:r>
          </a:p>
          <a:p>
            <a:pPr marL="0" indent="0">
              <a:buNone/>
            </a:pPr>
            <a:endParaRPr lang="en-US" sz="2400" dirty="0"/>
          </a:p>
          <a:p>
            <a:pPr marL="0" indent="0" algn="ctr">
              <a:buNone/>
            </a:pPr>
            <a:r>
              <a:rPr lang="en-US" sz="2200" i="1" dirty="0"/>
              <a:t>Informal resolutions are not available to resolve allegations that an employee sexually harassed a student, as defined by the Title IX Violation/Jurisdiction in EP 15. </a:t>
            </a:r>
          </a:p>
          <a:p>
            <a:pPr marL="0" indent="0">
              <a:buNone/>
            </a:pPr>
            <a:endParaRPr lang="en-US" sz="2200" dirty="0"/>
          </a:p>
        </p:txBody>
      </p:sp>
    </p:spTree>
    <p:extLst>
      <p:ext uri="{BB962C8B-B14F-4D97-AF65-F5344CB8AC3E}">
        <p14:creationId xmlns:p14="http://schemas.microsoft.com/office/powerpoint/2010/main" val="3415590602"/>
      </p:ext>
    </p:extLst>
  </p:cSld>
  <p:clrMapOvr>
    <a:masterClrMapping/>
  </p:clrMapOvr>
  <mc:AlternateContent xmlns:mc="http://schemas.openxmlformats.org/markup-compatibility/2006">
    <mc:Choice xmlns:p14="http://schemas.microsoft.com/office/powerpoint/2010/main" Requires="p14">
      <p:transition spd="slow" p14:dur="2000" advTm="29253"/>
    </mc:Choice>
    <mc:Fallback>
      <p:transition spd="slow" advTm="29253"/>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2400" dirty="0">
                <a:solidFill>
                  <a:srgbClr val="FFFFFF"/>
                </a:solidFill>
              </a:rPr>
              <a:t>Informal resolution (2)</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917283"/>
            <a:ext cx="6406716" cy="5023434"/>
          </a:xfrm>
        </p:spPr>
        <p:txBody>
          <a:bodyPr anchor="ctr">
            <a:normAutofit/>
          </a:bodyPr>
          <a:lstStyle/>
          <a:p>
            <a:r>
              <a:rPr lang="en-US" sz="2400" dirty="0"/>
              <a:t>Conduct management plans or resolution agreements;</a:t>
            </a:r>
          </a:p>
          <a:p>
            <a:r>
              <a:rPr lang="en-US" sz="2400" dirty="0"/>
              <a:t>Verbal or written counseling;</a:t>
            </a:r>
          </a:p>
          <a:p>
            <a:r>
              <a:rPr lang="en-US" sz="2400" dirty="0"/>
              <a:t>Departmental resolutions;</a:t>
            </a:r>
          </a:p>
          <a:p>
            <a:r>
              <a:rPr lang="en-US" sz="2400" dirty="0"/>
              <a:t>Alternative dispute resolutions;</a:t>
            </a:r>
          </a:p>
          <a:p>
            <a:r>
              <a:rPr lang="en-US" sz="2400" dirty="0"/>
              <a:t>Mediation, if available; and/or</a:t>
            </a:r>
          </a:p>
          <a:p>
            <a:r>
              <a:rPr lang="en-US" sz="2400" dirty="0"/>
              <a:t>Additional required training.</a:t>
            </a:r>
          </a:p>
          <a:p>
            <a:pPr marL="0" indent="0">
              <a:buNone/>
            </a:pPr>
            <a:endParaRPr lang="en-US" sz="2400" dirty="0"/>
          </a:p>
          <a:p>
            <a:endParaRPr lang="en-US" sz="2400" dirty="0"/>
          </a:p>
        </p:txBody>
      </p:sp>
      <p:sp>
        <p:nvSpPr>
          <p:cNvPr id="4" name="TextBox 3">
            <a:extLst>
              <a:ext uri="{FF2B5EF4-FFF2-40B4-BE49-F238E27FC236}">
                <a16:creationId xmlns:a16="http://schemas.microsoft.com/office/drawing/2014/main" id="{8115E422-823C-4F1E-AEC9-B47F000A848A}"/>
              </a:ext>
            </a:extLst>
          </p:cNvPr>
          <p:cNvSpPr txBox="1"/>
          <p:nvPr/>
        </p:nvSpPr>
        <p:spPr>
          <a:xfrm>
            <a:off x="4077222" y="5361140"/>
            <a:ext cx="7661697" cy="707886"/>
          </a:xfrm>
          <a:prstGeom prst="rect">
            <a:avLst/>
          </a:prstGeom>
          <a:noFill/>
        </p:spPr>
        <p:txBody>
          <a:bodyPr wrap="square" rtlCol="0">
            <a:spAutoFit/>
          </a:bodyPr>
          <a:lstStyle/>
          <a:p>
            <a:pPr algn="ctr"/>
            <a:r>
              <a:rPr lang="en-US" sz="2000" i="1" dirty="0"/>
              <a:t>Informal Resolutions may include measures deemed punitive </a:t>
            </a:r>
          </a:p>
          <a:p>
            <a:pPr algn="ctr"/>
            <a:r>
              <a:rPr lang="en-US" sz="2000" i="1" dirty="0"/>
              <a:t>towards the Respondent. </a:t>
            </a:r>
          </a:p>
        </p:txBody>
      </p:sp>
    </p:spTree>
    <p:extLst>
      <p:ext uri="{BB962C8B-B14F-4D97-AF65-F5344CB8AC3E}">
        <p14:creationId xmlns:p14="http://schemas.microsoft.com/office/powerpoint/2010/main" val="3426599403"/>
      </p:ext>
    </p:extLst>
  </p:cSld>
  <p:clrMapOvr>
    <a:masterClrMapping/>
  </p:clrMapOvr>
  <mc:AlternateContent xmlns:mc="http://schemas.openxmlformats.org/markup-compatibility/2006">
    <mc:Choice xmlns:p14="http://schemas.microsoft.com/office/powerpoint/2010/main" Requires="p14">
      <p:transition spd="slow" p14:dur="2000" advTm="24164"/>
    </mc:Choice>
    <mc:Fallback>
      <p:transition spd="slow" advTm="24164"/>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2400" dirty="0">
                <a:solidFill>
                  <a:srgbClr val="FFFFFF"/>
                </a:solidFill>
              </a:rPr>
              <a:t>Informal resolution</a:t>
            </a:r>
            <a:br>
              <a:rPr lang="en-US" sz="2400" dirty="0">
                <a:solidFill>
                  <a:srgbClr val="FFFFFF"/>
                </a:solidFill>
              </a:rPr>
            </a:br>
            <a:r>
              <a:rPr lang="en-US" sz="2400" dirty="0">
                <a:solidFill>
                  <a:srgbClr val="FFFFFF"/>
                </a:solidFill>
              </a:rPr>
              <a:t>Process</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917283"/>
            <a:ext cx="6406716" cy="5023434"/>
          </a:xfrm>
        </p:spPr>
        <p:txBody>
          <a:bodyPr anchor="ctr">
            <a:normAutofit/>
          </a:bodyPr>
          <a:lstStyle/>
          <a:p>
            <a:r>
              <a:rPr lang="en-US" sz="2400" dirty="0"/>
              <a:t>Complainant files a formal complaint requesting an informal resolution.</a:t>
            </a:r>
          </a:p>
          <a:p>
            <a:r>
              <a:rPr lang="en-US" sz="2400" dirty="0"/>
              <a:t>CCR reviews the formal complaint and confirms the conduct implicates EP 15 and is appropriate for an informal resolution.</a:t>
            </a:r>
          </a:p>
          <a:p>
            <a:r>
              <a:rPr lang="en-US" sz="2400" dirty="0"/>
              <a:t>CCR sends Notice of Informal Resolution to the Complainant and the Respondent.  </a:t>
            </a:r>
          </a:p>
          <a:p>
            <a:endParaRPr lang="en-US" sz="2400" dirty="0"/>
          </a:p>
        </p:txBody>
      </p:sp>
    </p:spTree>
    <p:extLst>
      <p:ext uri="{BB962C8B-B14F-4D97-AF65-F5344CB8AC3E}">
        <p14:creationId xmlns:p14="http://schemas.microsoft.com/office/powerpoint/2010/main" val="2540842354"/>
      </p:ext>
    </p:extLst>
  </p:cSld>
  <p:clrMapOvr>
    <a:masterClrMapping/>
  </p:clrMapOvr>
  <mc:AlternateContent xmlns:mc="http://schemas.openxmlformats.org/markup-compatibility/2006">
    <mc:Choice xmlns:p14="http://schemas.microsoft.com/office/powerpoint/2010/main" Requires="p14">
      <p:transition spd="slow" p14:dur="2000" advTm="25276"/>
    </mc:Choice>
    <mc:Fallback>
      <p:transition spd="slow" advTm="25276"/>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2400" dirty="0">
                <a:solidFill>
                  <a:srgbClr val="FFFFFF"/>
                </a:solidFill>
              </a:rPr>
              <a:t>Informal resolution</a:t>
            </a:r>
            <a:br>
              <a:rPr lang="en-US" sz="2400" dirty="0">
                <a:solidFill>
                  <a:srgbClr val="FFFFFF"/>
                </a:solidFill>
              </a:rPr>
            </a:br>
            <a:r>
              <a:rPr lang="en-US" sz="2400" dirty="0">
                <a:solidFill>
                  <a:srgbClr val="FFFFFF"/>
                </a:solidFill>
              </a:rPr>
              <a:t>Notice (1)</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917283"/>
            <a:ext cx="6406716" cy="5023434"/>
          </a:xfrm>
        </p:spPr>
        <p:txBody>
          <a:bodyPr anchor="ctr">
            <a:normAutofit/>
          </a:bodyPr>
          <a:lstStyle/>
          <a:p>
            <a:r>
              <a:rPr lang="en-US" sz="2400" dirty="0"/>
              <a:t>Summary of allegations</a:t>
            </a:r>
          </a:p>
          <a:p>
            <a:r>
              <a:rPr lang="en-US" sz="2400" dirty="0"/>
              <a:t>Information on EP 15 and CCR Procedures</a:t>
            </a:r>
          </a:p>
          <a:p>
            <a:r>
              <a:rPr lang="en-US" sz="2400" dirty="0"/>
              <a:t>Parties will have sufficient time to prepare</a:t>
            </a:r>
          </a:p>
          <a:p>
            <a:r>
              <a:rPr lang="en-US" sz="2400" dirty="0"/>
              <a:t>Parties may have advisor of their choice</a:t>
            </a:r>
          </a:p>
          <a:p>
            <a:r>
              <a:rPr lang="en-US" sz="2400" dirty="0"/>
              <a:t>Prohibition on retaliation and interference</a:t>
            </a:r>
          </a:p>
          <a:p>
            <a:r>
              <a:rPr lang="en-US" sz="2400" dirty="0"/>
              <a:t>Prohibition on making a false statement or submitting false information</a:t>
            </a:r>
          </a:p>
          <a:p>
            <a:r>
              <a:rPr lang="en-US" sz="2400" dirty="0"/>
              <a:t>Information on Supportive Measures</a:t>
            </a:r>
          </a:p>
          <a:p>
            <a:r>
              <a:rPr lang="en-US" sz="2400" dirty="0"/>
              <a:t>Limitations on confidentiality</a:t>
            </a:r>
          </a:p>
          <a:p>
            <a:endParaRPr lang="en-US" sz="2400" dirty="0"/>
          </a:p>
        </p:txBody>
      </p:sp>
    </p:spTree>
    <p:extLst>
      <p:ext uri="{BB962C8B-B14F-4D97-AF65-F5344CB8AC3E}">
        <p14:creationId xmlns:p14="http://schemas.microsoft.com/office/powerpoint/2010/main" val="2392710704"/>
      </p:ext>
    </p:extLst>
  </p:cSld>
  <p:clrMapOvr>
    <a:masterClrMapping/>
  </p:clrMapOvr>
  <mc:AlternateContent xmlns:mc="http://schemas.openxmlformats.org/markup-compatibility/2006">
    <mc:Choice xmlns:p14="http://schemas.microsoft.com/office/powerpoint/2010/main" Requires="p14">
      <p:transition spd="slow" p14:dur="2000" advTm="43963"/>
    </mc:Choice>
    <mc:Fallback>
      <p:transition spd="slow" advTm="43963"/>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2400" dirty="0">
                <a:solidFill>
                  <a:srgbClr val="FFFFFF"/>
                </a:solidFill>
              </a:rPr>
              <a:t>Informal resolution</a:t>
            </a:r>
            <a:br>
              <a:rPr lang="en-US" sz="2400" dirty="0">
                <a:solidFill>
                  <a:srgbClr val="FFFFFF"/>
                </a:solidFill>
              </a:rPr>
            </a:br>
            <a:r>
              <a:rPr lang="en-US" sz="2400" dirty="0">
                <a:solidFill>
                  <a:srgbClr val="FFFFFF"/>
                </a:solidFill>
              </a:rPr>
              <a:t>Notice (2)</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917283"/>
            <a:ext cx="6406716" cy="5023434"/>
          </a:xfrm>
        </p:spPr>
        <p:txBody>
          <a:bodyPr anchor="ctr">
            <a:normAutofit lnSpcReduction="10000"/>
          </a:bodyPr>
          <a:lstStyle/>
          <a:p>
            <a:r>
              <a:rPr lang="en-US" sz="2400" dirty="0"/>
              <a:t>Participation is voluntary</a:t>
            </a:r>
          </a:p>
          <a:p>
            <a:r>
              <a:rPr lang="en-US" sz="2400" dirty="0"/>
              <a:t>May involve provisions designed to punish the Respondent</a:t>
            </a:r>
          </a:p>
          <a:p>
            <a:r>
              <a:rPr lang="en-US" sz="2400" dirty="0"/>
              <a:t>Respondent is presumed not responsible</a:t>
            </a:r>
          </a:p>
          <a:p>
            <a:r>
              <a:rPr lang="en-US" sz="2400" dirty="0"/>
              <a:t>Requirements of process</a:t>
            </a:r>
          </a:p>
          <a:p>
            <a:r>
              <a:rPr lang="en-US" sz="2400" dirty="0"/>
              <a:t>Either party may withdraw from the Informal Resolution process and resume the grievance process, at any point prior to an agreed upon resolution (once agreed upon, the resolution is binding)</a:t>
            </a:r>
          </a:p>
          <a:p>
            <a:r>
              <a:rPr lang="en-US" sz="2400" dirty="0"/>
              <a:t>Request for both parties to provide voluntary, written consent</a:t>
            </a:r>
          </a:p>
          <a:p>
            <a:endParaRPr lang="en-US" sz="2400" dirty="0"/>
          </a:p>
        </p:txBody>
      </p:sp>
    </p:spTree>
    <p:extLst>
      <p:ext uri="{BB962C8B-B14F-4D97-AF65-F5344CB8AC3E}">
        <p14:creationId xmlns:p14="http://schemas.microsoft.com/office/powerpoint/2010/main" val="1573824924"/>
      </p:ext>
    </p:extLst>
  </p:cSld>
  <p:clrMapOvr>
    <a:masterClrMapping/>
  </p:clrMapOvr>
  <mc:AlternateContent xmlns:mc="http://schemas.openxmlformats.org/markup-compatibility/2006">
    <mc:Choice xmlns:p14="http://schemas.microsoft.com/office/powerpoint/2010/main" Requires="p14">
      <p:transition spd="slow" p14:dur="2000" advTm="46994"/>
    </mc:Choice>
    <mc:Fallback>
      <p:transition spd="slow" advTm="46994"/>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2000" dirty="0">
                <a:solidFill>
                  <a:srgbClr val="FFFFFF"/>
                </a:solidFill>
              </a:rPr>
              <a:t>Informal resolution</a:t>
            </a:r>
            <a:br>
              <a:rPr lang="en-US" sz="2000" dirty="0">
                <a:solidFill>
                  <a:srgbClr val="FFFFFF"/>
                </a:solidFill>
              </a:rPr>
            </a:br>
            <a:r>
              <a:rPr lang="en-US" sz="2000" dirty="0">
                <a:solidFill>
                  <a:srgbClr val="FFFFFF"/>
                </a:solidFill>
              </a:rPr>
              <a:t>facilitation</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256674"/>
            <a:ext cx="6406716" cy="6304547"/>
          </a:xfrm>
        </p:spPr>
        <p:txBody>
          <a:bodyPr anchor="ctr">
            <a:normAutofit/>
          </a:bodyPr>
          <a:lstStyle/>
          <a:p>
            <a:r>
              <a:rPr lang="en-US" sz="2400" dirty="0"/>
              <a:t>Facilitator will work with both parties to arrive to an agreed upon resolution.  </a:t>
            </a:r>
          </a:p>
          <a:p>
            <a:r>
              <a:rPr lang="en-US" sz="2400" dirty="0"/>
              <a:t>When the parties are satisfied with the provisions of the resolution, the Facilitator will request their signature on a binding agreement.</a:t>
            </a:r>
          </a:p>
          <a:p>
            <a:r>
              <a:rPr lang="en-US" sz="2400" dirty="0"/>
              <a:t>If parties cannot agree to a resolution, the parties will be informed of their right to resume the grievance process with regards to a Formal Complaint.  </a:t>
            </a:r>
          </a:p>
        </p:txBody>
      </p:sp>
    </p:spTree>
    <p:extLst>
      <p:ext uri="{BB962C8B-B14F-4D97-AF65-F5344CB8AC3E}">
        <p14:creationId xmlns:p14="http://schemas.microsoft.com/office/powerpoint/2010/main" val="35805095"/>
      </p:ext>
    </p:extLst>
  </p:cSld>
  <p:clrMapOvr>
    <a:masterClrMapping/>
  </p:clrMapOvr>
  <mc:AlternateContent xmlns:mc="http://schemas.openxmlformats.org/markup-compatibility/2006">
    <mc:Choice xmlns:p14="http://schemas.microsoft.com/office/powerpoint/2010/main" Requires="p14">
      <p:transition spd="slow" p14:dur="2000" advTm="30835"/>
    </mc:Choice>
    <mc:Fallback>
      <p:transition spd="slow" advTm="30835"/>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3F0ADB5-A0B4-4B01-A8C4-FDC34CE2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AA6D0FDE-0241-4C21-A720-A694753582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09E5308-3B01-4DF5-9306-825CCAEF01F7}"/>
              </a:ext>
            </a:extLst>
          </p:cNvPr>
          <p:cNvSpPr>
            <a:spLocks noGrp="1"/>
          </p:cNvSpPr>
          <p:nvPr>
            <p:ph type="title"/>
          </p:nvPr>
        </p:nvSpPr>
        <p:spPr>
          <a:xfrm>
            <a:off x="643467" y="2681103"/>
            <a:ext cx="3363974" cy="1495794"/>
          </a:xfrm>
          <a:noFill/>
          <a:ln>
            <a:solidFill>
              <a:schemeClr val="bg1"/>
            </a:solidFill>
          </a:ln>
        </p:spPr>
        <p:txBody>
          <a:bodyPr wrap="square">
            <a:normAutofit/>
          </a:bodyPr>
          <a:lstStyle/>
          <a:p>
            <a:r>
              <a:rPr lang="en-US" dirty="0">
                <a:solidFill>
                  <a:schemeClr val="bg1"/>
                </a:solidFill>
              </a:rPr>
              <a:t>Sexual harassment (1)</a:t>
            </a:r>
          </a:p>
        </p:txBody>
      </p:sp>
      <p:sp>
        <p:nvSpPr>
          <p:cNvPr id="3" name="Content Placeholder 2">
            <a:extLst>
              <a:ext uri="{FF2B5EF4-FFF2-40B4-BE49-F238E27FC236}">
                <a16:creationId xmlns:a16="http://schemas.microsoft.com/office/drawing/2014/main" id="{F4D7C23D-93F1-4D72-8649-BDB74CE4691F}"/>
              </a:ext>
            </a:extLst>
          </p:cNvPr>
          <p:cNvSpPr>
            <a:spLocks noGrp="1"/>
          </p:cNvSpPr>
          <p:nvPr>
            <p:ph idx="1"/>
          </p:nvPr>
        </p:nvSpPr>
        <p:spPr>
          <a:xfrm>
            <a:off x="4805051" y="1477412"/>
            <a:ext cx="7139940" cy="4316757"/>
          </a:xfrm>
        </p:spPr>
        <p:txBody>
          <a:bodyPr/>
          <a:lstStyle/>
          <a:p>
            <a:pPr marL="0" lvl="0" indent="0">
              <a:buNone/>
            </a:pPr>
            <a:r>
              <a:rPr lang="en-US" sz="2800" dirty="0"/>
              <a:t>WSU Policy Prohibiting Discrimination and Harassment, Executive Policy (EP 15) prohibits Title IX Sexual Harassment.</a:t>
            </a:r>
          </a:p>
        </p:txBody>
      </p:sp>
    </p:spTree>
    <p:extLst>
      <p:ext uri="{BB962C8B-B14F-4D97-AF65-F5344CB8AC3E}">
        <p14:creationId xmlns:p14="http://schemas.microsoft.com/office/powerpoint/2010/main" val="1095547518"/>
      </p:ext>
    </p:extLst>
  </p:cSld>
  <p:clrMapOvr>
    <a:masterClrMapping/>
  </p:clrMapOvr>
  <mc:AlternateContent xmlns:mc="http://schemas.openxmlformats.org/markup-compatibility/2006">
    <mc:Choice xmlns:p14="http://schemas.microsoft.com/office/powerpoint/2010/main" Requires="p14">
      <p:transition spd="slow" p14:dur="2000" advTm="33871"/>
    </mc:Choice>
    <mc:Fallback>
      <p:transition spd="slow" advTm="33871"/>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bg>
      <p:bgPr>
        <a:pattFill prst="pct90">
          <a:fgClr>
            <a:schemeClr val="tx2"/>
          </a:fgClr>
          <a:bgClr>
            <a:schemeClr val="bg1"/>
          </a:bgClr>
        </a:patt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4A4C766-487B-43B3-8D39-E45E34303C62}"/>
              </a:ext>
            </a:extLst>
          </p:cNvPr>
          <p:cNvSpPr>
            <a:spLocks noGrp="1"/>
          </p:cNvSpPr>
          <p:nvPr>
            <p:ph type="title"/>
          </p:nvPr>
        </p:nvSpPr>
        <p:spPr>
          <a:xfrm>
            <a:off x="2231136" y="467418"/>
            <a:ext cx="7729728" cy="1188720"/>
          </a:xfrm>
          <a:solidFill>
            <a:srgbClr val="FFFFFF"/>
          </a:solidFill>
        </p:spPr>
        <p:txBody>
          <a:bodyPr>
            <a:normAutofit/>
          </a:bodyPr>
          <a:lstStyle/>
          <a:p>
            <a:r>
              <a:rPr lang="en-US" dirty="0"/>
              <a:t>Example #6</a:t>
            </a:r>
          </a:p>
        </p:txBody>
      </p:sp>
      <p:sp>
        <p:nvSpPr>
          <p:cNvPr id="3" name="Content Placeholder 2">
            <a:extLst>
              <a:ext uri="{FF2B5EF4-FFF2-40B4-BE49-F238E27FC236}">
                <a16:creationId xmlns:a16="http://schemas.microsoft.com/office/drawing/2014/main" id="{32502A1A-B4EC-461D-9302-ECD43D426129}"/>
              </a:ext>
            </a:extLst>
          </p:cNvPr>
          <p:cNvSpPr>
            <a:spLocks noGrp="1"/>
          </p:cNvSpPr>
          <p:nvPr>
            <p:ph idx="1"/>
          </p:nvPr>
        </p:nvSpPr>
        <p:spPr>
          <a:xfrm>
            <a:off x="1524000" y="1765986"/>
            <a:ext cx="9144000" cy="3734009"/>
          </a:xfrm>
        </p:spPr>
        <p:txBody>
          <a:bodyPr>
            <a:noAutofit/>
          </a:bodyPr>
          <a:lstStyle/>
          <a:p>
            <a:pPr marL="0" indent="0">
              <a:buNone/>
            </a:pPr>
            <a:r>
              <a:rPr lang="en-US" sz="2200" dirty="0"/>
              <a:t>Student A files a formal complaint with CCR alleging that Employee B sexually harassed Student A. Student A requests an informal resolution. What happens?</a:t>
            </a:r>
          </a:p>
          <a:p>
            <a:pPr marL="0" indent="0">
              <a:buNone/>
            </a:pPr>
            <a:r>
              <a:rPr lang="en-US" sz="2200" dirty="0"/>
              <a:t>CCR will review the allegations. If the allegations constitute Title IX Sexual Harassment, CCR cannot proceed with an informal resolution, because per EP 15, Informal Resolutions are not available for matters involving employees sexually harassing students under Title IX.  However, if the allegations do not rise to the level of a Title IX Sexual Harassment complaint, CCR could proceed with an informal resolution under other EP 15 provisions.</a:t>
            </a:r>
          </a:p>
          <a:p>
            <a:endParaRPr lang="en-US" sz="2200" dirty="0"/>
          </a:p>
          <a:p>
            <a:endParaRPr lang="en-US" sz="2200" dirty="0">
              <a:solidFill>
                <a:srgbClr val="404040"/>
              </a:solidFill>
            </a:endParaRPr>
          </a:p>
        </p:txBody>
      </p:sp>
    </p:spTree>
    <p:extLst>
      <p:ext uri="{BB962C8B-B14F-4D97-AF65-F5344CB8AC3E}">
        <p14:creationId xmlns:p14="http://schemas.microsoft.com/office/powerpoint/2010/main" val="1781319823"/>
      </p:ext>
    </p:extLst>
  </p:cSld>
  <p:clrMapOvr>
    <a:masterClrMapping/>
  </p:clrMapOvr>
  <mc:AlternateContent xmlns:mc="http://schemas.openxmlformats.org/markup-compatibility/2006">
    <mc:Choice xmlns:p14="http://schemas.microsoft.com/office/powerpoint/2010/main" Requires="p14">
      <p:transition spd="slow" p14:dur="2000" advTm="44833"/>
    </mc:Choice>
    <mc:Fallback>
      <p:transition spd="slow" advTm="44833"/>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bg>
      <p:bgPr>
        <a:pattFill prst="pct90">
          <a:fgClr>
            <a:schemeClr val="tx2"/>
          </a:fgClr>
          <a:bgClr>
            <a:schemeClr val="bg1"/>
          </a:bgClr>
        </a:patt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4A4C766-487B-43B3-8D39-E45E34303C62}"/>
              </a:ext>
            </a:extLst>
          </p:cNvPr>
          <p:cNvSpPr>
            <a:spLocks noGrp="1"/>
          </p:cNvSpPr>
          <p:nvPr>
            <p:ph type="title"/>
          </p:nvPr>
        </p:nvSpPr>
        <p:spPr>
          <a:xfrm>
            <a:off x="2231136" y="467418"/>
            <a:ext cx="7729728" cy="1188720"/>
          </a:xfrm>
          <a:solidFill>
            <a:srgbClr val="FFFFFF"/>
          </a:solidFill>
        </p:spPr>
        <p:txBody>
          <a:bodyPr>
            <a:normAutofit/>
          </a:bodyPr>
          <a:lstStyle/>
          <a:p>
            <a:r>
              <a:rPr lang="en-US" dirty="0"/>
              <a:t>Example #7</a:t>
            </a:r>
          </a:p>
        </p:txBody>
      </p:sp>
      <p:sp>
        <p:nvSpPr>
          <p:cNvPr id="3" name="Content Placeholder 2">
            <a:extLst>
              <a:ext uri="{FF2B5EF4-FFF2-40B4-BE49-F238E27FC236}">
                <a16:creationId xmlns:a16="http://schemas.microsoft.com/office/drawing/2014/main" id="{32502A1A-B4EC-461D-9302-ECD43D426129}"/>
              </a:ext>
            </a:extLst>
          </p:cNvPr>
          <p:cNvSpPr>
            <a:spLocks noGrp="1"/>
          </p:cNvSpPr>
          <p:nvPr>
            <p:ph idx="1"/>
          </p:nvPr>
        </p:nvSpPr>
        <p:spPr>
          <a:xfrm>
            <a:off x="1524000" y="1843590"/>
            <a:ext cx="9144000" cy="2868574"/>
          </a:xfrm>
        </p:spPr>
        <p:txBody>
          <a:bodyPr>
            <a:noAutofit/>
          </a:bodyPr>
          <a:lstStyle/>
          <a:p>
            <a:pPr marL="0" indent="0">
              <a:buNone/>
            </a:pPr>
            <a:r>
              <a:rPr lang="en-US" sz="2200" dirty="0"/>
              <a:t>Student A files a formal complaint with CCR alleging that Student B, her ex-girlfriend, isn’t respecting her boundaries and is engaging in stalking behavior.  Student A tells CCR she does not want Student B to get into trouble but wants her to learn about why her behavior is inappropriate and to not be allowed to come to her residence hall, which happens to be where Student B’s friends also live.  What happens?</a:t>
            </a:r>
          </a:p>
          <a:p>
            <a:pPr marL="0" indent="0">
              <a:buNone/>
            </a:pPr>
            <a:r>
              <a:rPr lang="en-US" sz="2200" dirty="0"/>
              <a:t>CCR will send notice of informal resolution to Student B. If Student B agrees to participate, a Facilitator will work with Student A and Student B to find a resolution, which could include the punitive measures of Student B voluntarily agreeing to not visit the Residence Hall. </a:t>
            </a:r>
          </a:p>
          <a:p>
            <a:endParaRPr lang="en-US" sz="2200" dirty="0">
              <a:solidFill>
                <a:srgbClr val="404040"/>
              </a:solidFill>
            </a:endParaRPr>
          </a:p>
        </p:txBody>
      </p:sp>
    </p:spTree>
    <p:extLst>
      <p:ext uri="{BB962C8B-B14F-4D97-AF65-F5344CB8AC3E}">
        <p14:creationId xmlns:p14="http://schemas.microsoft.com/office/powerpoint/2010/main" val="2203686945"/>
      </p:ext>
    </p:extLst>
  </p:cSld>
  <p:clrMapOvr>
    <a:masterClrMapping/>
  </p:clrMapOvr>
  <mc:AlternateContent xmlns:mc="http://schemas.openxmlformats.org/markup-compatibility/2006">
    <mc:Choice xmlns:p14="http://schemas.microsoft.com/office/powerpoint/2010/main" Requires="p14">
      <p:transition spd="slow" p14:dur="2000" advTm="44941"/>
    </mc:Choice>
    <mc:Fallback>
      <p:transition spd="slow" advTm="44941"/>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bg>
      <p:bgPr>
        <a:pattFill prst="pct90">
          <a:fgClr>
            <a:schemeClr val="tx2"/>
          </a:fgClr>
          <a:bgClr>
            <a:schemeClr val="bg1"/>
          </a:bgClr>
        </a:patt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4A4C766-487B-43B3-8D39-E45E34303C62}"/>
              </a:ext>
            </a:extLst>
          </p:cNvPr>
          <p:cNvSpPr>
            <a:spLocks noGrp="1"/>
          </p:cNvSpPr>
          <p:nvPr>
            <p:ph type="title"/>
          </p:nvPr>
        </p:nvSpPr>
        <p:spPr>
          <a:xfrm>
            <a:off x="2231136" y="467418"/>
            <a:ext cx="7729728" cy="1188720"/>
          </a:xfrm>
          <a:solidFill>
            <a:srgbClr val="FFFFFF"/>
          </a:solidFill>
        </p:spPr>
        <p:txBody>
          <a:bodyPr>
            <a:normAutofit/>
          </a:bodyPr>
          <a:lstStyle/>
          <a:p>
            <a:r>
              <a:rPr lang="en-US" dirty="0"/>
              <a:t>Example #8</a:t>
            </a:r>
          </a:p>
        </p:txBody>
      </p:sp>
      <p:sp>
        <p:nvSpPr>
          <p:cNvPr id="3" name="Content Placeholder 2">
            <a:extLst>
              <a:ext uri="{FF2B5EF4-FFF2-40B4-BE49-F238E27FC236}">
                <a16:creationId xmlns:a16="http://schemas.microsoft.com/office/drawing/2014/main" id="{32502A1A-B4EC-461D-9302-ECD43D426129}"/>
              </a:ext>
            </a:extLst>
          </p:cNvPr>
          <p:cNvSpPr>
            <a:spLocks noGrp="1"/>
          </p:cNvSpPr>
          <p:nvPr>
            <p:ph idx="1"/>
          </p:nvPr>
        </p:nvSpPr>
        <p:spPr>
          <a:xfrm>
            <a:off x="1524000" y="1843589"/>
            <a:ext cx="9144000" cy="3512181"/>
          </a:xfrm>
        </p:spPr>
        <p:txBody>
          <a:bodyPr>
            <a:noAutofit/>
          </a:bodyPr>
          <a:lstStyle/>
          <a:p>
            <a:pPr marL="0" indent="0">
              <a:buNone/>
            </a:pPr>
            <a:r>
              <a:rPr lang="en-US" sz="2200" dirty="0"/>
              <a:t>Employee A and Employee B are voluntarily engaged in an informal resolution process.  Employee A wants Employee B to agree to read a book about sexual harassment and to write a formal apology letter.  Employee B does not want to, and Employee A is frustrated. What happens?</a:t>
            </a:r>
          </a:p>
          <a:p>
            <a:pPr marL="0" indent="0">
              <a:buNone/>
            </a:pPr>
            <a:r>
              <a:rPr lang="en-US" sz="2200" dirty="0">
                <a:solidFill>
                  <a:srgbClr val="404040"/>
                </a:solidFill>
              </a:rPr>
              <a:t>Either party may withdraw from the process prior to agreeing to a formal resolution.  In this case, Employee A could withdraw and resume the grievance process, with respects to an investigation. </a:t>
            </a:r>
          </a:p>
          <a:p>
            <a:endParaRPr lang="en-US" sz="2200" dirty="0">
              <a:solidFill>
                <a:srgbClr val="404040"/>
              </a:solidFill>
            </a:endParaRPr>
          </a:p>
        </p:txBody>
      </p:sp>
    </p:spTree>
    <p:extLst>
      <p:ext uri="{BB962C8B-B14F-4D97-AF65-F5344CB8AC3E}">
        <p14:creationId xmlns:p14="http://schemas.microsoft.com/office/powerpoint/2010/main" val="3348356831"/>
      </p:ext>
    </p:extLst>
  </p:cSld>
  <p:clrMapOvr>
    <a:masterClrMapping/>
  </p:clrMapOvr>
  <mc:AlternateContent xmlns:mc="http://schemas.openxmlformats.org/markup-compatibility/2006">
    <mc:Choice xmlns:p14="http://schemas.microsoft.com/office/powerpoint/2010/main" Requires="p14">
      <p:transition spd="slow" p14:dur="2000" advTm="31982"/>
    </mc:Choice>
    <mc:Fallback>
      <p:transition spd="slow" advTm="31982"/>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2F42E2B-D3B0-424C-84A8-FD9DF1DF16D5}"/>
              </a:ext>
            </a:extLst>
          </p:cNvPr>
          <p:cNvSpPr>
            <a:spLocks noGrp="1"/>
          </p:cNvSpPr>
          <p:nvPr>
            <p:ph type="title"/>
          </p:nvPr>
        </p:nvSpPr>
        <p:spPr/>
        <p:txBody>
          <a:bodyPr/>
          <a:lstStyle/>
          <a:p>
            <a:r>
              <a:rPr lang="en-US" dirty="0"/>
              <a:t>Investigations (1)</a:t>
            </a:r>
          </a:p>
        </p:txBody>
      </p:sp>
    </p:spTree>
    <p:extLst>
      <p:ext uri="{BB962C8B-B14F-4D97-AF65-F5344CB8AC3E}">
        <p14:creationId xmlns:p14="http://schemas.microsoft.com/office/powerpoint/2010/main" val="1557225416"/>
      </p:ext>
    </p:extLst>
  </p:cSld>
  <p:clrMapOvr>
    <a:masterClrMapping/>
  </p:clrMapOvr>
  <mc:AlternateContent xmlns:mc="http://schemas.openxmlformats.org/markup-compatibility/2006" xmlns:p14="http://schemas.microsoft.com/office/powerpoint/2010/main">
    <mc:Choice Requires="p14">
      <p:transition spd="slow" p14:dur="2000" advTm="8849"/>
    </mc:Choice>
    <mc:Fallback xmlns="">
      <p:transition spd="slow" advTm="8849"/>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p:txBody>
          <a:bodyPr/>
          <a:lstStyle/>
          <a:p>
            <a:r>
              <a:rPr lang="en-US" dirty="0"/>
              <a:t>Investigations (2)</a:t>
            </a:r>
          </a:p>
        </p:txBody>
      </p:sp>
      <p:sp>
        <p:nvSpPr>
          <p:cNvPr id="3" name="Content Placeholder 2">
            <a:extLst>
              <a:ext uri="{FF2B5EF4-FFF2-40B4-BE49-F238E27FC236}">
                <a16:creationId xmlns:a16="http://schemas.microsoft.com/office/drawing/2014/main" id="{7B8E0497-2676-4777-A910-32143833B403}"/>
              </a:ext>
            </a:extLst>
          </p:cNvPr>
          <p:cNvSpPr>
            <a:spLocks noGrp="1"/>
          </p:cNvSpPr>
          <p:nvPr>
            <p:ph idx="1"/>
          </p:nvPr>
        </p:nvSpPr>
        <p:spPr>
          <a:xfrm>
            <a:off x="1066800" y="2539191"/>
            <a:ext cx="10058400" cy="3700972"/>
          </a:xfrm>
        </p:spPr>
        <p:txBody>
          <a:bodyPr>
            <a:normAutofit/>
          </a:bodyPr>
          <a:lstStyle/>
          <a:p>
            <a:pPr marL="0" indent="0">
              <a:buNone/>
            </a:pPr>
            <a:r>
              <a:rPr lang="en-US" sz="2400" dirty="0"/>
              <a:t>CCR Investigations:</a:t>
            </a:r>
          </a:p>
          <a:p>
            <a:r>
              <a:rPr lang="en-US" sz="2400" dirty="0"/>
              <a:t>Neutral and unbiased</a:t>
            </a:r>
          </a:p>
          <a:p>
            <a:r>
              <a:rPr lang="en-US" sz="2400" dirty="0"/>
              <a:t>Conducted by investigators who do not have a conflict of interest or bias towards either party specifically or generally</a:t>
            </a:r>
          </a:p>
          <a:p>
            <a:r>
              <a:rPr lang="en-US" sz="2400" dirty="0"/>
              <a:t>Conducted pursuant to the CCR Procedural Guidelines</a:t>
            </a:r>
          </a:p>
          <a:p>
            <a:r>
              <a:rPr lang="en-US" sz="2400" dirty="0"/>
              <a:t>May be conducted upon the receipt of a formal complaint, if appropriate</a:t>
            </a:r>
          </a:p>
        </p:txBody>
      </p:sp>
    </p:spTree>
    <p:extLst>
      <p:ext uri="{BB962C8B-B14F-4D97-AF65-F5344CB8AC3E}">
        <p14:creationId xmlns:p14="http://schemas.microsoft.com/office/powerpoint/2010/main" val="472832388"/>
      </p:ext>
    </p:extLst>
  </p:cSld>
  <p:clrMapOvr>
    <a:masterClrMapping/>
  </p:clrMapOvr>
  <mc:AlternateContent xmlns:mc="http://schemas.openxmlformats.org/markup-compatibility/2006">
    <mc:Choice xmlns:p14="http://schemas.microsoft.com/office/powerpoint/2010/main" Requires="p14">
      <p:transition spd="slow" p14:dur="2000" advTm="27781"/>
    </mc:Choice>
    <mc:Fallback>
      <p:transition spd="slow" advTm="27781"/>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1800" dirty="0">
                <a:solidFill>
                  <a:srgbClr val="FFFFFF"/>
                </a:solidFill>
              </a:rPr>
              <a:t>Investigation</a:t>
            </a:r>
            <a:br>
              <a:rPr lang="en-US" sz="1800" dirty="0">
                <a:solidFill>
                  <a:srgbClr val="FFFFFF"/>
                </a:solidFill>
              </a:rPr>
            </a:br>
            <a:r>
              <a:rPr lang="en-US" sz="1800" dirty="0">
                <a:solidFill>
                  <a:srgbClr val="FFFFFF"/>
                </a:solidFill>
              </a:rPr>
              <a:t>process</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917283"/>
            <a:ext cx="6406716" cy="5023434"/>
          </a:xfrm>
        </p:spPr>
        <p:txBody>
          <a:bodyPr anchor="ctr">
            <a:normAutofit/>
          </a:bodyPr>
          <a:lstStyle/>
          <a:p>
            <a:r>
              <a:rPr lang="en-US" sz="2400" dirty="0"/>
              <a:t>Complainant files a formal complaint requesting an investigation.</a:t>
            </a:r>
          </a:p>
          <a:p>
            <a:r>
              <a:rPr lang="en-US" sz="2400" dirty="0"/>
              <a:t>CCR reviews the formal complaint and confirms the conduct implicates EP 15 and is appropriate for an investigation.</a:t>
            </a:r>
          </a:p>
          <a:p>
            <a:r>
              <a:rPr lang="en-US" sz="2400" dirty="0"/>
              <a:t>CCR sends Notice of Investigation to the Complainant and the Respondent.  </a:t>
            </a:r>
          </a:p>
          <a:p>
            <a:endParaRPr lang="en-US" sz="2400" dirty="0"/>
          </a:p>
        </p:txBody>
      </p:sp>
    </p:spTree>
    <p:extLst>
      <p:ext uri="{BB962C8B-B14F-4D97-AF65-F5344CB8AC3E}">
        <p14:creationId xmlns:p14="http://schemas.microsoft.com/office/powerpoint/2010/main" val="3507152060"/>
      </p:ext>
    </p:extLst>
  </p:cSld>
  <p:clrMapOvr>
    <a:masterClrMapping/>
  </p:clrMapOvr>
  <mc:AlternateContent xmlns:mc="http://schemas.openxmlformats.org/markup-compatibility/2006">
    <mc:Choice xmlns:p14="http://schemas.microsoft.com/office/powerpoint/2010/main" Requires="p14">
      <p:transition spd="slow" p14:dur="2000" advTm="21816"/>
    </mc:Choice>
    <mc:Fallback>
      <p:transition spd="slow" advTm="21816"/>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1800" dirty="0">
                <a:solidFill>
                  <a:srgbClr val="FFFFFF"/>
                </a:solidFill>
              </a:rPr>
              <a:t>investigation</a:t>
            </a:r>
            <a:br>
              <a:rPr lang="en-US" sz="1800" dirty="0">
                <a:solidFill>
                  <a:srgbClr val="FFFFFF"/>
                </a:solidFill>
              </a:rPr>
            </a:br>
            <a:r>
              <a:rPr lang="en-US" sz="1800" dirty="0">
                <a:solidFill>
                  <a:srgbClr val="FFFFFF"/>
                </a:solidFill>
              </a:rPr>
              <a:t>Notice (1)</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917283"/>
            <a:ext cx="6406716" cy="5023434"/>
          </a:xfrm>
        </p:spPr>
        <p:txBody>
          <a:bodyPr anchor="ctr">
            <a:normAutofit/>
          </a:bodyPr>
          <a:lstStyle/>
          <a:p>
            <a:r>
              <a:rPr lang="en-US" sz="2400" dirty="0"/>
              <a:t>Summary of allegations</a:t>
            </a:r>
          </a:p>
          <a:p>
            <a:r>
              <a:rPr lang="en-US" sz="2400" dirty="0"/>
              <a:t>Information on EP 15 and CCR Procedures</a:t>
            </a:r>
          </a:p>
          <a:p>
            <a:r>
              <a:rPr lang="en-US" sz="2400" dirty="0"/>
              <a:t>Parties will have sufficient time to prepare</a:t>
            </a:r>
          </a:p>
          <a:p>
            <a:r>
              <a:rPr lang="en-US" sz="2400" dirty="0"/>
              <a:t>Parties may have advisor of their choice</a:t>
            </a:r>
          </a:p>
          <a:p>
            <a:r>
              <a:rPr lang="en-US" sz="2400" dirty="0"/>
              <a:t>Prohibition on retaliation and interference</a:t>
            </a:r>
          </a:p>
          <a:p>
            <a:r>
              <a:rPr lang="en-US" sz="2400" dirty="0"/>
              <a:t>Prohibition on making a false statement or submitting false information</a:t>
            </a:r>
          </a:p>
          <a:p>
            <a:r>
              <a:rPr lang="en-US" sz="2400" dirty="0"/>
              <a:t>Information on Supportive Measures</a:t>
            </a:r>
          </a:p>
          <a:p>
            <a:r>
              <a:rPr lang="en-US" sz="2400" dirty="0"/>
              <a:t>Limitations on confidentiality</a:t>
            </a:r>
          </a:p>
          <a:p>
            <a:endParaRPr lang="en-US" sz="2400" dirty="0"/>
          </a:p>
        </p:txBody>
      </p:sp>
    </p:spTree>
    <p:extLst>
      <p:ext uri="{BB962C8B-B14F-4D97-AF65-F5344CB8AC3E}">
        <p14:creationId xmlns:p14="http://schemas.microsoft.com/office/powerpoint/2010/main" val="3247731424"/>
      </p:ext>
    </p:extLst>
  </p:cSld>
  <p:clrMapOvr>
    <a:masterClrMapping/>
  </p:clrMapOvr>
  <mc:AlternateContent xmlns:mc="http://schemas.openxmlformats.org/markup-compatibility/2006">
    <mc:Choice xmlns:p14="http://schemas.microsoft.com/office/powerpoint/2010/main" Requires="p14">
      <p:transition spd="slow" p14:dur="2000" advTm="44872"/>
    </mc:Choice>
    <mc:Fallback>
      <p:transition spd="slow" advTm="44872"/>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1800" dirty="0">
                <a:solidFill>
                  <a:srgbClr val="FFFFFF"/>
                </a:solidFill>
              </a:rPr>
              <a:t>Investigation notice (2)</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304800"/>
            <a:ext cx="6406716" cy="6288505"/>
          </a:xfrm>
        </p:spPr>
        <p:txBody>
          <a:bodyPr anchor="ctr">
            <a:noAutofit/>
          </a:bodyPr>
          <a:lstStyle/>
          <a:p>
            <a:r>
              <a:rPr lang="en-US" sz="2400" dirty="0"/>
              <a:t>A description of CCR’s role as a neutral investigator and its investigative process.</a:t>
            </a:r>
          </a:p>
          <a:p>
            <a:r>
              <a:rPr lang="en-US" sz="2400" dirty="0"/>
              <a:t>Statement that the Respondent is presumed not responsible for the alleged conduct, and that a determination regarding responsibility is made at the conclusion of the grievance process</a:t>
            </a:r>
          </a:p>
          <a:p>
            <a:r>
              <a:rPr lang="en-US" sz="2400" dirty="0"/>
              <a:t>Brief description of the disciplinary process, including information on the relevant student or employee code or manual.</a:t>
            </a:r>
          </a:p>
          <a:p>
            <a:r>
              <a:rPr lang="en-US" sz="2400" dirty="0"/>
              <a:t>Notice that parties will have an opportunity to review or inspect evidence and provide an additional written statement, prior to publication of an investigative report. </a:t>
            </a:r>
          </a:p>
        </p:txBody>
      </p:sp>
    </p:spTree>
    <p:extLst>
      <p:ext uri="{BB962C8B-B14F-4D97-AF65-F5344CB8AC3E}">
        <p14:creationId xmlns:p14="http://schemas.microsoft.com/office/powerpoint/2010/main" val="3839538261"/>
      </p:ext>
    </p:extLst>
  </p:cSld>
  <p:clrMapOvr>
    <a:masterClrMapping/>
  </p:clrMapOvr>
  <mc:AlternateContent xmlns:mc="http://schemas.openxmlformats.org/markup-compatibility/2006">
    <mc:Choice xmlns:p14="http://schemas.microsoft.com/office/powerpoint/2010/main" Requires="p14">
      <p:transition spd="slow" p14:dur="2000" advTm="38261"/>
    </mc:Choice>
    <mc:Fallback>
      <p:transition spd="slow" advTm="38261"/>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1800" dirty="0">
                <a:solidFill>
                  <a:srgbClr val="FFFFFF"/>
                </a:solidFill>
              </a:rPr>
              <a:t>Party Rights (1)</a:t>
            </a:r>
            <a:endParaRPr lang="en-US" sz="2000" dirty="0">
              <a:solidFill>
                <a:srgbClr val="FFFFFF"/>
              </a:solidFill>
            </a:endParaRP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917283"/>
            <a:ext cx="6406716" cy="5023434"/>
          </a:xfrm>
        </p:spPr>
        <p:txBody>
          <a:bodyPr anchor="ctr">
            <a:normAutofit/>
          </a:bodyPr>
          <a:lstStyle/>
          <a:p>
            <a:r>
              <a:rPr lang="en-US" sz="2400" dirty="0"/>
              <a:t>No restrictions on either parties’ ability to discuss the allegations under investigation or to gather and present evidence</a:t>
            </a:r>
          </a:p>
          <a:p>
            <a:r>
              <a:rPr lang="en-US" sz="2400" dirty="0"/>
              <a:t>Parties have the right to an advisor of their choice</a:t>
            </a:r>
            <a:endParaRPr lang="en-US" sz="2000" dirty="0"/>
          </a:p>
          <a:p>
            <a:pPr marL="0" indent="0">
              <a:buNone/>
            </a:pPr>
            <a:endParaRPr lang="en-US" sz="2400" dirty="0"/>
          </a:p>
          <a:p>
            <a:endParaRPr lang="en-US" sz="2400" dirty="0"/>
          </a:p>
        </p:txBody>
      </p:sp>
    </p:spTree>
    <p:extLst>
      <p:ext uri="{BB962C8B-B14F-4D97-AF65-F5344CB8AC3E}">
        <p14:creationId xmlns:p14="http://schemas.microsoft.com/office/powerpoint/2010/main" val="4051702687"/>
      </p:ext>
    </p:extLst>
  </p:cSld>
  <p:clrMapOvr>
    <a:masterClrMapping/>
  </p:clrMapOvr>
  <mc:AlternateContent xmlns:mc="http://schemas.openxmlformats.org/markup-compatibility/2006">
    <mc:Choice xmlns:p14="http://schemas.microsoft.com/office/powerpoint/2010/main" Requires="p14">
      <p:transition spd="slow" p14:dur="2000" advTm="17971"/>
    </mc:Choice>
    <mc:Fallback>
      <p:transition spd="slow" advTm="17971"/>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1800" dirty="0">
                <a:solidFill>
                  <a:srgbClr val="FFFFFF"/>
                </a:solidFill>
              </a:rPr>
              <a:t>Party Rights (2)</a:t>
            </a:r>
            <a:endParaRPr lang="en-US" sz="2000" dirty="0">
              <a:solidFill>
                <a:srgbClr val="FFFFFF"/>
              </a:solidFill>
            </a:endParaRP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917283"/>
            <a:ext cx="6406716" cy="5023434"/>
          </a:xfrm>
        </p:spPr>
        <p:txBody>
          <a:bodyPr anchor="ctr">
            <a:normAutofit/>
          </a:bodyPr>
          <a:lstStyle/>
          <a:p>
            <a:r>
              <a:rPr lang="en-US" sz="2400" dirty="0"/>
              <a:t>CCR will gather all available, relevant evidence:</a:t>
            </a:r>
          </a:p>
          <a:p>
            <a:pPr lvl="1"/>
            <a:r>
              <a:rPr lang="en-US" sz="2400" dirty="0"/>
              <a:t>Request documentary evidence – text messages, emails, police reports, treatment records (with the signed permission of the party) etc.</a:t>
            </a:r>
          </a:p>
          <a:p>
            <a:pPr lvl="1"/>
            <a:r>
              <a:rPr lang="en-US" sz="2400" dirty="0"/>
              <a:t>Interview available witnesses</a:t>
            </a:r>
          </a:p>
          <a:p>
            <a:r>
              <a:rPr lang="en-US" sz="2400" dirty="0"/>
              <a:t>CCR will provide parties with an opportunity to review evidence and provide an additional written statement prior to the publication </a:t>
            </a:r>
          </a:p>
          <a:p>
            <a:endParaRPr lang="en-US" sz="2400" dirty="0"/>
          </a:p>
        </p:txBody>
      </p:sp>
    </p:spTree>
    <p:extLst>
      <p:ext uri="{BB962C8B-B14F-4D97-AF65-F5344CB8AC3E}">
        <p14:creationId xmlns:p14="http://schemas.microsoft.com/office/powerpoint/2010/main" val="3635913637"/>
      </p:ext>
    </p:extLst>
  </p:cSld>
  <p:clrMapOvr>
    <a:masterClrMapping/>
  </p:clrMapOvr>
  <mc:AlternateContent xmlns:mc="http://schemas.openxmlformats.org/markup-compatibility/2006">
    <mc:Choice xmlns:p14="http://schemas.microsoft.com/office/powerpoint/2010/main" Requires="p14">
      <p:transition spd="slow" p14:dur="2000" advTm="39135"/>
    </mc:Choice>
    <mc:Fallback>
      <p:transition spd="slow" advTm="39135"/>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5A753-6288-4AB9-93F2-B324D17C4816}"/>
              </a:ext>
            </a:extLst>
          </p:cNvPr>
          <p:cNvSpPr>
            <a:spLocks noGrp="1"/>
          </p:cNvSpPr>
          <p:nvPr>
            <p:ph type="title"/>
          </p:nvPr>
        </p:nvSpPr>
        <p:spPr>
          <a:xfrm>
            <a:off x="2231136" y="581635"/>
            <a:ext cx="7729728" cy="1188720"/>
          </a:xfrm>
        </p:spPr>
        <p:txBody>
          <a:bodyPr/>
          <a:lstStyle/>
          <a:p>
            <a:r>
              <a:rPr lang="en-US" dirty="0"/>
              <a:t>Title IX Sexual Harassment (2)</a:t>
            </a:r>
          </a:p>
        </p:txBody>
      </p:sp>
      <p:sp>
        <p:nvSpPr>
          <p:cNvPr id="3" name="Content Placeholder 2">
            <a:extLst>
              <a:ext uri="{FF2B5EF4-FFF2-40B4-BE49-F238E27FC236}">
                <a16:creationId xmlns:a16="http://schemas.microsoft.com/office/drawing/2014/main" id="{D47BCE28-AFEA-4603-B301-91A588FB6E92}"/>
              </a:ext>
            </a:extLst>
          </p:cNvPr>
          <p:cNvSpPr>
            <a:spLocks noGrp="1"/>
          </p:cNvSpPr>
          <p:nvPr>
            <p:ph idx="1"/>
          </p:nvPr>
        </p:nvSpPr>
        <p:spPr>
          <a:xfrm>
            <a:off x="2231136" y="1957340"/>
            <a:ext cx="9062506" cy="4186785"/>
          </a:xfrm>
        </p:spPr>
        <p:txBody>
          <a:bodyPr numCol="2">
            <a:noAutofit/>
          </a:bodyPr>
          <a:lstStyle/>
          <a:p>
            <a:r>
              <a:rPr lang="en-US" sz="2800" dirty="0">
                <a:solidFill>
                  <a:srgbClr val="000000"/>
                </a:solidFill>
                <a:ea typeface="Times New Roman"/>
              </a:rPr>
              <a:t>Title IX Sexual Harassment</a:t>
            </a:r>
          </a:p>
          <a:p>
            <a:r>
              <a:rPr lang="en-US" sz="2800" dirty="0">
                <a:solidFill>
                  <a:srgbClr val="000000"/>
                </a:solidFill>
                <a:ea typeface="Times New Roman"/>
              </a:rPr>
              <a:t>Quid Pro Quo Harassment</a:t>
            </a:r>
          </a:p>
          <a:p>
            <a:r>
              <a:rPr lang="en-US" sz="2800" dirty="0">
                <a:solidFill>
                  <a:srgbClr val="000000"/>
                </a:solidFill>
                <a:ea typeface="Times New Roman"/>
              </a:rPr>
              <a:t>Sexual Assault</a:t>
            </a:r>
          </a:p>
          <a:p>
            <a:endParaRPr lang="en-US" sz="2800" dirty="0">
              <a:solidFill>
                <a:srgbClr val="000000"/>
              </a:solidFill>
              <a:ea typeface="Times New Roman"/>
            </a:endParaRPr>
          </a:p>
          <a:p>
            <a:pPr marL="0" indent="0">
              <a:buNone/>
            </a:pPr>
            <a:endParaRPr lang="en-US" sz="2800" dirty="0">
              <a:solidFill>
                <a:srgbClr val="000000"/>
              </a:solidFill>
              <a:ea typeface="Times New Roman"/>
            </a:endParaRPr>
          </a:p>
          <a:p>
            <a:endParaRPr lang="en-US" sz="2800" dirty="0">
              <a:solidFill>
                <a:srgbClr val="000000"/>
              </a:solidFill>
              <a:ea typeface="Times New Roman"/>
            </a:endParaRPr>
          </a:p>
          <a:p>
            <a:endParaRPr lang="en-US" sz="2800" dirty="0">
              <a:solidFill>
                <a:srgbClr val="000000"/>
              </a:solidFill>
              <a:ea typeface="Times New Roman"/>
            </a:endParaRPr>
          </a:p>
          <a:p>
            <a:r>
              <a:rPr lang="en-US" sz="2800" dirty="0">
                <a:solidFill>
                  <a:srgbClr val="000000"/>
                </a:solidFill>
                <a:ea typeface="Times New Roman"/>
              </a:rPr>
              <a:t>Dating Violence</a:t>
            </a:r>
          </a:p>
          <a:p>
            <a:r>
              <a:rPr lang="en-US" sz="2800" dirty="0">
                <a:solidFill>
                  <a:srgbClr val="000000"/>
                </a:solidFill>
                <a:ea typeface="Times New Roman"/>
              </a:rPr>
              <a:t>Domestic Violence</a:t>
            </a:r>
          </a:p>
          <a:p>
            <a:r>
              <a:rPr lang="en-US" sz="2800" dirty="0">
                <a:solidFill>
                  <a:srgbClr val="000000"/>
                </a:solidFill>
                <a:ea typeface="Times New Roman"/>
              </a:rPr>
              <a:t>Stalking</a:t>
            </a:r>
          </a:p>
        </p:txBody>
      </p:sp>
    </p:spTree>
    <p:extLst>
      <p:ext uri="{BB962C8B-B14F-4D97-AF65-F5344CB8AC3E}">
        <p14:creationId xmlns:p14="http://schemas.microsoft.com/office/powerpoint/2010/main" val="3883435496"/>
      </p:ext>
    </p:extLst>
  </p:cSld>
  <p:clrMapOvr>
    <a:masterClrMapping/>
  </p:clrMapOvr>
  <mc:AlternateContent xmlns:mc="http://schemas.openxmlformats.org/markup-compatibility/2006">
    <mc:Choice xmlns:p14="http://schemas.microsoft.com/office/powerpoint/2010/main" Requires="p14">
      <p:transition spd="slow" p14:dur="2000" advTm="18351"/>
    </mc:Choice>
    <mc:Fallback>
      <p:transition spd="slow" advTm="18351"/>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1800" dirty="0">
                <a:solidFill>
                  <a:srgbClr val="FFFFFF"/>
                </a:solidFill>
              </a:rPr>
              <a:t>Investigation</a:t>
            </a:r>
            <a:br>
              <a:rPr lang="en-US" sz="2000" dirty="0">
                <a:solidFill>
                  <a:srgbClr val="FFFFFF"/>
                </a:solidFill>
              </a:rPr>
            </a:br>
            <a:r>
              <a:rPr lang="en-US" sz="1800" dirty="0">
                <a:solidFill>
                  <a:srgbClr val="FFFFFF"/>
                </a:solidFill>
              </a:rPr>
              <a:t>report</a:t>
            </a:r>
            <a:endParaRPr lang="en-US" sz="2000" dirty="0">
              <a:solidFill>
                <a:srgbClr val="FFFFFF"/>
              </a:solidFill>
            </a:endParaRP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288758"/>
            <a:ext cx="6406716" cy="6336631"/>
          </a:xfrm>
        </p:spPr>
        <p:txBody>
          <a:bodyPr anchor="ctr">
            <a:noAutofit/>
          </a:bodyPr>
          <a:lstStyle/>
          <a:p>
            <a:r>
              <a:rPr lang="en-US" sz="2400" dirty="0"/>
              <a:t>Fair summary of all relevant evidence</a:t>
            </a:r>
          </a:p>
          <a:p>
            <a:pPr lvl="1"/>
            <a:r>
              <a:rPr lang="en-US" sz="2400" dirty="0"/>
              <a:t>List of documents reviewed</a:t>
            </a:r>
          </a:p>
          <a:p>
            <a:pPr lvl="1"/>
            <a:r>
              <a:rPr lang="en-US" sz="2400" dirty="0"/>
              <a:t>List of witnesses interviewed and/or contacted</a:t>
            </a:r>
          </a:p>
          <a:p>
            <a:pPr lvl="1"/>
            <a:r>
              <a:rPr lang="en-US" sz="2400" dirty="0"/>
              <a:t>Summary of the investigation</a:t>
            </a:r>
          </a:p>
          <a:p>
            <a:r>
              <a:rPr lang="en-US" sz="2400" dirty="0"/>
              <a:t>For Title IX Sexual Harassment cases:</a:t>
            </a:r>
          </a:p>
          <a:p>
            <a:pPr lvl="1"/>
            <a:r>
              <a:rPr lang="en-US" sz="2400" dirty="0"/>
              <a:t>Recommended findings</a:t>
            </a:r>
          </a:p>
          <a:p>
            <a:r>
              <a:rPr lang="en-US" sz="2400" dirty="0"/>
              <a:t>Determinations are made using a preponderance of the evidence standard.</a:t>
            </a:r>
          </a:p>
        </p:txBody>
      </p:sp>
    </p:spTree>
    <p:extLst>
      <p:ext uri="{BB962C8B-B14F-4D97-AF65-F5344CB8AC3E}">
        <p14:creationId xmlns:p14="http://schemas.microsoft.com/office/powerpoint/2010/main" val="1255741142"/>
      </p:ext>
    </p:extLst>
  </p:cSld>
  <p:clrMapOvr>
    <a:masterClrMapping/>
  </p:clrMapOvr>
  <mc:AlternateContent xmlns:mc="http://schemas.openxmlformats.org/markup-compatibility/2006">
    <mc:Choice xmlns:p14="http://schemas.microsoft.com/office/powerpoint/2010/main" Requires="p14">
      <p:transition spd="slow" p14:dur="2000" advTm="63948"/>
    </mc:Choice>
    <mc:Fallback>
      <p:transition spd="slow" advTm="63948"/>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bg>
      <p:bgPr>
        <a:pattFill prst="pct90">
          <a:fgClr>
            <a:schemeClr val="tx2"/>
          </a:fgClr>
          <a:bgClr>
            <a:schemeClr val="bg1"/>
          </a:bgClr>
        </a:patt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4A4C766-487B-43B3-8D39-E45E34303C62}"/>
              </a:ext>
            </a:extLst>
          </p:cNvPr>
          <p:cNvSpPr>
            <a:spLocks noGrp="1"/>
          </p:cNvSpPr>
          <p:nvPr>
            <p:ph type="title"/>
          </p:nvPr>
        </p:nvSpPr>
        <p:spPr>
          <a:xfrm>
            <a:off x="2231136" y="467418"/>
            <a:ext cx="7729728" cy="1188720"/>
          </a:xfrm>
          <a:solidFill>
            <a:srgbClr val="FFFFFF"/>
          </a:solidFill>
        </p:spPr>
        <p:txBody>
          <a:bodyPr>
            <a:normAutofit/>
          </a:bodyPr>
          <a:lstStyle/>
          <a:p>
            <a:r>
              <a:rPr lang="en-US" dirty="0"/>
              <a:t>Example #9</a:t>
            </a:r>
          </a:p>
        </p:txBody>
      </p:sp>
      <p:sp>
        <p:nvSpPr>
          <p:cNvPr id="3" name="Content Placeholder 2">
            <a:extLst>
              <a:ext uri="{FF2B5EF4-FFF2-40B4-BE49-F238E27FC236}">
                <a16:creationId xmlns:a16="http://schemas.microsoft.com/office/drawing/2014/main" id="{32502A1A-B4EC-461D-9302-ECD43D426129}"/>
              </a:ext>
            </a:extLst>
          </p:cNvPr>
          <p:cNvSpPr>
            <a:spLocks noGrp="1"/>
          </p:cNvSpPr>
          <p:nvPr>
            <p:ph idx="1"/>
          </p:nvPr>
        </p:nvSpPr>
        <p:spPr>
          <a:xfrm>
            <a:off x="1524000" y="1994713"/>
            <a:ext cx="9144000" cy="3395434"/>
          </a:xfrm>
        </p:spPr>
        <p:txBody>
          <a:bodyPr>
            <a:noAutofit/>
          </a:bodyPr>
          <a:lstStyle/>
          <a:p>
            <a:pPr marL="0" indent="0">
              <a:buNone/>
            </a:pPr>
            <a:r>
              <a:rPr lang="en-US" sz="2200" dirty="0"/>
              <a:t>Student A files a formal complaint, involving allegations that Student B, on one occasion prior to class, asked Student A on a date, and when she declined, Student B said, “Well, you’re stupid anyway.”  Student A requests an investigation. What happens?</a:t>
            </a:r>
          </a:p>
          <a:p>
            <a:pPr marL="0" indent="0">
              <a:buNone/>
            </a:pPr>
            <a:endParaRPr lang="en-US" sz="2200" dirty="0"/>
          </a:p>
          <a:p>
            <a:pPr marL="0" indent="0">
              <a:buNone/>
            </a:pPr>
            <a:r>
              <a:rPr lang="en-US" sz="2200" dirty="0"/>
              <a:t>The conduct described likely does not rise to the level of a violation of EP 15, and thus would not be appropriate for an investigation.  CCR must dismiss the complaint but could offer Student A supportive measures. </a:t>
            </a:r>
          </a:p>
          <a:p>
            <a:endParaRPr lang="en-US" sz="2200" dirty="0">
              <a:solidFill>
                <a:srgbClr val="404040"/>
              </a:solidFill>
            </a:endParaRPr>
          </a:p>
        </p:txBody>
      </p:sp>
    </p:spTree>
    <p:extLst>
      <p:ext uri="{BB962C8B-B14F-4D97-AF65-F5344CB8AC3E}">
        <p14:creationId xmlns:p14="http://schemas.microsoft.com/office/powerpoint/2010/main" val="4169119842"/>
      </p:ext>
    </p:extLst>
  </p:cSld>
  <p:clrMapOvr>
    <a:masterClrMapping/>
  </p:clrMapOvr>
  <mc:AlternateContent xmlns:mc="http://schemas.openxmlformats.org/markup-compatibility/2006">
    <mc:Choice xmlns:p14="http://schemas.microsoft.com/office/powerpoint/2010/main" Requires="p14">
      <p:transition spd="slow" p14:dur="2000" advTm="33694"/>
    </mc:Choice>
    <mc:Fallback>
      <p:transition spd="slow" advTm="33694"/>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bg>
      <p:bgPr>
        <a:pattFill prst="pct90">
          <a:fgClr>
            <a:schemeClr val="tx2"/>
          </a:fgClr>
          <a:bgClr>
            <a:schemeClr val="bg1"/>
          </a:bgClr>
        </a:patt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4A4C766-487B-43B3-8D39-E45E34303C62}"/>
              </a:ext>
            </a:extLst>
          </p:cNvPr>
          <p:cNvSpPr>
            <a:spLocks noGrp="1"/>
          </p:cNvSpPr>
          <p:nvPr>
            <p:ph type="title"/>
          </p:nvPr>
        </p:nvSpPr>
        <p:spPr>
          <a:xfrm>
            <a:off x="2231136" y="467418"/>
            <a:ext cx="7729728" cy="1188720"/>
          </a:xfrm>
          <a:solidFill>
            <a:srgbClr val="FFFFFF"/>
          </a:solidFill>
        </p:spPr>
        <p:txBody>
          <a:bodyPr>
            <a:normAutofit/>
          </a:bodyPr>
          <a:lstStyle/>
          <a:p>
            <a:r>
              <a:rPr lang="en-US" dirty="0"/>
              <a:t>Example #10</a:t>
            </a:r>
          </a:p>
        </p:txBody>
      </p:sp>
      <p:sp>
        <p:nvSpPr>
          <p:cNvPr id="3" name="Content Placeholder 2">
            <a:extLst>
              <a:ext uri="{FF2B5EF4-FFF2-40B4-BE49-F238E27FC236}">
                <a16:creationId xmlns:a16="http://schemas.microsoft.com/office/drawing/2014/main" id="{32502A1A-B4EC-461D-9302-ECD43D426129}"/>
              </a:ext>
            </a:extLst>
          </p:cNvPr>
          <p:cNvSpPr>
            <a:spLocks noGrp="1"/>
          </p:cNvSpPr>
          <p:nvPr>
            <p:ph idx="1"/>
          </p:nvPr>
        </p:nvSpPr>
        <p:spPr>
          <a:xfrm>
            <a:off x="1524000" y="1837335"/>
            <a:ext cx="9144000" cy="2868574"/>
          </a:xfrm>
        </p:spPr>
        <p:txBody>
          <a:bodyPr>
            <a:noAutofit/>
          </a:bodyPr>
          <a:lstStyle/>
          <a:p>
            <a:pPr marL="0" indent="0">
              <a:buNone/>
            </a:pPr>
            <a:r>
              <a:rPr lang="en-US" sz="2200" dirty="0"/>
              <a:t>Student A alleges that Employee B subjected him to multiple sexual propositions and fondled him on multiple occasions.  Student A does not want an investigation, noting that he is too busy with school right now and just wants to transfer to another department. </a:t>
            </a:r>
          </a:p>
          <a:p>
            <a:pPr marL="0" indent="0">
              <a:buNone/>
            </a:pPr>
            <a:endParaRPr lang="en-US" sz="2200" dirty="0"/>
          </a:p>
          <a:p>
            <a:pPr marL="0" indent="0">
              <a:buNone/>
            </a:pPr>
            <a:r>
              <a:rPr lang="en-US" sz="2200" dirty="0"/>
              <a:t>CCR can help Student A with supportive measures, including transferring to another department.  However, based on the described conduct, the Title IX Coordinator would likely file a formal complaint, as the alleged conduct poses a serious risk to students who may engage with Employee B.  </a:t>
            </a:r>
          </a:p>
          <a:p>
            <a:endParaRPr lang="en-US" sz="2200" dirty="0">
              <a:solidFill>
                <a:srgbClr val="404040"/>
              </a:solidFill>
            </a:endParaRPr>
          </a:p>
        </p:txBody>
      </p:sp>
    </p:spTree>
    <p:extLst>
      <p:ext uri="{BB962C8B-B14F-4D97-AF65-F5344CB8AC3E}">
        <p14:creationId xmlns:p14="http://schemas.microsoft.com/office/powerpoint/2010/main" val="3468056961"/>
      </p:ext>
    </p:extLst>
  </p:cSld>
  <p:clrMapOvr>
    <a:masterClrMapping/>
  </p:clrMapOvr>
  <mc:AlternateContent xmlns:mc="http://schemas.openxmlformats.org/markup-compatibility/2006">
    <mc:Choice xmlns:p14="http://schemas.microsoft.com/office/powerpoint/2010/main" Requires="p14">
      <p:transition spd="slow" p14:dur="2000" advTm="34468"/>
    </mc:Choice>
    <mc:Fallback>
      <p:transition spd="slow" advTm="34468"/>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2F42E2B-D3B0-424C-84A8-FD9DF1DF16D5}"/>
              </a:ext>
            </a:extLst>
          </p:cNvPr>
          <p:cNvSpPr>
            <a:spLocks noGrp="1"/>
          </p:cNvSpPr>
          <p:nvPr>
            <p:ph type="title"/>
          </p:nvPr>
        </p:nvSpPr>
        <p:spPr/>
        <p:txBody>
          <a:bodyPr/>
          <a:lstStyle/>
          <a:p>
            <a:r>
              <a:rPr lang="en-US" dirty="0"/>
              <a:t>Hearing process</a:t>
            </a:r>
          </a:p>
        </p:txBody>
      </p:sp>
    </p:spTree>
    <p:extLst>
      <p:ext uri="{BB962C8B-B14F-4D97-AF65-F5344CB8AC3E}">
        <p14:creationId xmlns:p14="http://schemas.microsoft.com/office/powerpoint/2010/main" val="3511185634"/>
      </p:ext>
    </p:extLst>
  </p:cSld>
  <p:clrMapOvr>
    <a:masterClrMapping/>
  </p:clrMapOvr>
  <mc:AlternateContent xmlns:mc="http://schemas.openxmlformats.org/markup-compatibility/2006">
    <mc:Choice xmlns:p14="http://schemas.microsoft.com/office/powerpoint/2010/main" Requires="p14">
      <p:transition spd="slow" p14:dur="2000" advTm="33761"/>
    </mc:Choice>
    <mc:Fallback>
      <p:transition spd="slow" advTm="33761"/>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p:txBody>
          <a:bodyPr/>
          <a:lstStyle/>
          <a:p>
            <a:r>
              <a:rPr lang="en-US" dirty="0"/>
              <a:t>hearings</a:t>
            </a:r>
          </a:p>
        </p:txBody>
      </p:sp>
      <p:sp>
        <p:nvSpPr>
          <p:cNvPr id="3" name="Content Placeholder 2">
            <a:extLst>
              <a:ext uri="{FF2B5EF4-FFF2-40B4-BE49-F238E27FC236}">
                <a16:creationId xmlns:a16="http://schemas.microsoft.com/office/drawing/2014/main" id="{7B8E0497-2676-4777-A910-32143833B403}"/>
              </a:ext>
            </a:extLst>
          </p:cNvPr>
          <p:cNvSpPr>
            <a:spLocks noGrp="1"/>
          </p:cNvSpPr>
          <p:nvPr>
            <p:ph idx="1"/>
          </p:nvPr>
        </p:nvSpPr>
        <p:spPr>
          <a:xfrm>
            <a:off x="1066800" y="2406316"/>
            <a:ext cx="10058400" cy="3833847"/>
          </a:xfrm>
        </p:spPr>
        <p:txBody>
          <a:bodyPr>
            <a:normAutofit/>
          </a:bodyPr>
          <a:lstStyle/>
          <a:p>
            <a:pPr marL="0" indent="0">
              <a:buNone/>
            </a:pPr>
            <a:r>
              <a:rPr lang="en-US" sz="2400" dirty="0"/>
              <a:t>After an investigation, cases involving Title IX Sexual Harassment allegations are afforded specific disciplinary processes, starting with a live hearing.  The live hearing:</a:t>
            </a:r>
          </a:p>
          <a:p>
            <a:r>
              <a:rPr lang="en-US" sz="2400" dirty="0"/>
              <a:t>Separate decision-maker (not the investigator or Title IX Coordinator)</a:t>
            </a:r>
          </a:p>
          <a:p>
            <a:pPr lvl="1"/>
            <a:r>
              <a:rPr lang="en-US" sz="2400" dirty="0"/>
              <a:t>Decision maker must have received training</a:t>
            </a:r>
          </a:p>
          <a:p>
            <a:r>
              <a:rPr lang="en-US" sz="2400" dirty="0"/>
              <a:t>All parties present (either in-person or virtually through technology)</a:t>
            </a:r>
          </a:p>
          <a:p>
            <a:r>
              <a:rPr lang="en-US" sz="2400" dirty="0"/>
              <a:t>Audio or audiovisual recording</a:t>
            </a:r>
          </a:p>
          <a:p>
            <a:r>
              <a:rPr lang="en-US" sz="2400" dirty="0"/>
              <a:t>Allow for questionings of parties and witnesses by an advisor</a:t>
            </a:r>
          </a:p>
          <a:p>
            <a:endParaRPr lang="en-US" sz="2200" dirty="0"/>
          </a:p>
          <a:p>
            <a:endParaRPr lang="en-US" sz="2200" dirty="0"/>
          </a:p>
        </p:txBody>
      </p:sp>
    </p:spTree>
    <p:extLst>
      <p:ext uri="{BB962C8B-B14F-4D97-AF65-F5344CB8AC3E}">
        <p14:creationId xmlns:p14="http://schemas.microsoft.com/office/powerpoint/2010/main" val="22081783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2000" dirty="0">
                <a:solidFill>
                  <a:srgbClr val="FFFFFF"/>
                </a:solidFill>
              </a:rPr>
              <a:t>Questioning of witnesses</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917283"/>
            <a:ext cx="6406716" cy="5023434"/>
          </a:xfrm>
        </p:spPr>
        <p:txBody>
          <a:bodyPr anchor="ctr">
            <a:normAutofit/>
          </a:bodyPr>
          <a:lstStyle/>
          <a:p>
            <a:r>
              <a:rPr lang="en-US" sz="2400" dirty="0"/>
              <a:t>Can be directed towards either party or any witness</a:t>
            </a:r>
          </a:p>
          <a:p>
            <a:r>
              <a:rPr lang="en-US" sz="2400" dirty="0"/>
              <a:t>Advisor of choice (including an attorney) will ask questions, including those challenging credibility</a:t>
            </a:r>
          </a:p>
          <a:p>
            <a:r>
              <a:rPr lang="en-US" sz="2400" dirty="0"/>
              <a:t>If no advisor, WSU will provide one</a:t>
            </a:r>
          </a:p>
          <a:p>
            <a:r>
              <a:rPr lang="en-US" sz="2400" dirty="0"/>
              <a:t>Relevant cross-examination allowed</a:t>
            </a:r>
          </a:p>
          <a:p>
            <a:endParaRPr lang="en-US" sz="2400" dirty="0"/>
          </a:p>
        </p:txBody>
      </p:sp>
    </p:spTree>
    <p:extLst>
      <p:ext uri="{BB962C8B-B14F-4D97-AF65-F5344CB8AC3E}">
        <p14:creationId xmlns:p14="http://schemas.microsoft.com/office/powerpoint/2010/main" val="3852752920"/>
      </p:ext>
    </p:extLst>
  </p:cSld>
  <p:clrMapOvr>
    <a:masterClrMapping/>
  </p:clrMapOvr>
  <mc:AlternateContent xmlns:mc="http://schemas.openxmlformats.org/markup-compatibility/2006">
    <mc:Choice xmlns:p14="http://schemas.microsoft.com/office/powerpoint/2010/main" Requires="p14">
      <p:transition spd="slow" p14:dur="2000" advTm="32357"/>
    </mc:Choice>
    <mc:Fallback>
      <p:transition spd="slow" advTm="32357"/>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2000" dirty="0">
                <a:solidFill>
                  <a:srgbClr val="FFFFFF"/>
                </a:solidFill>
              </a:rPr>
              <a:t>Cross- examination (1)</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917283"/>
            <a:ext cx="6406716" cy="5023434"/>
          </a:xfrm>
        </p:spPr>
        <p:txBody>
          <a:bodyPr anchor="ctr">
            <a:normAutofit/>
          </a:bodyPr>
          <a:lstStyle/>
          <a:p>
            <a:r>
              <a:rPr lang="en-US" sz="2400" dirty="0"/>
              <a:t>After advisor asks cross-examination question, the decision-maker must determine whether the question is relevant and explain any decision to exclude a question as not relevant </a:t>
            </a:r>
          </a:p>
          <a:p>
            <a:r>
              <a:rPr lang="en-US" sz="2400" dirty="0"/>
              <a:t>If relevant, the witness or party will be provided an opportunity to answer the question </a:t>
            </a:r>
          </a:p>
          <a:p>
            <a:endParaRPr lang="en-US" sz="2400" dirty="0"/>
          </a:p>
        </p:txBody>
      </p:sp>
    </p:spTree>
    <p:extLst>
      <p:ext uri="{BB962C8B-B14F-4D97-AF65-F5344CB8AC3E}">
        <p14:creationId xmlns:p14="http://schemas.microsoft.com/office/powerpoint/2010/main" val="1397905614"/>
      </p:ext>
    </p:extLst>
  </p:cSld>
  <p:clrMapOvr>
    <a:masterClrMapping/>
  </p:clrMapOvr>
  <mc:AlternateContent xmlns:mc="http://schemas.openxmlformats.org/markup-compatibility/2006">
    <mc:Choice xmlns:p14="http://schemas.microsoft.com/office/powerpoint/2010/main" Requires="p14">
      <p:transition spd="slow" p14:dur="2000" advTm="18717"/>
    </mc:Choice>
    <mc:Fallback>
      <p:transition spd="slow" advTm="18717"/>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2000" dirty="0">
                <a:solidFill>
                  <a:srgbClr val="FFFFFF"/>
                </a:solidFill>
              </a:rPr>
              <a:t>Cross-examination (2)</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192505"/>
            <a:ext cx="6406716" cy="6416842"/>
          </a:xfrm>
        </p:spPr>
        <p:txBody>
          <a:bodyPr anchor="ctr">
            <a:normAutofit/>
          </a:bodyPr>
          <a:lstStyle/>
          <a:p>
            <a:r>
              <a:rPr lang="en-US" sz="2400" dirty="0"/>
              <a:t>Where a party or witness declines to participate in the live hearing process, and thus is not subject to cross-examination, the decision-maker is not prohibited from considering their out of hearing statements.</a:t>
            </a:r>
          </a:p>
          <a:p>
            <a:r>
              <a:rPr lang="en-US" sz="2400" dirty="0"/>
              <a:t>If a party declines to be cross-examined, the decision maker cannot draw an inference about the determination regarding responsibility solely from their refusal. </a:t>
            </a:r>
          </a:p>
        </p:txBody>
      </p:sp>
    </p:spTree>
    <p:extLst>
      <p:ext uri="{BB962C8B-B14F-4D97-AF65-F5344CB8AC3E}">
        <p14:creationId xmlns:p14="http://schemas.microsoft.com/office/powerpoint/2010/main" val="158864270"/>
      </p:ext>
    </p:extLst>
  </p:cSld>
  <p:clrMapOvr>
    <a:masterClrMapping/>
  </p:clrMapOvr>
  <mc:AlternateContent xmlns:mc="http://schemas.openxmlformats.org/markup-compatibility/2006">
    <mc:Choice xmlns:p14="http://schemas.microsoft.com/office/powerpoint/2010/main" Requires="p14">
      <p:transition spd="slow" p14:dur="2000" advTm="43301"/>
    </mc:Choice>
    <mc:Fallback>
      <p:transition spd="slow" advTm="43301"/>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2000" dirty="0">
                <a:solidFill>
                  <a:srgbClr val="FFFFFF"/>
                </a:solidFill>
              </a:rPr>
              <a:t>Hearing decision</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917283"/>
            <a:ext cx="6406716" cy="5023434"/>
          </a:xfrm>
        </p:spPr>
        <p:txBody>
          <a:bodyPr anchor="ctr">
            <a:normAutofit/>
          </a:bodyPr>
          <a:lstStyle/>
          <a:p>
            <a:r>
              <a:rPr lang="en-US" sz="2400" dirty="0"/>
              <a:t>Decision is based:</a:t>
            </a:r>
          </a:p>
          <a:p>
            <a:pPr lvl="1"/>
            <a:r>
              <a:rPr lang="en-US" sz="2400" dirty="0"/>
              <a:t>On relevant evidence only</a:t>
            </a:r>
          </a:p>
          <a:p>
            <a:pPr lvl="1"/>
            <a:r>
              <a:rPr lang="en-US" sz="2400" dirty="0"/>
              <a:t>Using a preponderance of the evidence standard –more likely than not.  </a:t>
            </a:r>
          </a:p>
          <a:p>
            <a:r>
              <a:rPr lang="en-US" sz="2400" dirty="0"/>
              <a:t>Written determination</a:t>
            </a:r>
          </a:p>
          <a:p>
            <a:endParaRPr lang="en-US" sz="2400" dirty="0"/>
          </a:p>
          <a:p>
            <a:pPr marL="0" indent="0" algn="ctr">
              <a:buNone/>
            </a:pPr>
            <a:r>
              <a:rPr lang="en-US" sz="2400" i="1" dirty="0"/>
              <a:t>Determinations about relevance will be discussed in a later section of this presentation. </a:t>
            </a:r>
          </a:p>
          <a:p>
            <a:endParaRPr lang="en-US" sz="2400" dirty="0"/>
          </a:p>
        </p:txBody>
      </p:sp>
    </p:spTree>
    <p:extLst>
      <p:ext uri="{BB962C8B-B14F-4D97-AF65-F5344CB8AC3E}">
        <p14:creationId xmlns:p14="http://schemas.microsoft.com/office/powerpoint/2010/main" val="4256229483"/>
      </p:ext>
    </p:extLst>
  </p:cSld>
  <p:clrMapOvr>
    <a:masterClrMapping/>
  </p:clrMapOvr>
  <mc:AlternateContent xmlns:mc="http://schemas.openxmlformats.org/markup-compatibility/2006">
    <mc:Choice xmlns:p14="http://schemas.microsoft.com/office/powerpoint/2010/main" Requires="p14">
      <p:transition spd="slow" p14:dur="2000" advTm="23632"/>
    </mc:Choice>
    <mc:Fallback>
      <p:transition spd="slow" advTm="23632"/>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a:xfrm>
            <a:off x="2231136" y="162587"/>
            <a:ext cx="7729728" cy="1188720"/>
          </a:xfrm>
        </p:spPr>
        <p:txBody>
          <a:bodyPr/>
          <a:lstStyle/>
          <a:p>
            <a:r>
              <a:rPr lang="en-US" dirty="0"/>
              <a:t>Written decision </a:t>
            </a:r>
          </a:p>
        </p:txBody>
      </p:sp>
      <p:sp>
        <p:nvSpPr>
          <p:cNvPr id="3" name="Content Placeholder 2">
            <a:extLst>
              <a:ext uri="{FF2B5EF4-FFF2-40B4-BE49-F238E27FC236}">
                <a16:creationId xmlns:a16="http://schemas.microsoft.com/office/drawing/2014/main" id="{7B8E0497-2676-4777-A910-32143833B403}"/>
              </a:ext>
            </a:extLst>
          </p:cNvPr>
          <p:cNvSpPr>
            <a:spLocks noGrp="1"/>
          </p:cNvSpPr>
          <p:nvPr>
            <p:ph idx="1"/>
          </p:nvPr>
        </p:nvSpPr>
        <p:spPr>
          <a:xfrm>
            <a:off x="393032" y="1540041"/>
            <a:ext cx="11405936" cy="5155372"/>
          </a:xfrm>
        </p:spPr>
        <p:txBody>
          <a:bodyPr>
            <a:noAutofit/>
          </a:bodyPr>
          <a:lstStyle/>
          <a:p>
            <a:pPr marL="0" indent="0">
              <a:buNone/>
            </a:pPr>
            <a:r>
              <a:rPr lang="en-US" sz="2200" dirty="0"/>
              <a:t>Provided simultaneously to both parties and includes:</a:t>
            </a:r>
          </a:p>
          <a:p>
            <a:r>
              <a:rPr lang="en-US" sz="2200" dirty="0"/>
              <a:t>List of allegations</a:t>
            </a:r>
          </a:p>
          <a:p>
            <a:r>
              <a:rPr lang="en-US" sz="2200" dirty="0"/>
              <a:t>Description of procedural steps taken from receipt of formal complaint through the determination, including any notifications to the parties, interviews with parties and witnesses, site visits, methods used to gather other evidence, and hearings held</a:t>
            </a:r>
          </a:p>
          <a:p>
            <a:r>
              <a:rPr lang="en-US" sz="2200" dirty="0"/>
              <a:t>Findings of fact supporting the determination</a:t>
            </a:r>
          </a:p>
          <a:p>
            <a:r>
              <a:rPr lang="en-US" sz="2200" dirty="0"/>
              <a:t>Conclusions regarding the employee or student code or policy manual</a:t>
            </a:r>
          </a:p>
          <a:p>
            <a:r>
              <a:rPr lang="en-US" sz="2200" dirty="0"/>
              <a:t>A statement of, and rationale for, the result for each allegation</a:t>
            </a:r>
          </a:p>
          <a:p>
            <a:r>
              <a:rPr lang="en-US" sz="2200" dirty="0"/>
              <a:t>Any disciplinary sanctions imposed on the respondent</a:t>
            </a:r>
          </a:p>
          <a:p>
            <a:r>
              <a:rPr lang="en-US" sz="2200" dirty="0"/>
              <a:t>Any remedies designed to restore or preserve equal access to the recipient’s education program or activity</a:t>
            </a:r>
          </a:p>
          <a:p>
            <a:r>
              <a:rPr lang="en-US" sz="2200" dirty="0"/>
              <a:t>Appeal rights</a:t>
            </a:r>
          </a:p>
        </p:txBody>
      </p:sp>
    </p:spTree>
    <p:extLst>
      <p:ext uri="{BB962C8B-B14F-4D97-AF65-F5344CB8AC3E}">
        <p14:creationId xmlns:p14="http://schemas.microsoft.com/office/powerpoint/2010/main" val="3758492011"/>
      </p:ext>
    </p:extLst>
  </p:cSld>
  <p:clrMapOvr>
    <a:masterClrMapping/>
  </p:clrMapOvr>
  <mc:AlternateContent xmlns:mc="http://schemas.openxmlformats.org/markup-compatibility/2006">
    <mc:Choice xmlns:p14="http://schemas.microsoft.com/office/powerpoint/2010/main" Requires="p14">
      <p:transition spd="slow" p14:dur="2000" advTm="47510"/>
    </mc:Choice>
    <mc:Fallback>
      <p:transition spd="slow" advTm="4751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5A753-6288-4AB9-93F2-B324D17C4816}"/>
              </a:ext>
            </a:extLst>
          </p:cNvPr>
          <p:cNvSpPr>
            <a:spLocks noGrp="1"/>
          </p:cNvSpPr>
          <p:nvPr>
            <p:ph type="title"/>
          </p:nvPr>
        </p:nvSpPr>
        <p:spPr>
          <a:xfrm>
            <a:off x="2231136" y="581635"/>
            <a:ext cx="7729728" cy="1188720"/>
          </a:xfrm>
        </p:spPr>
        <p:txBody>
          <a:bodyPr/>
          <a:lstStyle/>
          <a:p>
            <a:r>
              <a:rPr lang="en-US" dirty="0"/>
              <a:t>Sexual Harassment (2)</a:t>
            </a:r>
          </a:p>
        </p:txBody>
      </p:sp>
      <p:sp>
        <p:nvSpPr>
          <p:cNvPr id="3" name="Content Placeholder 2">
            <a:extLst>
              <a:ext uri="{FF2B5EF4-FFF2-40B4-BE49-F238E27FC236}">
                <a16:creationId xmlns:a16="http://schemas.microsoft.com/office/drawing/2014/main" id="{D47BCE28-AFEA-4603-B301-91A588FB6E92}"/>
              </a:ext>
            </a:extLst>
          </p:cNvPr>
          <p:cNvSpPr>
            <a:spLocks noGrp="1"/>
          </p:cNvSpPr>
          <p:nvPr>
            <p:ph idx="1"/>
          </p:nvPr>
        </p:nvSpPr>
        <p:spPr>
          <a:xfrm>
            <a:off x="1066800" y="2069636"/>
            <a:ext cx="10058400" cy="4158172"/>
          </a:xfrm>
        </p:spPr>
        <p:txBody>
          <a:bodyPr>
            <a:noAutofit/>
          </a:bodyPr>
          <a:lstStyle/>
          <a:p>
            <a:r>
              <a:rPr lang="en-US" sz="2400" dirty="0">
                <a:solidFill>
                  <a:srgbClr val="000000"/>
                </a:solidFill>
                <a:ea typeface="Times New Roman"/>
              </a:rPr>
              <a:t>Unwelcome conduct </a:t>
            </a:r>
          </a:p>
          <a:p>
            <a:r>
              <a:rPr lang="en-US" sz="2400" dirty="0">
                <a:solidFill>
                  <a:srgbClr val="000000"/>
                </a:solidFill>
                <a:ea typeface="Times New Roman"/>
              </a:rPr>
              <a:t>Determined by a reasonable person to be so severe, pervasive, and objectively offensive</a:t>
            </a:r>
          </a:p>
          <a:p>
            <a:r>
              <a:rPr lang="en-US" sz="2400" dirty="0">
                <a:solidFill>
                  <a:srgbClr val="000000"/>
                </a:solidFill>
                <a:ea typeface="Times New Roman"/>
              </a:rPr>
              <a:t>That it effectively denies a person equal access to the university’s education, program or activity </a:t>
            </a:r>
          </a:p>
        </p:txBody>
      </p:sp>
    </p:spTree>
    <p:extLst>
      <p:ext uri="{BB962C8B-B14F-4D97-AF65-F5344CB8AC3E}">
        <p14:creationId xmlns:p14="http://schemas.microsoft.com/office/powerpoint/2010/main" val="3489482982"/>
      </p:ext>
    </p:extLst>
  </p:cSld>
  <p:clrMapOvr>
    <a:masterClrMapping/>
  </p:clrMapOvr>
  <mc:AlternateContent xmlns:mc="http://schemas.openxmlformats.org/markup-compatibility/2006">
    <mc:Choice xmlns:p14="http://schemas.microsoft.com/office/powerpoint/2010/main" Requires="p14">
      <p:transition spd="slow" p14:dur="2000" advTm="46409"/>
    </mc:Choice>
    <mc:Fallback>
      <p:transition spd="slow" advTm="46409"/>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bg>
      <p:bgPr>
        <a:pattFill prst="pct90">
          <a:fgClr>
            <a:schemeClr val="tx2"/>
          </a:fgClr>
          <a:bgClr>
            <a:schemeClr val="bg1"/>
          </a:bgClr>
        </a:patt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4A4C766-487B-43B3-8D39-E45E34303C62}"/>
              </a:ext>
            </a:extLst>
          </p:cNvPr>
          <p:cNvSpPr>
            <a:spLocks noGrp="1"/>
          </p:cNvSpPr>
          <p:nvPr>
            <p:ph type="title"/>
          </p:nvPr>
        </p:nvSpPr>
        <p:spPr>
          <a:xfrm>
            <a:off x="2231136" y="467418"/>
            <a:ext cx="7729728" cy="1188720"/>
          </a:xfrm>
          <a:solidFill>
            <a:srgbClr val="FFFFFF"/>
          </a:solidFill>
        </p:spPr>
        <p:txBody>
          <a:bodyPr>
            <a:normAutofit/>
          </a:bodyPr>
          <a:lstStyle/>
          <a:p>
            <a:r>
              <a:rPr lang="en-US" dirty="0"/>
              <a:t>Example #11</a:t>
            </a:r>
          </a:p>
        </p:txBody>
      </p:sp>
      <p:sp>
        <p:nvSpPr>
          <p:cNvPr id="3" name="Content Placeholder 2">
            <a:extLst>
              <a:ext uri="{FF2B5EF4-FFF2-40B4-BE49-F238E27FC236}">
                <a16:creationId xmlns:a16="http://schemas.microsoft.com/office/drawing/2014/main" id="{32502A1A-B4EC-461D-9302-ECD43D426129}"/>
              </a:ext>
            </a:extLst>
          </p:cNvPr>
          <p:cNvSpPr>
            <a:spLocks noGrp="1"/>
          </p:cNvSpPr>
          <p:nvPr>
            <p:ph idx="1"/>
          </p:nvPr>
        </p:nvSpPr>
        <p:spPr>
          <a:xfrm>
            <a:off x="1524000" y="2123556"/>
            <a:ext cx="9144000" cy="2868574"/>
          </a:xfrm>
        </p:spPr>
        <p:txBody>
          <a:bodyPr>
            <a:noAutofit/>
          </a:bodyPr>
          <a:lstStyle/>
          <a:p>
            <a:pPr marL="0" indent="0">
              <a:buNone/>
            </a:pPr>
            <a:r>
              <a:rPr lang="en-US" sz="2200" dirty="0">
                <a:solidFill>
                  <a:srgbClr val="404040"/>
                </a:solidFill>
              </a:rPr>
              <a:t>A live hearing is held to assess evidence regarding Student A’s allegations that Student B subjected her to sexual assault.  Although Student A engaged in the investigative process and was interviewed, Student A declines to participate in the hearing. What happens?</a:t>
            </a:r>
          </a:p>
          <a:p>
            <a:pPr marL="0" indent="0">
              <a:buNone/>
            </a:pPr>
            <a:r>
              <a:rPr lang="en-US" sz="2200" dirty="0">
                <a:solidFill>
                  <a:srgbClr val="404040"/>
                </a:solidFill>
              </a:rPr>
              <a:t>The decision-maker may consider Student A’s statements to the investigator, if the decision-maker deems the statements relevant to the hearing. </a:t>
            </a:r>
          </a:p>
        </p:txBody>
      </p:sp>
    </p:spTree>
    <p:extLst>
      <p:ext uri="{BB962C8B-B14F-4D97-AF65-F5344CB8AC3E}">
        <p14:creationId xmlns:p14="http://schemas.microsoft.com/office/powerpoint/2010/main" val="161024954"/>
      </p:ext>
    </p:extLst>
  </p:cSld>
  <p:clrMapOvr>
    <a:masterClrMapping/>
  </p:clrMapOvr>
  <mc:AlternateContent xmlns:mc="http://schemas.openxmlformats.org/markup-compatibility/2006">
    <mc:Choice xmlns:p14="http://schemas.microsoft.com/office/powerpoint/2010/main" Requires="p14">
      <p:transition spd="slow" p14:dur="2000" advTm="30531"/>
    </mc:Choice>
    <mc:Fallback>
      <p:transition spd="slow" advTm="30531"/>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bg>
      <p:bgPr>
        <a:pattFill prst="pct90">
          <a:fgClr>
            <a:schemeClr val="tx2"/>
          </a:fgClr>
          <a:bgClr>
            <a:schemeClr val="bg1"/>
          </a:bgClr>
        </a:patt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4A4C766-487B-43B3-8D39-E45E34303C62}"/>
              </a:ext>
            </a:extLst>
          </p:cNvPr>
          <p:cNvSpPr>
            <a:spLocks noGrp="1"/>
          </p:cNvSpPr>
          <p:nvPr>
            <p:ph type="title"/>
          </p:nvPr>
        </p:nvSpPr>
        <p:spPr>
          <a:xfrm>
            <a:off x="2231136" y="467418"/>
            <a:ext cx="7729728" cy="1188720"/>
          </a:xfrm>
          <a:solidFill>
            <a:srgbClr val="FFFFFF"/>
          </a:solidFill>
        </p:spPr>
        <p:txBody>
          <a:bodyPr>
            <a:normAutofit/>
          </a:bodyPr>
          <a:lstStyle/>
          <a:p>
            <a:r>
              <a:rPr lang="en-US" dirty="0"/>
              <a:t>Example #12</a:t>
            </a:r>
          </a:p>
        </p:txBody>
      </p:sp>
      <p:sp>
        <p:nvSpPr>
          <p:cNvPr id="3" name="Content Placeholder 2">
            <a:extLst>
              <a:ext uri="{FF2B5EF4-FFF2-40B4-BE49-F238E27FC236}">
                <a16:creationId xmlns:a16="http://schemas.microsoft.com/office/drawing/2014/main" id="{32502A1A-B4EC-461D-9302-ECD43D426129}"/>
              </a:ext>
            </a:extLst>
          </p:cNvPr>
          <p:cNvSpPr>
            <a:spLocks noGrp="1"/>
          </p:cNvSpPr>
          <p:nvPr>
            <p:ph idx="1"/>
          </p:nvPr>
        </p:nvSpPr>
        <p:spPr>
          <a:xfrm>
            <a:off x="1524000" y="2123556"/>
            <a:ext cx="9144000" cy="2868574"/>
          </a:xfrm>
        </p:spPr>
        <p:txBody>
          <a:bodyPr>
            <a:noAutofit/>
          </a:bodyPr>
          <a:lstStyle/>
          <a:p>
            <a:pPr marL="0" indent="0">
              <a:buNone/>
            </a:pPr>
            <a:r>
              <a:rPr lang="en-US" sz="2200" dirty="0">
                <a:solidFill>
                  <a:srgbClr val="404040"/>
                </a:solidFill>
              </a:rPr>
              <a:t>A live hearing is held to assess evidence regarding Employee A’s allegations that Employee B subjected Employee A to sexual harassment.  Employee A does not have an advisor. </a:t>
            </a:r>
          </a:p>
          <a:p>
            <a:pPr marL="0" indent="0">
              <a:buNone/>
            </a:pPr>
            <a:r>
              <a:rPr lang="en-US" sz="2200" dirty="0">
                <a:solidFill>
                  <a:srgbClr val="404040"/>
                </a:solidFill>
              </a:rPr>
              <a:t>WSU will provide Employee A with an advisor to ask questions of the opposing party and other witnesses. </a:t>
            </a:r>
          </a:p>
        </p:txBody>
      </p:sp>
    </p:spTree>
    <p:extLst>
      <p:ext uri="{BB962C8B-B14F-4D97-AF65-F5344CB8AC3E}">
        <p14:creationId xmlns:p14="http://schemas.microsoft.com/office/powerpoint/2010/main" val="881035184"/>
      </p:ext>
    </p:extLst>
  </p:cSld>
  <p:clrMapOvr>
    <a:masterClrMapping/>
  </p:clrMapOvr>
  <mc:AlternateContent xmlns:mc="http://schemas.openxmlformats.org/markup-compatibility/2006">
    <mc:Choice xmlns:p14="http://schemas.microsoft.com/office/powerpoint/2010/main" Requires="p14">
      <p:transition spd="slow" p14:dur="2000" advTm="18565"/>
    </mc:Choice>
    <mc:Fallback>
      <p:transition spd="slow" advTm="18565"/>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bg>
      <p:bgPr>
        <a:pattFill prst="pct90">
          <a:fgClr>
            <a:schemeClr val="tx2"/>
          </a:fgClr>
          <a:bgClr>
            <a:schemeClr val="bg1"/>
          </a:bgClr>
        </a:patt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4A4C766-487B-43B3-8D39-E45E34303C62}"/>
              </a:ext>
            </a:extLst>
          </p:cNvPr>
          <p:cNvSpPr>
            <a:spLocks noGrp="1"/>
          </p:cNvSpPr>
          <p:nvPr>
            <p:ph type="title"/>
          </p:nvPr>
        </p:nvSpPr>
        <p:spPr>
          <a:xfrm>
            <a:off x="2231136" y="467418"/>
            <a:ext cx="7729728" cy="1188720"/>
          </a:xfrm>
          <a:solidFill>
            <a:srgbClr val="FFFFFF"/>
          </a:solidFill>
        </p:spPr>
        <p:txBody>
          <a:bodyPr>
            <a:normAutofit/>
          </a:bodyPr>
          <a:lstStyle/>
          <a:p>
            <a:r>
              <a:rPr lang="en-US" dirty="0"/>
              <a:t>Example #13</a:t>
            </a:r>
          </a:p>
        </p:txBody>
      </p:sp>
      <p:sp>
        <p:nvSpPr>
          <p:cNvPr id="3" name="Content Placeholder 2">
            <a:extLst>
              <a:ext uri="{FF2B5EF4-FFF2-40B4-BE49-F238E27FC236}">
                <a16:creationId xmlns:a16="http://schemas.microsoft.com/office/drawing/2014/main" id="{32502A1A-B4EC-461D-9302-ECD43D426129}"/>
              </a:ext>
            </a:extLst>
          </p:cNvPr>
          <p:cNvSpPr>
            <a:spLocks noGrp="1"/>
          </p:cNvSpPr>
          <p:nvPr>
            <p:ph idx="1"/>
          </p:nvPr>
        </p:nvSpPr>
        <p:spPr>
          <a:xfrm>
            <a:off x="1524000" y="2123556"/>
            <a:ext cx="9144000" cy="2868574"/>
          </a:xfrm>
        </p:spPr>
        <p:txBody>
          <a:bodyPr>
            <a:noAutofit/>
          </a:bodyPr>
          <a:lstStyle/>
          <a:p>
            <a:pPr marL="0" indent="0">
              <a:buNone/>
            </a:pPr>
            <a:r>
              <a:rPr lang="en-US" sz="2200" dirty="0">
                <a:solidFill>
                  <a:srgbClr val="404040"/>
                </a:solidFill>
              </a:rPr>
              <a:t>A live hearing is held to assess evidence regarding Student A’s allegations that Employee B stalked Student A.  Employee B wants to provide evidence that is not relevant.</a:t>
            </a:r>
          </a:p>
          <a:p>
            <a:pPr marL="0" indent="0">
              <a:buNone/>
            </a:pPr>
            <a:r>
              <a:rPr lang="en-US" sz="2200" dirty="0">
                <a:solidFill>
                  <a:srgbClr val="404040"/>
                </a:solidFill>
              </a:rPr>
              <a:t>The decision-maker must exclude the non-relevant evidence from consideration.  </a:t>
            </a:r>
          </a:p>
        </p:txBody>
      </p:sp>
    </p:spTree>
    <p:extLst>
      <p:ext uri="{BB962C8B-B14F-4D97-AF65-F5344CB8AC3E}">
        <p14:creationId xmlns:p14="http://schemas.microsoft.com/office/powerpoint/2010/main" val="202045633"/>
      </p:ext>
    </p:extLst>
  </p:cSld>
  <p:clrMapOvr>
    <a:masterClrMapping/>
  </p:clrMapOvr>
  <mc:AlternateContent xmlns:mc="http://schemas.openxmlformats.org/markup-compatibility/2006">
    <mc:Choice xmlns:p14="http://schemas.microsoft.com/office/powerpoint/2010/main" Requires="p14">
      <p:transition spd="slow" p14:dur="2000" advTm="16814"/>
    </mc:Choice>
    <mc:Fallback>
      <p:transition spd="slow" advTm="16814"/>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bg>
      <p:bgPr>
        <a:pattFill prst="pct90">
          <a:fgClr>
            <a:schemeClr val="tx2"/>
          </a:fgClr>
          <a:bgClr>
            <a:schemeClr val="bg1"/>
          </a:bgClr>
        </a:patt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4A4C766-487B-43B3-8D39-E45E34303C62}"/>
              </a:ext>
            </a:extLst>
          </p:cNvPr>
          <p:cNvSpPr>
            <a:spLocks noGrp="1"/>
          </p:cNvSpPr>
          <p:nvPr>
            <p:ph type="title"/>
          </p:nvPr>
        </p:nvSpPr>
        <p:spPr>
          <a:xfrm>
            <a:off x="2231136" y="467418"/>
            <a:ext cx="7729728" cy="1188720"/>
          </a:xfrm>
          <a:solidFill>
            <a:srgbClr val="FFFFFF"/>
          </a:solidFill>
        </p:spPr>
        <p:txBody>
          <a:bodyPr>
            <a:normAutofit/>
          </a:bodyPr>
          <a:lstStyle/>
          <a:p>
            <a:r>
              <a:rPr lang="en-US" dirty="0"/>
              <a:t>Example #14</a:t>
            </a:r>
          </a:p>
        </p:txBody>
      </p:sp>
      <p:sp>
        <p:nvSpPr>
          <p:cNvPr id="3" name="Content Placeholder 2">
            <a:extLst>
              <a:ext uri="{FF2B5EF4-FFF2-40B4-BE49-F238E27FC236}">
                <a16:creationId xmlns:a16="http://schemas.microsoft.com/office/drawing/2014/main" id="{32502A1A-B4EC-461D-9302-ECD43D426129}"/>
              </a:ext>
            </a:extLst>
          </p:cNvPr>
          <p:cNvSpPr>
            <a:spLocks noGrp="1"/>
          </p:cNvSpPr>
          <p:nvPr>
            <p:ph idx="1"/>
          </p:nvPr>
        </p:nvSpPr>
        <p:spPr>
          <a:xfrm>
            <a:off x="1524000" y="2123556"/>
            <a:ext cx="9144000" cy="2868574"/>
          </a:xfrm>
        </p:spPr>
        <p:txBody>
          <a:bodyPr>
            <a:noAutofit/>
          </a:bodyPr>
          <a:lstStyle/>
          <a:p>
            <a:pPr marL="0" indent="0">
              <a:buNone/>
            </a:pPr>
            <a:r>
              <a:rPr lang="en-US" sz="2200" dirty="0">
                <a:solidFill>
                  <a:srgbClr val="404040"/>
                </a:solidFill>
              </a:rPr>
              <a:t>A live hearing is held to assess evidence regarding Student A’s allegations against Student B.  Student B informs the hearing facilitator that he is scared to be in the same room as Student A. </a:t>
            </a:r>
          </a:p>
          <a:p>
            <a:pPr marL="0" indent="0">
              <a:buNone/>
            </a:pPr>
            <a:r>
              <a:rPr lang="en-US" sz="2200" dirty="0">
                <a:solidFill>
                  <a:srgbClr val="404040"/>
                </a:solidFill>
              </a:rPr>
              <a:t>The live hearing can be held virtually, so that Student B does not have to be in the same location as Student A.  The parties need to be able to see and hear each other in live-time. </a:t>
            </a:r>
          </a:p>
        </p:txBody>
      </p:sp>
    </p:spTree>
    <p:extLst>
      <p:ext uri="{BB962C8B-B14F-4D97-AF65-F5344CB8AC3E}">
        <p14:creationId xmlns:p14="http://schemas.microsoft.com/office/powerpoint/2010/main" val="3198563147"/>
      </p:ext>
    </p:extLst>
  </p:cSld>
  <p:clrMapOvr>
    <a:masterClrMapping/>
  </p:clrMapOvr>
  <mc:AlternateContent xmlns:mc="http://schemas.openxmlformats.org/markup-compatibility/2006">
    <mc:Choice xmlns:p14="http://schemas.microsoft.com/office/powerpoint/2010/main" Requires="p14">
      <p:transition spd="slow" p14:dur="2000" advTm="23017"/>
    </mc:Choice>
    <mc:Fallback>
      <p:transition spd="slow" advTm="23017"/>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2F42E2B-D3B0-424C-84A8-FD9DF1DF16D5}"/>
              </a:ext>
            </a:extLst>
          </p:cNvPr>
          <p:cNvSpPr>
            <a:spLocks noGrp="1"/>
          </p:cNvSpPr>
          <p:nvPr>
            <p:ph type="title"/>
          </p:nvPr>
        </p:nvSpPr>
        <p:spPr/>
        <p:txBody>
          <a:bodyPr/>
          <a:lstStyle/>
          <a:p>
            <a:r>
              <a:rPr lang="en-US" dirty="0"/>
              <a:t>Appeals Process</a:t>
            </a:r>
          </a:p>
        </p:txBody>
      </p:sp>
    </p:spTree>
    <p:extLst>
      <p:ext uri="{BB962C8B-B14F-4D97-AF65-F5344CB8AC3E}">
        <p14:creationId xmlns:p14="http://schemas.microsoft.com/office/powerpoint/2010/main" val="579853187"/>
      </p:ext>
    </p:extLst>
  </p:cSld>
  <p:clrMapOvr>
    <a:masterClrMapping/>
  </p:clrMapOvr>
  <mc:AlternateContent xmlns:mc="http://schemas.openxmlformats.org/markup-compatibility/2006" xmlns:p14="http://schemas.microsoft.com/office/powerpoint/2010/main">
    <mc:Choice Requires="p14">
      <p:transition spd="slow" p14:dur="2000" advTm="5673"/>
    </mc:Choice>
    <mc:Fallback xmlns="">
      <p:transition spd="slow" advTm="5673"/>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a:xfrm>
            <a:off x="2231136" y="467387"/>
            <a:ext cx="7729728" cy="1188720"/>
          </a:xfrm>
        </p:spPr>
        <p:txBody>
          <a:bodyPr/>
          <a:lstStyle/>
          <a:p>
            <a:r>
              <a:rPr lang="en-US" dirty="0"/>
              <a:t>Appeals</a:t>
            </a:r>
          </a:p>
        </p:txBody>
      </p:sp>
      <p:sp>
        <p:nvSpPr>
          <p:cNvPr id="3" name="Content Placeholder 2">
            <a:extLst>
              <a:ext uri="{FF2B5EF4-FFF2-40B4-BE49-F238E27FC236}">
                <a16:creationId xmlns:a16="http://schemas.microsoft.com/office/drawing/2014/main" id="{7B8E0497-2676-4777-A910-32143833B403}"/>
              </a:ext>
            </a:extLst>
          </p:cNvPr>
          <p:cNvSpPr>
            <a:spLocks noGrp="1"/>
          </p:cNvSpPr>
          <p:nvPr>
            <p:ph idx="1"/>
          </p:nvPr>
        </p:nvSpPr>
        <p:spPr>
          <a:xfrm>
            <a:off x="1066800" y="2153412"/>
            <a:ext cx="10058400" cy="4086751"/>
          </a:xfrm>
        </p:spPr>
        <p:txBody>
          <a:bodyPr>
            <a:normAutofit/>
          </a:bodyPr>
          <a:lstStyle/>
          <a:p>
            <a:pPr marL="0" indent="0">
              <a:buNone/>
            </a:pPr>
            <a:r>
              <a:rPr lang="en-US" sz="2400" dirty="0"/>
              <a:t>After a live hearing, cases involving Title IX Sexual Harassment allegations are afforded specific appeals processes.  The appeal:</a:t>
            </a:r>
          </a:p>
          <a:p>
            <a:r>
              <a:rPr lang="en-US" sz="2400" dirty="0"/>
              <a:t>Made to a separate decision-maker (not the investigator,  Title IX Coordinator, or live hearing decision-maker)</a:t>
            </a:r>
          </a:p>
          <a:p>
            <a:pPr lvl="1"/>
            <a:r>
              <a:rPr lang="en-US" sz="2400" dirty="0"/>
              <a:t>Decision maker must have received training</a:t>
            </a:r>
          </a:p>
          <a:p>
            <a:r>
              <a:rPr lang="en-US" sz="2400" dirty="0"/>
              <a:t>For students – University Appeals Board (see Standards of Conduct for Students)</a:t>
            </a:r>
          </a:p>
          <a:p>
            <a:r>
              <a:rPr lang="en-US" sz="2400" dirty="0"/>
              <a:t>For employees – see Appeals process in relevant employee manual</a:t>
            </a:r>
          </a:p>
        </p:txBody>
      </p:sp>
    </p:spTree>
    <p:extLst>
      <p:ext uri="{BB962C8B-B14F-4D97-AF65-F5344CB8AC3E}">
        <p14:creationId xmlns:p14="http://schemas.microsoft.com/office/powerpoint/2010/main" val="997522998"/>
      </p:ext>
    </p:extLst>
  </p:cSld>
  <p:clrMapOvr>
    <a:masterClrMapping/>
  </p:clrMapOvr>
  <mc:AlternateContent xmlns:mc="http://schemas.openxmlformats.org/markup-compatibility/2006">
    <mc:Choice xmlns:p14="http://schemas.microsoft.com/office/powerpoint/2010/main" Requires="p14">
      <p:transition spd="slow" p14:dur="2000" advTm="31202"/>
    </mc:Choice>
    <mc:Fallback>
      <p:transition spd="slow" advTm="31202"/>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2000" dirty="0">
                <a:solidFill>
                  <a:srgbClr val="FFFFFF"/>
                </a:solidFill>
              </a:rPr>
              <a:t>Grounds for appeal</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288758"/>
            <a:ext cx="6406716" cy="6240379"/>
          </a:xfrm>
        </p:spPr>
        <p:txBody>
          <a:bodyPr anchor="ctr">
            <a:noAutofit/>
          </a:bodyPr>
          <a:lstStyle/>
          <a:p>
            <a:r>
              <a:rPr lang="en-US" sz="2400" dirty="0"/>
              <a:t>Appeals can be made on the following grounds:</a:t>
            </a:r>
          </a:p>
          <a:p>
            <a:pPr lvl="1"/>
            <a:r>
              <a:rPr lang="en-US" sz="2400" dirty="0"/>
              <a:t>A procedural irregularity that affected the outcome of the matter</a:t>
            </a:r>
          </a:p>
          <a:p>
            <a:pPr lvl="1"/>
            <a:r>
              <a:rPr lang="en-US" sz="2400" dirty="0"/>
              <a:t>New evidence that was not reasonably available at the time the determination regarding responsibility or dismissal was made, that could affect the outcome of the matter</a:t>
            </a:r>
          </a:p>
          <a:p>
            <a:pPr lvl="1"/>
            <a:r>
              <a:rPr lang="en-US" sz="2400" dirty="0"/>
              <a:t>The Title IX Coordinator, investigator(s), or decision-maker(s) had a conflict of interest or bias for or against complainants or respondents generally or the individual complaint or respondent that affected the outcome of the matter</a:t>
            </a:r>
          </a:p>
        </p:txBody>
      </p:sp>
    </p:spTree>
    <p:extLst>
      <p:ext uri="{BB962C8B-B14F-4D97-AF65-F5344CB8AC3E}">
        <p14:creationId xmlns:p14="http://schemas.microsoft.com/office/powerpoint/2010/main" val="3442005920"/>
      </p:ext>
    </p:extLst>
  </p:cSld>
  <p:clrMapOvr>
    <a:masterClrMapping/>
  </p:clrMapOvr>
  <mc:AlternateContent xmlns:mc="http://schemas.openxmlformats.org/markup-compatibility/2006">
    <mc:Choice xmlns:p14="http://schemas.microsoft.com/office/powerpoint/2010/main" Requires="p14">
      <p:transition spd="slow" p14:dur="2000" advTm="29902"/>
    </mc:Choice>
    <mc:Fallback>
      <p:transition spd="slow" advTm="29902"/>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1800" dirty="0">
                <a:solidFill>
                  <a:srgbClr val="FFFFFF"/>
                </a:solidFill>
              </a:rPr>
              <a:t>Requirements for appeal</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917283"/>
            <a:ext cx="6406716" cy="5023434"/>
          </a:xfrm>
        </p:spPr>
        <p:txBody>
          <a:bodyPr anchor="ctr">
            <a:normAutofit/>
          </a:bodyPr>
          <a:lstStyle/>
          <a:p>
            <a:r>
              <a:rPr lang="en-US" sz="2400" dirty="0"/>
              <a:t>Notify the other party in writing when an appeal is filed</a:t>
            </a:r>
          </a:p>
          <a:p>
            <a:r>
              <a:rPr lang="en-US" sz="2400" dirty="0"/>
              <a:t>Ensure that the decision-maker is not the same person as for the live hearing process, investigation, or Title IX Coordinator</a:t>
            </a:r>
          </a:p>
          <a:p>
            <a:r>
              <a:rPr lang="en-US" sz="2400" dirty="0"/>
              <a:t>Give both parties a reasonable, equal opportunity to submit a written statement in support of or challenging the outcome</a:t>
            </a:r>
          </a:p>
        </p:txBody>
      </p:sp>
    </p:spTree>
    <p:extLst>
      <p:ext uri="{BB962C8B-B14F-4D97-AF65-F5344CB8AC3E}">
        <p14:creationId xmlns:p14="http://schemas.microsoft.com/office/powerpoint/2010/main" val="2315089119"/>
      </p:ext>
    </p:extLst>
  </p:cSld>
  <p:clrMapOvr>
    <a:masterClrMapping/>
  </p:clrMapOvr>
  <mc:AlternateContent xmlns:mc="http://schemas.openxmlformats.org/markup-compatibility/2006">
    <mc:Choice xmlns:p14="http://schemas.microsoft.com/office/powerpoint/2010/main" Requires="p14">
      <p:transition spd="slow" p14:dur="2000" advTm="23019"/>
    </mc:Choice>
    <mc:Fallback>
      <p:transition spd="slow" advTm="23019"/>
    </mc:Fallback>
  </mc:AlternateContent>
</p:sld>
</file>

<file path=ppt/slides/slide7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useBgFill="1">
        <p:nvSpPr>
          <p:cNvPr id="15"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16"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07551DB1-341E-4900-A153-F8464EA91387}"/>
              </a:ext>
            </a:extLst>
          </p:cNvPr>
          <p:cNvSpPr>
            <a:spLocks noGrp="1"/>
          </p:cNvSpPr>
          <p:nvPr>
            <p:ph type="title"/>
          </p:nvPr>
        </p:nvSpPr>
        <p:spPr>
          <a:xfrm>
            <a:off x="1260873" y="1586484"/>
            <a:ext cx="3685032" cy="3685032"/>
          </a:xfrm>
          <a:prstGeom prst="ellipse">
            <a:avLst/>
          </a:prstGeom>
          <a:solidFill>
            <a:schemeClr val="accent1"/>
          </a:solidFill>
          <a:ln>
            <a:noFill/>
          </a:ln>
        </p:spPr>
        <p:txBody>
          <a:bodyPr>
            <a:normAutofit/>
          </a:bodyPr>
          <a:lstStyle/>
          <a:p>
            <a:r>
              <a:rPr lang="en-US" sz="2000" dirty="0">
                <a:solidFill>
                  <a:srgbClr val="FFFFFF"/>
                </a:solidFill>
              </a:rPr>
              <a:t>Appeals Decision</a:t>
            </a:r>
          </a:p>
        </p:txBody>
      </p:sp>
      <p:sp>
        <p:nvSpPr>
          <p:cNvPr id="3" name="Content Placeholder 2">
            <a:extLst>
              <a:ext uri="{FF2B5EF4-FFF2-40B4-BE49-F238E27FC236}">
                <a16:creationId xmlns:a16="http://schemas.microsoft.com/office/drawing/2014/main" id="{088058B5-34D4-417F-9467-A21F89F8485C}"/>
              </a:ext>
            </a:extLst>
          </p:cNvPr>
          <p:cNvSpPr>
            <a:spLocks noGrp="1"/>
          </p:cNvSpPr>
          <p:nvPr>
            <p:ph idx="1"/>
          </p:nvPr>
        </p:nvSpPr>
        <p:spPr>
          <a:xfrm>
            <a:off x="5332203" y="917283"/>
            <a:ext cx="6406716" cy="5023434"/>
          </a:xfrm>
        </p:spPr>
        <p:txBody>
          <a:bodyPr anchor="ctr">
            <a:normAutofit/>
          </a:bodyPr>
          <a:lstStyle/>
          <a:p>
            <a:r>
              <a:rPr lang="en-US" sz="2400" dirty="0"/>
              <a:t>After reviewing the appeal and any written statements from the parties, the appeals decision maker will:</a:t>
            </a:r>
          </a:p>
          <a:p>
            <a:pPr lvl="1"/>
            <a:r>
              <a:rPr lang="en-US" sz="2400" dirty="0"/>
              <a:t>Issue a written decision describing the result of the appeal and the rationale for the result</a:t>
            </a:r>
          </a:p>
          <a:p>
            <a:pPr lvl="1"/>
            <a:r>
              <a:rPr lang="en-US" sz="2400" dirty="0"/>
              <a:t>Provide the written decision simultaneously to both parties</a:t>
            </a:r>
          </a:p>
        </p:txBody>
      </p:sp>
    </p:spTree>
    <p:extLst>
      <p:ext uri="{BB962C8B-B14F-4D97-AF65-F5344CB8AC3E}">
        <p14:creationId xmlns:p14="http://schemas.microsoft.com/office/powerpoint/2010/main" val="1744835973"/>
      </p:ext>
    </p:extLst>
  </p:cSld>
  <p:clrMapOvr>
    <a:masterClrMapping/>
  </p:clrMapOvr>
  <mc:AlternateContent xmlns:mc="http://schemas.openxmlformats.org/markup-compatibility/2006">
    <mc:Choice xmlns:p14="http://schemas.microsoft.com/office/powerpoint/2010/main" Requires="p14">
      <p:transition spd="slow" p14:dur="2000" advTm="15304"/>
    </mc:Choice>
    <mc:Fallback>
      <p:transition spd="slow" advTm="15304"/>
    </mc:Fallback>
  </mc:AlternateContent>
</p:sld>
</file>

<file path=ppt/slides/slide79.xml><?xml version="1.0" encoding="utf-8"?>
<p:sld xmlns:a="http://schemas.openxmlformats.org/drawingml/2006/main" xmlns:r="http://schemas.openxmlformats.org/officeDocument/2006/relationships" xmlns:p="http://schemas.openxmlformats.org/presentationml/2006/main">
  <p:cSld>
    <p:bg>
      <p:bgPr>
        <a:pattFill prst="pct90">
          <a:fgClr>
            <a:schemeClr val="tx2"/>
          </a:fgClr>
          <a:bgClr>
            <a:schemeClr val="bg1"/>
          </a:bgClr>
        </a:patt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4A4C766-487B-43B3-8D39-E45E34303C62}"/>
              </a:ext>
            </a:extLst>
          </p:cNvPr>
          <p:cNvSpPr>
            <a:spLocks noGrp="1"/>
          </p:cNvSpPr>
          <p:nvPr>
            <p:ph type="title"/>
          </p:nvPr>
        </p:nvSpPr>
        <p:spPr>
          <a:xfrm>
            <a:off x="2231136" y="467418"/>
            <a:ext cx="7729728" cy="1188720"/>
          </a:xfrm>
          <a:solidFill>
            <a:srgbClr val="FFFFFF"/>
          </a:solidFill>
        </p:spPr>
        <p:txBody>
          <a:bodyPr>
            <a:normAutofit/>
          </a:bodyPr>
          <a:lstStyle/>
          <a:p>
            <a:r>
              <a:rPr lang="en-US" dirty="0"/>
              <a:t>Example #15</a:t>
            </a:r>
          </a:p>
        </p:txBody>
      </p:sp>
      <p:sp>
        <p:nvSpPr>
          <p:cNvPr id="3" name="Content Placeholder 2">
            <a:extLst>
              <a:ext uri="{FF2B5EF4-FFF2-40B4-BE49-F238E27FC236}">
                <a16:creationId xmlns:a16="http://schemas.microsoft.com/office/drawing/2014/main" id="{32502A1A-B4EC-461D-9302-ECD43D426129}"/>
              </a:ext>
            </a:extLst>
          </p:cNvPr>
          <p:cNvSpPr>
            <a:spLocks noGrp="1"/>
          </p:cNvSpPr>
          <p:nvPr>
            <p:ph idx="1"/>
          </p:nvPr>
        </p:nvSpPr>
        <p:spPr>
          <a:xfrm>
            <a:off x="1524000" y="1656138"/>
            <a:ext cx="9144000" cy="3953706"/>
          </a:xfrm>
        </p:spPr>
        <p:txBody>
          <a:bodyPr>
            <a:noAutofit/>
          </a:bodyPr>
          <a:lstStyle/>
          <a:p>
            <a:pPr marL="0" indent="0">
              <a:buNone/>
            </a:pPr>
            <a:r>
              <a:rPr lang="en-US" sz="2200" dirty="0">
                <a:solidFill>
                  <a:srgbClr val="404040"/>
                </a:solidFill>
              </a:rPr>
              <a:t>A live hearing results in a finding that Student B subjected Student A to dating violence.  Student B appeals the finding because (1) his notice of Investigation did not include one of the allegations that he was found responsible for, and (2) he disagreed with the definition of dating violence. What happens?</a:t>
            </a:r>
          </a:p>
          <a:p>
            <a:pPr marL="0" indent="0">
              <a:buNone/>
            </a:pPr>
            <a:r>
              <a:rPr lang="en-US" sz="2200" dirty="0">
                <a:solidFill>
                  <a:srgbClr val="404040"/>
                </a:solidFill>
              </a:rPr>
              <a:t>The appeals decision-maker will accept the first basis of appeal – this is a procedural irregularity that may have affected the outcome of the matter. For example, if Student B knew this allegation existed, he may have provided additional evidence.  However, the appeals decision-maker cannot accept the second appeal – this is not one of the allowed grounds for appeals of a Title IX case.</a:t>
            </a:r>
          </a:p>
        </p:txBody>
      </p:sp>
    </p:spTree>
    <p:extLst>
      <p:ext uri="{BB962C8B-B14F-4D97-AF65-F5344CB8AC3E}">
        <p14:creationId xmlns:p14="http://schemas.microsoft.com/office/powerpoint/2010/main" val="574936401"/>
      </p:ext>
    </p:extLst>
  </p:cSld>
  <p:clrMapOvr>
    <a:masterClrMapping/>
  </p:clrMapOvr>
  <mc:AlternateContent xmlns:mc="http://schemas.openxmlformats.org/markup-compatibility/2006">
    <mc:Choice xmlns:p14="http://schemas.microsoft.com/office/powerpoint/2010/main" Requires="p14">
      <p:transition spd="slow" p14:dur="2000" advTm="40392"/>
    </mc:Choice>
    <mc:Fallback>
      <p:transition spd="slow" advTm="40392"/>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5A753-6288-4AB9-93F2-B324D17C4816}"/>
              </a:ext>
            </a:extLst>
          </p:cNvPr>
          <p:cNvSpPr>
            <a:spLocks noGrp="1"/>
          </p:cNvSpPr>
          <p:nvPr>
            <p:ph type="title"/>
          </p:nvPr>
        </p:nvSpPr>
        <p:spPr>
          <a:xfrm>
            <a:off x="2231136" y="581635"/>
            <a:ext cx="7729728" cy="1188720"/>
          </a:xfrm>
        </p:spPr>
        <p:txBody>
          <a:bodyPr/>
          <a:lstStyle/>
          <a:p>
            <a:r>
              <a:rPr lang="en-US" dirty="0"/>
              <a:t>Quid pro quo Harassment</a:t>
            </a:r>
          </a:p>
        </p:txBody>
      </p:sp>
      <p:sp>
        <p:nvSpPr>
          <p:cNvPr id="3" name="Content Placeholder 2">
            <a:extLst>
              <a:ext uri="{FF2B5EF4-FFF2-40B4-BE49-F238E27FC236}">
                <a16:creationId xmlns:a16="http://schemas.microsoft.com/office/drawing/2014/main" id="{D47BCE28-AFEA-4603-B301-91A588FB6E92}"/>
              </a:ext>
            </a:extLst>
          </p:cNvPr>
          <p:cNvSpPr>
            <a:spLocks noGrp="1"/>
          </p:cNvSpPr>
          <p:nvPr>
            <p:ph idx="1"/>
          </p:nvPr>
        </p:nvSpPr>
        <p:spPr>
          <a:xfrm>
            <a:off x="1066800" y="2069636"/>
            <a:ext cx="10058400" cy="4158172"/>
          </a:xfrm>
        </p:spPr>
        <p:txBody>
          <a:bodyPr>
            <a:noAutofit/>
          </a:bodyPr>
          <a:lstStyle/>
          <a:p>
            <a:r>
              <a:rPr lang="en-US" sz="2400" dirty="0">
                <a:solidFill>
                  <a:srgbClr val="000000"/>
                </a:solidFill>
                <a:ea typeface="Times New Roman"/>
              </a:rPr>
              <a:t>An employee or other person over whom WSU has disciplinary authority</a:t>
            </a:r>
          </a:p>
          <a:p>
            <a:r>
              <a:rPr lang="en-US" sz="2400" dirty="0">
                <a:solidFill>
                  <a:srgbClr val="000000"/>
                </a:solidFill>
                <a:ea typeface="Times New Roman"/>
              </a:rPr>
              <a:t>Explicitly or impliedly conditioning the provision of an aid, benefit, or service </a:t>
            </a:r>
          </a:p>
          <a:p>
            <a:r>
              <a:rPr lang="en-US" sz="2400" dirty="0">
                <a:solidFill>
                  <a:srgbClr val="000000"/>
                </a:solidFill>
                <a:ea typeface="Times New Roman"/>
              </a:rPr>
              <a:t>Upon a person’s participation in unwelcome sexual conduct </a:t>
            </a:r>
          </a:p>
        </p:txBody>
      </p:sp>
    </p:spTree>
    <p:extLst>
      <p:ext uri="{BB962C8B-B14F-4D97-AF65-F5344CB8AC3E}">
        <p14:creationId xmlns:p14="http://schemas.microsoft.com/office/powerpoint/2010/main" val="475616707"/>
      </p:ext>
    </p:extLst>
  </p:cSld>
  <p:clrMapOvr>
    <a:masterClrMapping/>
  </p:clrMapOvr>
  <mc:AlternateContent xmlns:mc="http://schemas.openxmlformats.org/markup-compatibility/2006">
    <mc:Choice xmlns:p14="http://schemas.microsoft.com/office/powerpoint/2010/main" Requires="p14">
      <p:transition spd="slow" p14:dur="2000" advTm="20043"/>
    </mc:Choice>
    <mc:Fallback>
      <p:transition spd="slow" advTm="20043"/>
    </mc:Fallback>
  </mc:AlternateContent>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2F42E2B-D3B0-424C-84A8-FD9DF1DF16D5}"/>
              </a:ext>
            </a:extLst>
          </p:cNvPr>
          <p:cNvSpPr>
            <a:spLocks noGrp="1"/>
          </p:cNvSpPr>
          <p:nvPr>
            <p:ph type="title"/>
          </p:nvPr>
        </p:nvSpPr>
        <p:spPr/>
        <p:txBody>
          <a:bodyPr/>
          <a:lstStyle/>
          <a:p>
            <a:r>
              <a:rPr lang="en-US" dirty="0"/>
              <a:t>Serving impartially and neutrally</a:t>
            </a:r>
          </a:p>
        </p:txBody>
      </p:sp>
    </p:spTree>
    <p:extLst>
      <p:ext uri="{BB962C8B-B14F-4D97-AF65-F5344CB8AC3E}">
        <p14:creationId xmlns:p14="http://schemas.microsoft.com/office/powerpoint/2010/main" val="1767403393"/>
      </p:ext>
    </p:extLst>
  </p:cSld>
  <p:clrMapOvr>
    <a:masterClrMapping/>
  </p:clrMapOvr>
  <mc:AlternateContent xmlns:mc="http://schemas.openxmlformats.org/markup-compatibility/2006" xmlns:p14="http://schemas.microsoft.com/office/powerpoint/2010/main">
    <mc:Choice Requires="p14">
      <p:transition spd="slow" p14:dur="2000" advTm="3687"/>
    </mc:Choice>
    <mc:Fallback xmlns="">
      <p:transition spd="slow" advTm="3687"/>
    </mc:Fallback>
  </mc:AlternateContent>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7B8E0497-2676-4777-A910-32143833B403}"/>
              </a:ext>
              <a:ext uri="{C183D7F6-B498-43B3-948B-1728B52AA6E4}">
                <adec:decorative xmlns:adec="http://schemas.microsoft.com/office/drawing/2017/decorative" val="1"/>
              </a:ext>
            </a:extLst>
          </p:cNvPr>
          <p:cNvSpPr>
            <a:spLocks noGrp="1"/>
          </p:cNvSpPr>
          <p:nvPr>
            <p:ph idx="1"/>
          </p:nvPr>
        </p:nvSpPr>
        <p:spPr>
          <a:xfrm>
            <a:off x="1066800" y="2539191"/>
            <a:ext cx="10058400" cy="3700972"/>
          </a:xfrm>
        </p:spPr>
        <p:txBody>
          <a:bodyPr>
            <a:normAutofit/>
          </a:bodyPr>
          <a:lstStyle/>
          <a:p>
            <a:endParaRPr lang="en-US" sz="2200" dirty="0"/>
          </a:p>
          <a:p>
            <a:endParaRPr lang="en-US" sz="2200" dirty="0"/>
          </a:p>
        </p:txBody>
      </p:sp>
      <p:sp>
        <p:nvSpPr>
          <p:cNvPr id="4" name="TextBox 3">
            <a:extLst>
              <a:ext uri="{FF2B5EF4-FFF2-40B4-BE49-F238E27FC236}">
                <a16:creationId xmlns:a16="http://schemas.microsoft.com/office/drawing/2014/main" id="{BB56FD21-85EB-4982-AAB0-74240BC8E7EB}"/>
              </a:ext>
            </a:extLst>
          </p:cNvPr>
          <p:cNvSpPr txBox="1"/>
          <p:nvPr/>
        </p:nvSpPr>
        <p:spPr>
          <a:xfrm>
            <a:off x="1565753" y="2693096"/>
            <a:ext cx="9181579" cy="3600986"/>
          </a:xfrm>
          <a:prstGeom prst="rect">
            <a:avLst/>
          </a:prstGeom>
          <a:noFill/>
        </p:spPr>
        <p:txBody>
          <a:bodyPr wrap="square" rtlCol="0">
            <a:spAutoFit/>
          </a:bodyPr>
          <a:lstStyle/>
          <a:p>
            <a:pPr marL="285750" indent="-285750">
              <a:buFont typeface="Arial" panose="020B0604020202020204" pitchFamily="34" charset="0"/>
              <a:buChar char="•"/>
            </a:pPr>
            <a:r>
              <a:rPr lang="en-US" sz="2400" dirty="0"/>
              <a:t>The Title IX Coordinator, the Investigators, Informal Resolution facilitators, live hearing decision-maker, and appeals decision-maker are required to review information impartially</a:t>
            </a:r>
          </a:p>
          <a:p>
            <a:endParaRPr lang="en-US" sz="2400" dirty="0"/>
          </a:p>
          <a:p>
            <a:pPr marL="285750" indent="-285750">
              <a:buFont typeface="Arial" panose="020B0604020202020204" pitchFamily="34" charset="0"/>
              <a:buChar char="•"/>
            </a:pPr>
            <a:r>
              <a:rPr lang="en-US" sz="2400" dirty="0"/>
              <a:t>Decisions should be made based on evidence available, not on personal preferences or biases</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Decisions should be just and fair</a:t>
            </a:r>
          </a:p>
          <a:p>
            <a:pPr marL="285750" indent="-28575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1703250743"/>
      </p:ext>
    </p:extLst>
  </p:cSld>
  <p:clrMapOvr>
    <a:masterClrMapping/>
  </p:clrMapOvr>
  <mc:AlternateContent xmlns:mc="http://schemas.openxmlformats.org/markup-compatibility/2006">
    <mc:Choice xmlns:p14="http://schemas.microsoft.com/office/powerpoint/2010/main" Requires="p14">
      <p:transition spd="slow" p14:dur="2000" advTm="19553"/>
    </mc:Choice>
    <mc:Fallback>
      <p:transition spd="slow" advTm="19553"/>
    </mc:Fallback>
  </mc:AlternateContent>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p:txBody>
          <a:bodyPr/>
          <a:lstStyle/>
          <a:p>
            <a:r>
              <a:rPr lang="en-US" dirty="0"/>
              <a:t>Avoiding prejudgment</a:t>
            </a:r>
          </a:p>
        </p:txBody>
      </p:sp>
      <p:sp>
        <p:nvSpPr>
          <p:cNvPr id="3" name="Content Placeholder 2">
            <a:extLst>
              <a:ext uri="{FF2B5EF4-FFF2-40B4-BE49-F238E27FC236}">
                <a16:creationId xmlns:a16="http://schemas.microsoft.com/office/drawing/2014/main" id="{7B8E0497-2676-4777-A910-32143833B403}"/>
              </a:ext>
              <a:ext uri="{C183D7F6-B498-43B3-948B-1728B52AA6E4}">
                <adec:decorative xmlns:adec="http://schemas.microsoft.com/office/drawing/2017/decorative" val="1"/>
              </a:ext>
            </a:extLst>
          </p:cNvPr>
          <p:cNvSpPr>
            <a:spLocks noGrp="1"/>
          </p:cNvSpPr>
          <p:nvPr>
            <p:ph idx="1"/>
          </p:nvPr>
        </p:nvSpPr>
        <p:spPr>
          <a:xfrm>
            <a:off x="1066800" y="2539191"/>
            <a:ext cx="10058400" cy="3700972"/>
          </a:xfrm>
        </p:spPr>
        <p:txBody>
          <a:bodyPr>
            <a:normAutofit/>
          </a:bodyPr>
          <a:lstStyle/>
          <a:p>
            <a:endParaRPr lang="en-US" sz="2200" dirty="0"/>
          </a:p>
          <a:p>
            <a:endParaRPr lang="en-US" sz="2200" dirty="0"/>
          </a:p>
        </p:txBody>
      </p:sp>
      <p:sp>
        <p:nvSpPr>
          <p:cNvPr id="4" name="TextBox 3">
            <a:extLst>
              <a:ext uri="{FF2B5EF4-FFF2-40B4-BE49-F238E27FC236}">
                <a16:creationId xmlns:a16="http://schemas.microsoft.com/office/drawing/2014/main" id="{1FC598D2-5846-42B5-A051-BAC398740DD2}"/>
              </a:ext>
            </a:extLst>
          </p:cNvPr>
          <p:cNvSpPr txBox="1"/>
          <p:nvPr/>
        </p:nvSpPr>
        <p:spPr>
          <a:xfrm>
            <a:off x="1565753" y="2693096"/>
            <a:ext cx="9181579" cy="2492990"/>
          </a:xfrm>
          <a:prstGeom prst="rect">
            <a:avLst/>
          </a:prstGeom>
          <a:noFill/>
        </p:spPr>
        <p:txBody>
          <a:bodyPr wrap="square" rtlCol="0">
            <a:spAutoFit/>
          </a:bodyPr>
          <a:lstStyle/>
          <a:p>
            <a:pPr marL="285750" indent="-285750">
              <a:buFont typeface="Arial" panose="020B0604020202020204" pitchFamily="34" charset="0"/>
              <a:buChar char="•"/>
            </a:pPr>
            <a:r>
              <a:rPr lang="en-US" sz="2400" dirty="0"/>
              <a:t>Even though Title IX Sexual Harassment cases can involve very egregious allegations, it is important not to exercise prejudgment</a:t>
            </a:r>
          </a:p>
          <a:p>
            <a:pPr marL="285750" indent="-285750">
              <a:buFont typeface="Arial" panose="020B0604020202020204" pitchFamily="34" charset="0"/>
              <a:buChar char="•"/>
            </a:pPr>
            <a:r>
              <a:rPr lang="en-US" sz="2400" dirty="0"/>
              <a:t>Decisions should be fully supported by the evidence available, not by a decision-maker’s initial reaction to the allegations</a:t>
            </a:r>
          </a:p>
          <a:p>
            <a:pPr marL="285750" indent="-28575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3158190328"/>
      </p:ext>
    </p:extLst>
  </p:cSld>
  <p:clrMapOvr>
    <a:masterClrMapping/>
  </p:clrMapOvr>
  <mc:AlternateContent xmlns:mc="http://schemas.openxmlformats.org/markup-compatibility/2006">
    <mc:Choice xmlns:p14="http://schemas.microsoft.com/office/powerpoint/2010/main" Requires="p14">
      <p:transition spd="slow" p14:dur="2000" advTm="16902"/>
    </mc:Choice>
    <mc:Fallback>
      <p:transition spd="slow" advTm="16902"/>
    </mc:Fallback>
  </mc:AlternateContent>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p:txBody>
          <a:bodyPr/>
          <a:lstStyle/>
          <a:p>
            <a:r>
              <a:rPr lang="en-US" dirty="0"/>
              <a:t>Conflicts of interest or bias</a:t>
            </a:r>
          </a:p>
        </p:txBody>
      </p:sp>
      <p:sp>
        <p:nvSpPr>
          <p:cNvPr id="3" name="Content Placeholder 2">
            <a:extLst>
              <a:ext uri="{FF2B5EF4-FFF2-40B4-BE49-F238E27FC236}">
                <a16:creationId xmlns:a16="http://schemas.microsoft.com/office/drawing/2014/main" id="{7B8E0497-2676-4777-A910-32143833B403}"/>
              </a:ext>
              <a:ext uri="{C183D7F6-B498-43B3-948B-1728B52AA6E4}">
                <adec:decorative xmlns:adec="http://schemas.microsoft.com/office/drawing/2017/decorative" val="1"/>
              </a:ext>
            </a:extLst>
          </p:cNvPr>
          <p:cNvSpPr>
            <a:spLocks noGrp="1"/>
          </p:cNvSpPr>
          <p:nvPr>
            <p:ph idx="1"/>
          </p:nvPr>
        </p:nvSpPr>
        <p:spPr>
          <a:xfrm>
            <a:off x="1066800" y="2539191"/>
            <a:ext cx="10058400" cy="3700972"/>
          </a:xfrm>
        </p:spPr>
        <p:txBody>
          <a:bodyPr>
            <a:normAutofit/>
          </a:bodyPr>
          <a:lstStyle/>
          <a:p>
            <a:endParaRPr lang="en-US" sz="2200" dirty="0"/>
          </a:p>
          <a:p>
            <a:endParaRPr lang="en-US" sz="2200" dirty="0"/>
          </a:p>
        </p:txBody>
      </p:sp>
      <p:sp>
        <p:nvSpPr>
          <p:cNvPr id="4" name="TextBox 3">
            <a:extLst>
              <a:ext uri="{FF2B5EF4-FFF2-40B4-BE49-F238E27FC236}">
                <a16:creationId xmlns:a16="http://schemas.microsoft.com/office/drawing/2014/main" id="{81581499-DE11-4B75-9A93-D599E55DC19F}"/>
              </a:ext>
            </a:extLst>
          </p:cNvPr>
          <p:cNvSpPr txBox="1"/>
          <p:nvPr/>
        </p:nvSpPr>
        <p:spPr>
          <a:xfrm>
            <a:off x="1565753" y="2693096"/>
            <a:ext cx="9181579" cy="2123658"/>
          </a:xfrm>
          <a:prstGeom prst="rect">
            <a:avLst/>
          </a:prstGeom>
          <a:noFill/>
        </p:spPr>
        <p:txBody>
          <a:bodyPr wrap="square" rtlCol="0">
            <a:spAutoFit/>
          </a:bodyPr>
          <a:lstStyle/>
          <a:p>
            <a:pPr marL="285750" indent="-285750">
              <a:buFont typeface="Arial" panose="020B0604020202020204" pitchFamily="34" charset="0"/>
              <a:buChar char="•"/>
            </a:pPr>
            <a:r>
              <a:rPr lang="en-US" sz="2400" dirty="0"/>
              <a:t>Investigators, Title IX Coordinator, Decision-makers, Informal Resolution Facilitators must not have a conflict of interest or bias for or against complainants or respondents generally or an individual complainant or respondent. </a:t>
            </a:r>
          </a:p>
          <a:p>
            <a:pPr marL="285750" indent="-28575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1084304705"/>
      </p:ext>
    </p:extLst>
  </p:cSld>
  <p:clrMapOvr>
    <a:masterClrMapping/>
  </p:clrMapOvr>
  <mc:AlternateContent xmlns:mc="http://schemas.openxmlformats.org/markup-compatibility/2006">
    <mc:Choice xmlns:p14="http://schemas.microsoft.com/office/powerpoint/2010/main" Requires="p14">
      <p:transition spd="slow" p14:dur="2000" advTm="15725"/>
    </mc:Choice>
    <mc:Fallback>
      <p:transition spd="slow" advTm="15725"/>
    </mc:Fallback>
  </mc:AlternateContent>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p:txBody>
          <a:bodyPr/>
          <a:lstStyle/>
          <a:p>
            <a:r>
              <a:rPr lang="en-US" dirty="0"/>
              <a:t>Conflicts of interest</a:t>
            </a:r>
          </a:p>
        </p:txBody>
      </p:sp>
      <p:sp>
        <p:nvSpPr>
          <p:cNvPr id="3" name="Content Placeholder 2">
            <a:extLst>
              <a:ext uri="{FF2B5EF4-FFF2-40B4-BE49-F238E27FC236}">
                <a16:creationId xmlns:a16="http://schemas.microsoft.com/office/drawing/2014/main" id="{7B8E0497-2676-4777-A910-32143833B403}"/>
              </a:ext>
              <a:ext uri="{C183D7F6-B498-43B3-948B-1728B52AA6E4}">
                <adec:decorative xmlns:adec="http://schemas.microsoft.com/office/drawing/2017/decorative" val="1"/>
              </a:ext>
            </a:extLst>
          </p:cNvPr>
          <p:cNvSpPr>
            <a:spLocks noGrp="1"/>
          </p:cNvSpPr>
          <p:nvPr>
            <p:ph idx="1"/>
          </p:nvPr>
        </p:nvSpPr>
        <p:spPr>
          <a:xfrm>
            <a:off x="1066800" y="2539191"/>
            <a:ext cx="10058400" cy="3700972"/>
          </a:xfrm>
        </p:spPr>
        <p:txBody>
          <a:bodyPr>
            <a:normAutofit/>
          </a:bodyPr>
          <a:lstStyle/>
          <a:p>
            <a:endParaRPr lang="en-US" sz="2200" dirty="0"/>
          </a:p>
          <a:p>
            <a:endParaRPr lang="en-US" sz="2200" dirty="0"/>
          </a:p>
        </p:txBody>
      </p:sp>
      <p:sp>
        <p:nvSpPr>
          <p:cNvPr id="4" name="TextBox 3">
            <a:extLst>
              <a:ext uri="{FF2B5EF4-FFF2-40B4-BE49-F238E27FC236}">
                <a16:creationId xmlns:a16="http://schemas.microsoft.com/office/drawing/2014/main" id="{81581499-DE11-4B75-9A93-D599E55DC19F}"/>
              </a:ext>
            </a:extLst>
          </p:cNvPr>
          <p:cNvSpPr txBox="1"/>
          <p:nvPr/>
        </p:nvSpPr>
        <p:spPr>
          <a:xfrm>
            <a:off x="779285" y="2292043"/>
            <a:ext cx="10851241" cy="4062651"/>
          </a:xfrm>
          <a:prstGeom prst="rect">
            <a:avLst/>
          </a:prstGeom>
          <a:noFill/>
        </p:spPr>
        <p:txBody>
          <a:bodyPr wrap="square" rtlCol="0">
            <a:spAutoFit/>
          </a:bodyPr>
          <a:lstStyle/>
          <a:p>
            <a:pPr marL="285750" indent="-285750">
              <a:buFont typeface="Arial" panose="020B0604020202020204" pitchFamily="34" charset="0"/>
              <a:buChar char="•"/>
            </a:pPr>
            <a:r>
              <a:rPr lang="en-US" sz="2400" dirty="0"/>
              <a:t>Conflict of interest is when a Title IX Coordinator, Investigator, Decision-maker, or Informal Resolution Facilitator has an interest in one party or the other, or for complainants or respondents generally, that could result in an unfair outcome. </a:t>
            </a:r>
          </a:p>
          <a:p>
            <a:pPr marL="285750" indent="-285750">
              <a:buFont typeface="Arial" panose="020B0604020202020204" pitchFamily="34" charset="0"/>
              <a:buChar char="•"/>
            </a:pPr>
            <a:r>
              <a:rPr lang="en-US" sz="2400" dirty="0"/>
              <a:t>In other words, their personal interests outweigh or impact their professional obligations to be impartial, neutral, and fair.  </a:t>
            </a:r>
          </a:p>
          <a:p>
            <a:pPr marL="285750" indent="-285750">
              <a:buFont typeface="Arial" panose="020B0604020202020204" pitchFamily="34" charset="0"/>
              <a:buChar char="•"/>
            </a:pPr>
            <a:r>
              <a:rPr lang="en-US" sz="2400" dirty="0"/>
              <a:t>For example, an Investigator operates a graphic design business on the side, of which the Respondent is a primary customer.  The Investigator has a personal financial interest that might impact the Investigator’s professional responsibility to investigate in an impartial, neutral, and fair manner. </a:t>
            </a:r>
          </a:p>
          <a:p>
            <a:endParaRPr lang="en-US" dirty="0"/>
          </a:p>
        </p:txBody>
      </p:sp>
    </p:spTree>
    <p:extLst>
      <p:ext uri="{BB962C8B-B14F-4D97-AF65-F5344CB8AC3E}">
        <p14:creationId xmlns:p14="http://schemas.microsoft.com/office/powerpoint/2010/main" val="1520673303"/>
      </p:ext>
    </p:extLst>
  </p:cSld>
  <p:clrMapOvr>
    <a:masterClrMapping/>
  </p:clrMapOvr>
  <mc:AlternateContent xmlns:mc="http://schemas.openxmlformats.org/markup-compatibility/2006">
    <mc:Choice xmlns:p14="http://schemas.microsoft.com/office/powerpoint/2010/main" Requires="p14">
      <p:transition spd="slow" p14:dur="2000" advTm="42717"/>
    </mc:Choice>
    <mc:Fallback>
      <p:transition spd="slow" advTm="42717"/>
    </mc:Fallback>
  </mc:AlternateContent>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p:txBody>
          <a:bodyPr/>
          <a:lstStyle/>
          <a:p>
            <a:r>
              <a:rPr lang="en-US" dirty="0"/>
              <a:t>bias</a:t>
            </a:r>
          </a:p>
        </p:txBody>
      </p:sp>
      <p:sp>
        <p:nvSpPr>
          <p:cNvPr id="3" name="Content Placeholder 2">
            <a:extLst>
              <a:ext uri="{FF2B5EF4-FFF2-40B4-BE49-F238E27FC236}">
                <a16:creationId xmlns:a16="http://schemas.microsoft.com/office/drawing/2014/main" id="{7B8E0497-2676-4777-A910-32143833B403}"/>
              </a:ext>
              <a:ext uri="{C183D7F6-B498-43B3-948B-1728B52AA6E4}">
                <adec:decorative xmlns:adec="http://schemas.microsoft.com/office/drawing/2017/decorative" val="1"/>
              </a:ext>
            </a:extLst>
          </p:cNvPr>
          <p:cNvSpPr>
            <a:spLocks noGrp="1"/>
          </p:cNvSpPr>
          <p:nvPr>
            <p:ph idx="1"/>
          </p:nvPr>
        </p:nvSpPr>
        <p:spPr>
          <a:xfrm>
            <a:off x="1066800" y="2539191"/>
            <a:ext cx="10058400" cy="3700972"/>
          </a:xfrm>
        </p:spPr>
        <p:txBody>
          <a:bodyPr>
            <a:normAutofit/>
          </a:bodyPr>
          <a:lstStyle/>
          <a:p>
            <a:endParaRPr lang="en-US" sz="2200" dirty="0"/>
          </a:p>
          <a:p>
            <a:endParaRPr lang="en-US" sz="2200" dirty="0"/>
          </a:p>
        </p:txBody>
      </p:sp>
      <p:sp>
        <p:nvSpPr>
          <p:cNvPr id="4" name="TextBox 3">
            <a:extLst>
              <a:ext uri="{FF2B5EF4-FFF2-40B4-BE49-F238E27FC236}">
                <a16:creationId xmlns:a16="http://schemas.microsoft.com/office/drawing/2014/main" id="{0ED3EE82-F43E-46C6-9441-80BF65C8BC22}"/>
              </a:ext>
            </a:extLst>
          </p:cNvPr>
          <p:cNvSpPr txBox="1"/>
          <p:nvPr/>
        </p:nvSpPr>
        <p:spPr>
          <a:xfrm>
            <a:off x="1565753" y="2693096"/>
            <a:ext cx="9181579" cy="2123658"/>
          </a:xfrm>
          <a:prstGeom prst="rect">
            <a:avLst/>
          </a:prstGeom>
          <a:noFill/>
        </p:spPr>
        <p:txBody>
          <a:bodyPr wrap="square" rtlCol="0">
            <a:spAutoFit/>
          </a:bodyPr>
          <a:lstStyle/>
          <a:p>
            <a:pPr marL="285750" indent="-285750">
              <a:buFont typeface="Arial" panose="020B0604020202020204" pitchFamily="34" charset="0"/>
              <a:buChar char="•"/>
            </a:pPr>
            <a:r>
              <a:rPr lang="en-US" sz="2400" dirty="0"/>
              <a:t>Prejudice, favor, or inclination towards one party or the other, or towards complainants or respondents generally</a:t>
            </a:r>
          </a:p>
          <a:p>
            <a:pPr marL="285750" indent="-285750">
              <a:buFont typeface="Arial" panose="020B0604020202020204" pitchFamily="34" charset="0"/>
              <a:buChar char="•"/>
            </a:pPr>
            <a:r>
              <a:rPr lang="en-US" sz="2400" dirty="0"/>
              <a:t>For example, a Decision-Maker states on social media that they don’t believe complainants of sexual assault </a:t>
            </a:r>
          </a:p>
          <a:p>
            <a:pPr marL="285750" indent="-28575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420470903"/>
      </p:ext>
    </p:extLst>
  </p:cSld>
  <p:clrMapOvr>
    <a:masterClrMapping/>
  </p:clrMapOvr>
  <mc:AlternateContent xmlns:mc="http://schemas.openxmlformats.org/markup-compatibility/2006">
    <mc:Choice xmlns:p14="http://schemas.microsoft.com/office/powerpoint/2010/main" Requires="p14">
      <p:transition spd="slow" p14:dur="2000" advTm="15631"/>
    </mc:Choice>
    <mc:Fallback>
      <p:transition spd="slow" advTm="15631"/>
    </mc:Fallback>
  </mc:AlternateContent>
</p:sld>
</file>

<file path=ppt/slides/slide86.xml><?xml version="1.0" encoding="utf-8"?>
<p:sld xmlns:a="http://schemas.openxmlformats.org/drawingml/2006/main" xmlns:r="http://schemas.openxmlformats.org/officeDocument/2006/relationships" xmlns:p="http://schemas.openxmlformats.org/presentationml/2006/main">
  <p:cSld>
    <p:bg>
      <p:bgPr>
        <a:pattFill prst="pct90">
          <a:fgClr>
            <a:schemeClr val="tx2"/>
          </a:fgClr>
          <a:bgClr>
            <a:schemeClr val="bg1"/>
          </a:bgClr>
        </a:patt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4A4C766-487B-43B3-8D39-E45E34303C62}"/>
              </a:ext>
            </a:extLst>
          </p:cNvPr>
          <p:cNvSpPr>
            <a:spLocks noGrp="1"/>
          </p:cNvSpPr>
          <p:nvPr>
            <p:ph type="title"/>
          </p:nvPr>
        </p:nvSpPr>
        <p:spPr>
          <a:xfrm>
            <a:off x="2231136" y="467418"/>
            <a:ext cx="7729728" cy="1188720"/>
          </a:xfrm>
          <a:solidFill>
            <a:srgbClr val="FFFFFF"/>
          </a:solidFill>
        </p:spPr>
        <p:txBody>
          <a:bodyPr>
            <a:normAutofit/>
          </a:bodyPr>
          <a:lstStyle/>
          <a:p>
            <a:r>
              <a:rPr lang="en-US" dirty="0"/>
              <a:t>Example #16</a:t>
            </a:r>
          </a:p>
        </p:txBody>
      </p:sp>
      <p:sp>
        <p:nvSpPr>
          <p:cNvPr id="3" name="Content Placeholder 2">
            <a:extLst>
              <a:ext uri="{FF2B5EF4-FFF2-40B4-BE49-F238E27FC236}">
                <a16:creationId xmlns:a16="http://schemas.microsoft.com/office/drawing/2014/main" id="{32502A1A-B4EC-461D-9302-ECD43D426129}"/>
              </a:ext>
            </a:extLst>
          </p:cNvPr>
          <p:cNvSpPr>
            <a:spLocks noGrp="1"/>
          </p:cNvSpPr>
          <p:nvPr>
            <p:ph idx="1"/>
          </p:nvPr>
        </p:nvSpPr>
        <p:spPr>
          <a:xfrm>
            <a:off x="1524000" y="2123556"/>
            <a:ext cx="9144000" cy="2868574"/>
          </a:xfrm>
        </p:spPr>
        <p:txBody>
          <a:bodyPr>
            <a:noAutofit/>
          </a:bodyPr>
          <a:lstStyle/>
          <a:p>
            <a:pPr marL="0" indent="0">
              <a:buNone/>
            </a:pPr>
            <a:r>
              <a:rPr lang="en-US" sz="2200" dirty="0">
                <a:solidFill>
                  <a:srgbClr val="404040"/>
                </a:solidFill>
              </a:rPr>
              <a:t>Student A, a minor, alleges that an employee sexually harassed Student A.  The CCR investigator does not find evidence to support the allegation, but just believes Student A.  The CCR investigator writes an investigative report recommending that the employee be found responsible for sexual harassment.</a:t>
            </a:r>
          </a:p>
          <a:p>
            <a:pPr marL="0" indent="0">
              <a:buNone/>
            </a:pPr>
            <a:r>
              <a:rPr lang="en-US" sz="2200" dirty="0">
                <a:solidFill>
                  <a:srgbClr val="404040"/>
                </a:solidFill>
              </a:rPr>
              <a:t>This is not appropriate. The CCR investigator must serve impartially and make recommendations based on the available evidence, not a feeling. </a:t>
            </a:r>
          </a:p>
        </p:txBody>
      </p:sp>
    </p:spTree>
    <p:extLst>
      <p:ext uri="{BB962C8B-B14F-4D97-AF65-F5344CB8AC3E}">
        <p14:creationId xmlns:p14="http://schemas.microsoft.com/office/powerpoint/2010/main" val="1528146032"/>
      </p:ext>
    </p:extLst>
  </p:cSld>
  <p:clrMapOvr>
    <a:masterClrMapping/>
  </p:clrMapOvr>
  <mc:AlternateContent xmlns:mc="http://schemas.openxmlformats.org/markup-compatibility/2006">
    <mc:Choice xmlns:p14="http://schemas.microsoft.com/office/powerpoint/2010/main" Requires="p14">
      <p:transition spd="slow" p14:dur="2000" advTm="30967"/>
    </mc:Choice>
    <mc:Fallback>
      <p:transition spd="slow" advTm="30967"/>
    </mc:Fallback>
  </mc:AlternateContent>
</p:sld>
</file>

<file path=ppt/slides/slide87.xml><?xml version="1.0" encoding="utf-8"?>
<p:sld xmlns:a="http://schemas.openxmlformats.org/drawingml/2006/main" xmlns:r="http://schemas.openxmlformats.org/officeDocument/2006/relationships" xmlns:p="http://schemas.openxmlformats.org/presentationml/2006/main">
  <p:cSld>
    <p:bg>
      <p:bgPr>
        <a:pattFill prst="pct90">
          <a:fgClr>
            <a:schemeClr val="tx2"/>
          </a:fgClr>
          <a:bgClr>
            <a:schemeClr val="bg1"/>
          </a:bgClr>
        </a:patt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4A4C766-487B-43B3-8D39-E45E34303C62}"/>
              </a:ext>
            </a:extLst>
          </p:cNvPr>
          <p:cNvSpPr>
            <a:spLocks noGrp="1"/>
          </p:cNvSpPr>
          <p:nvPr>
            <p:ph type="title"/>
          </p:nvPr>
        </p:nvSpPr>
        <p:spPr>
          <a:xfrm>
            <a:off x="2231136" y="467418"/>
            <a:ext cx="7729728" cy="1188720"/>
          </a:xfrm>
          <a:solidFill>
            <a:srgbClr val="FFFFFF"/>
          </a:solidFill>
        </p:spPr>
        <p:txBody>
          <a:bodyPr>
            <a:normAutofit/>
          </a:bodyPr>
          <a:lstStyle/>
          <a:p>
            <a:r>
              <a:rPr lang="en-US" dirty="0"/>
              <a:t>Example #17</a:t>
            </a:r>
          </a:p>
        </p:txBody>
      </p:sp>
      <p:sp>
        <p:nvSpPr>
          <p:cNvPr id="3" name="Content Placeholder 2">
            <a:extLst>
              <a:ext uri="{FF2B5EF4-FFF2-40B4-BE49-F238E27FC236}">
                <a16:creationId xmlns:a16="http://schemas.microsoft.com/office/drawing/2014/main" id="{32502A1A-B4EC-461D-9302-ECD43D426129}"/>
              </a:ext>
            </a:extLst>
          </p:cNvPr>
          <p:cNvSpPr>
            <a:spLocks noGrp="1"/>
          </p:cNvSpPr>
          <p:nvPr>
            <p:ph idx="1"/>
          </p:nvPr>
        </p:nvSpPr>
        <p:spPr>
          <a:xfrm>
            <a:off x="1524000" y="2123556"/>
            <a:ext cx="9144000" cy="2868574"/>
          </a:xfrm>
        </p:spPr>
        <p:txBody>
          <a:bodyPr>
            <a:noAutofit/>
          </a:bodyPr>
          <a:lstStyle/>
          <a:p>
            <a:pPr marL="0" indent="0">
              <a:buNone/>
            </a:pPr>
            <a:r>
              <a:rPr lang="en-US" sz="2200" dirty="0">
                <a:solidFill>
                  <a:srgbClr val="404040"/>
                </a:solidFill>
              </a:rPr>
              <a:t>Employee A alleges that Employee B subjected Employee A to sexual harassment.  The decision-maker is a close personal friend of Employee A.  </a:t>
            </a:r>
          </a:p>
          <a:p>
            <a:pPr marL="0" indent="0">
              <a:buNone/>
            </a:pPr>
            <a:r>
              <a:rPr lang="en-US" sz="2200" dirty="0">
                <a:solidFill>
                  <a:srgbClr val="404040"/>
                </a:solidFill>
              </a:rPr>
              <a:t>The decision-maker should recuse themselves from the proceedings, as there is a potential conflict of interest and the decision-maker may not be able to serve impartially due to their relationship with Employee A.  </a:t>
            </a:r>
          </a:p>
        </p:txBody>
      </p:sp>
    </p:spTree>
    <p:extLst>
      <p:ext uri="{BB962C8B-B14F-4D97-AF65-F5344CB8AC3E}">
        <p14:creationId xmlns:p14="http://schemas.microsoft.com/office/powerpoint/2010/main" val="4293758305"/>
      </p:ext>
    </p:extLst>
  </p:cSld>
  <p:clrMapOvr>
    <a:masterClrMapping/>
  </p:clrMapOvr>
  <mc:AlternateContent xmlns:mc="http://schemas.openxmlformats.org/markup-compatibility/2006">
    <mc:Choice xmlns:p14="http://schemas.microsoft.com/office/powerpoint/2010/main" Requires="p14">
      <p:transition spd="slow" p14:dur="2000" advTm="22025"/>
    </mc:Choice>
    <mc:Fallback>
      <p:transition spd="slow" advTm="22025"/>
    </mc:Fallback>
  </mc:AlternateContent>
</p:sld>
</file>

<file path=ppt/slides/slide88.xml><?xml version="1.0" encoding="utf-8"?>
<p:sld xmlns:a="http://schemas.openxmlformats.org/drawingml/2006/main" xmlns:r="http://schemas.openxmlformats.org/officeDocument/2006/relationships" xmlns:p="http://schemas.openxmlformats.org/presentationml/2006/main">
  <p:cSld>
    <p:bg>
      <p:bgPr>
        <a:pattFill prst="pct90">
          <a:fgClr>
            <a:schemeClr val="tx2"/>
          </a:fgClr>
          <a:bgClr>
            <a:schemeClr val="bg1"/>
          </a:bgClr>
        </a:patt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4A4C766-487B-43B3-8D39-E45E34303C62}"/>
              </a:ext>
            </a:extLst>
          </p:cNvPr>
          <p:cNvSpPr>
            <a:spLocks noGrp="1"/>
          </p:cNvSpPr>
          <p:nvPr>
            <p:ph type="title"/>
          </p:nvPr>
        </p:nvSpPr>
        <p:spPr>
          <a:xfrm>
            <a:off x="2231136" y="467418"/>
            <a:ext cx="7729728" cy="1188720"/>
          </a:xfrm>
          <a:solidFill>
            <a:srgbClr val="FFFFFF"/>
          </a:solidFill>
        </p:spPr>
        <p:txBody>
          <a:bodyPr>
            <a:normAutofit/>
          </a:bodyPr>
          <a:lstStyle/>
          <a:p>
            <a:r>
              <a:rPr lang="en-US" dirty="0"/>
              <a:t>Example #18</a:t>
            </a:r>
          </a:p>
        </p:txBody>
      </p:sp>
      <p:sp>
        <p:nvSpPr>
          <p:cNvPr id="3" name="Content Placeholder 2">
            <a:extLst>
              <a:ext uri="{FF2B5EF4-FFF2-40B4-BE49-F238E27FC236}">
                <a16:creationId xmlns:a16="http://schemas.microsoft.com/office/drawing/2014/main" id="{32502A1A-B4EC-461D-9302-ECD43D426129}"/>
              </a:ext>
            </a:extLst>
          </p:cNvPr>
          <p:cNvSpPr>
            <a:spLocks noGrp="1"/>
          </p:cNvSpPr>
          <p:nvPr>
            <p:ph idx="1"/>
          </p:nvPr>
        </p:nvSpPr>
        <p:spPr>
          <a:xfrm>
            <a:off x="1524000" y="2123556"/>
            <a:ext cx="9144000" cy="2868574"/>
          </a:xfrm>
        </p:spPr>
        <p:txBody>
          <a:bodyPr>
            <a:noAutofit/>
          </a:bodyPr>
          <a:lstStyle/>
          <a:p>
            <a:pPr marL="0" indent="0">
              <a:buNone/>
            </a:pPr>
            <a:r>
              <a:rPr lang="en-US" sz="2200" dirty="0">
                <a:solidFill>
                  <a:srgbClr val="404040"/>
                </a:solidFill>
              </a:rPr>
              <a:t>A CCR Investigator begins an investigation into allegations of sexual assault. Student A raises that the investigator is biased because they used to work as a victim advocate.</a:t>
            </a:r>
          </a:p>
          <a:p>
            <a:pPr marL="0" indent="0">
              <a:buNone/>
            </a:pPr>
            <a:r>
              <a:rPr lang="en-US" sz="2200" dirty="0">
                <a:solidFill>
                  <a:srgbClr val="404040"/>
                </a:solidFill>
              </a:rPr>
              <a:t>This prior role in itself is not sufficient to demonstrate bias.  Furthermore, all investigators, Title IX Coordinators, decision-makers, and Informal Resolution Facilitators have received training on serving impartially and without prejudgment. </a:t>
            </a:r>
          </a:p>
        </p:txBody>
      </p:sp>
    </p:spTree>
    <p:extLst>
      <p:ext uri="{BB962C8B-B14F-4D97-AF65-F5344CB8AC3E}">
        <p14:creationId xmlns:p14="http://schemas.microsoft.com/office/powerpoint/2010/main" val="472198971"/>
      </p:ext>
    </p:extLst>
  </p:cSld>
  <p:clrMapOvr>
    <a:masterClrMapping/>
  </p:clrMapOvr>
  <mc:AlternateContent xmlns:mc="http://schemas.openxmlformats.org/markup-compatibility/2006">
    <mc:Choice xmlns:p14="http://schemas.microsoft.com/office/powerpoint/2010/main" Requires="p14">
      <p:transition spd="slow" p14:dur="2000" advTm="26620"/>
    </mc:Choice>
    <mc:Fallback>
      <p:transition spd="slow" advTm="26620"/>
    </mc:Fallback>
  </mc:AlternateContent>
</p:sld>
</file>

<file path=ppt/slides/slide89.xml><?xml version="1.0" encoding="utf-8"?>
<p:sld xmlns:a="http://schemas.openxmlformats.org/drawingml/2006/main" xmlns:r="http://schemas.openxmlformats.org/officeDocument/2006/relationships" xmlns:p="http://schemas.openxmlformats.org/presentationml/2006/main">
  <p:cSld>
    <p:bg>
      <p:bgPr>
        <a:pattFill prst="pct90">
          <a:fgClr>
            <a:schemeClr val="tx2"/>
          </a:fgClr>
          <a:bgClr>
            <a:schemeClr val="bg1"/>
          </a:bgClr>
        </a:patt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4A4C766-487B-43B3-8D39-E45E34303C62}"/>
              </a:ext>
            </a:extLst>
          </p:cNvPr>
          <p:cNvSpPr>
            <a:spLocks noGrp="1"/>
          </p:cNvSpPr>
          <p:nvPr>
            <p:ph type="title"/>
          </p:nvPr>
        </p:nvSpPr>
        <p:spPr>
          <a:xfrm>
            <a:off x="2231136" y="467418"/>
            <a:ext cx="7729728" cy="1188720"/>
          </a:xfrm>
          <a:solidFill>
            <a:srgbClr val="FFFFFF"/>
          </a:solidFill>
        </p:spPr>
        <p:txBody>
          <a:bodyPr>
            <a:normAutofit/>
          </a:bodyPr>
          <a:lstStyle/>
          <a:p>
            <a:r>
              <a:rPr lang="en-US" dirty="0"/>
              <a:t>Example #19</a:t>
            </a:r>
          </a:p>
        </p:txBody>
      </p:sp>
      <p:sp>
        <p:nvSpPr>
          <p:cNvPr id="3" name="Content Placeholder 2">
            <a:extLst>
              <a:ext uri="{FF2B5EF4-FFF2-40B4-BE49-F238E27FC236}">
                <a16:creationId xmlns:a16="http://schemas.microsoft.com/office/drawing/2014/main" id="{32502A1A-B4EC-461D-9302-ECD43D426129}"/>
              </a:ext>
            </a:extLst>
          </p:cNvPr>
          <p:cNvSpPr>
            <a:spLocks noGrp="1"/>
          </p:cNvSpPr>
          <p:nvPr>
            <p:ph idx="1"/>
          </p:nvPr>
        </p:nvSpPr>
        <p:spPr>
          <a:xfrm>
            <a:off x="1524000" y="2123556"/>
            <a:ext cx="9144000" cy="2868574"/>
          </a:xfrm>
        </p:spPr>
        <p:txBody>
          <a:bodyPr>
            <a:noAutofit/>
          </a:bodyPr>
          <a:lstStyle/>
          <a:p>
            <a:pPr marL="0" indent="0">
              <a:buNone/>
            </a:pPr>
            <a:r>
              <a:rPr lang="en-US" sz="2200" dirty="0">
                <a:solidFill>
                  <a:srgbClr val="404040"/>
                </a:solidFill>
              </a:rPr>
              <a:t>An Informal Resolution is being worked on. The Facilitator writes in an email to the Complainant, “The Respondent is clearly guilty. I’ll make sure the Respondent understands that if they doesn’t agree to this resolution, they will get expelled.”</a:t>
            </a:r>
          </a:p>
          <a:p>
            <a:pPr marL="0" indent="0">
              <a:buNone/>
            </a:pPr>
            <a:r>
              <a:rPr lang="en-US" sz="2200" dirty="0">
                <a:solidFill>
                  <a:srgbClr val="404040"/>
                </a:solidFill>
              </a:rPr>
              <a:t>This is inappropriate. In the Informal Resolution process, the Respondent is presumed not responsible.  Because the Facilitator is not gathering evidence, the Facilitator is not in a position to determine responsibility.  The Facilitator should be replaced with a Facilitator who is impartial. </a:t>
            </a:r>
          </a:p>
        </p:txBody>
      </p:sp>
    </p:spTree>
    <p:extLst>
      <p:ext uri="{BB962C8B-B14F-4D97-AF65-F5344CB8AC3E}">
        <p14:creationId xmlns:p14="http://schemas.microsoft.com/office/powerpoint/2010/main" val="1612125159"/>
      </p:ext>
    </p:extLst>
  </p:cSld>
  <p:clrMapOvr>
    <a:masterClrMapping/>
  </p:clrMapOvr>
  <mc:AlternateContent xmlns:mc="http://schemas.openxmlformats.org/markup-compatibility/2006">
    <mc:Choice xmlns:p14="http://schemas.microsoft.com/office/powerpoint/2010/main" Requires="p14">
      <p:transition spd="slow" p14:dur="2000" advTm="33150"/>
    </mc:Choice>
    <mc:Fallback>
      <p:transition spd="slow" advTm="3315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5A753-6288-4AB9-93F2-B324D17C4816}"/>
              </a:ext>
            </a:extLst>
          </p:cNvPr>
          <p:cNvSpPr>
            <a:spLocks noGrp="1"/>
          </p:cNvSpPr>
          <p:nvPr>
            <p:ph type="title"/>
          </p:nvPr>
        </p:nvSpPr>
        <p:spPr>
          <a:xfrm>
            <a:off x="2231136" y="581635"/>
            <a:ext cx="7729728" cy="1188720"/>
          </a:xfrm>
        </p:spPr>
        <p:txBody>
          <a:bodyPr/>
          <a:lstStyle/>
          <a:p>
            <a:r>
              <a:rPr lang="en-US" dirty="0"/>
              <a:t>Sexual Assault</a:t>
            </a:r>
          </a:p>
        </p:txBody>
      </p:sp>
      <p:sp>
        <p:nvSpPr>
          <p:cNvPr id="3" name="Content Placeholder 2">
            <a:extLst>
              <a:ext uri="{FF2B5EF4-FFF2-40B4-BE49-F238E27FC236}">
                <a16:creationId xmlns:a16="http://schemas.microsoft.com/office/drawing/2014/main" id="{D47BCE28-AFEA-4603-B301-91A588FB6E92}"/>
              </a:ext>
            </a:extLst>
          </p:cNvPr>
          <p:cNvSpPr>
            <a:spLocks noGrp="1"/>
          </p:cNvSpPr>
          <p:nvPr>
            <p:ph idx="1"/>
          </p:nvPr>
        </p:nvSpPr>
        <p:spPr>
          <a:xfrm>
            <a:off x="1066800" y="1909215"/>
            <a:ext cx="10058400" cy="1188720"/>
          </a:xfrm>
        </p:spPr>
        <p:txBody>
          <a:bodyPr>
            <a:noAutofit/>
          </a:bodyPr>
          <a:lstStyle/>
          <a:p>
            <a:pPr marL="0" indent="0">
              <a:buNone/>
            </a:pPr>
            <a:r>
              <a:rPr lang="en-US" sz="2400" dirty="0">
                <a:solidFill>
                  <a:srgbClr val="000000"/>
                </a:solidFill>
                <a:ea typeface="Times New Roman"/>
              </a:rPr>
              <a:t>Sexual Assault includes forcible or nonforcible sex offenses under the uniform crime reporting system of the Federal Bureau of Investigation, including:</a:t>
            </a:r>
          </a:p>
        </p:txBody>
      </p:sp>
      <p:sp>
        <p:nvSpPr>
          <p:cNvPr id="4" name="TextBox 3">
            <a:extLst>
              <a:ext uri="{FF2B5EF4-FFF2-40B4-BE49-F238E27FC236}">
                <a16:creationId xmlns:a16="http://schemas.microsoft.com/office/drawing/2014/main" id="{53019393-FBCE-4020-A143-2D43C42890ED}"/>
              </a:ext>
            </a:extLst>
          </p:cNvPr>
          <p:cNvSpPr txBox="1"/>
          <p:nvPr/>
        </p:nvSpPr>
        <p:spPr>
          <a:xfrm>
            <a:off x="1283368" y="3224463"/>
            <a:ext cx="10058400" cy="1569660"/>
          </a:xfrm>
          <a:prstGeom prst="rect">
            <a:avLst/>
          </a:prstGeom>
          <a:noFill/>
        </p:spPr>
        <p:txBody>
          <a:bodyPr wrap="square" numCol="2" rtlCol="0">
            <a:spAutoFit/>
          </a:bodyPr>
          <a:lstStyle/>
          <a:p>
            <a:pPr marL="342900" indent="-342900">
              <a:buClr>
                <a:schemeClr val="tx2"/>
              </a:buClr>
              <a:buFont typeface="Arial" panose="020B0604020202020204" pitchFamily="34" charset="0"/>
              <a:buChar char="•"/>
            </a:pPr>
            <a:r>
              <a:rPr lang="en-US" sz="2400" dirty="0">
                <a:solidFill>
                  <a:srgbClr val="000000"/>
                </a:solidFill>
                <a:ea typeface="Times New Roman"/>
              </a:rPr>
              <a:t>Sex offense</a:t>
            </a:r>
          </a:p>
          <a:p>
            <a:pPr marL="342900" indent="-342900">
              <a:buClr>
                <a:schemeClr val="tx2"/>
              </a:buClr>
              <a:buFont typeface="Arial" panose="020B0604020202020204" pitchFamily="34" charset="0"/>
              <a:buChar char="•"/>
            </a:pPr>
            <a:r>
              <a:rPr lang="en-US" sz="2400" dirty="0">
                <a:solidFill>
                  <a:srgbClr val="000000"/>
                </a:solidFill>
                <a:ea typeface="Times New Roman"/>
              </a:rPr>
              <a:t>Rape</a:t>
            </a:r>
          </a:p>
          <a:p>
            <a:pPr marL="342900" indent="-342900">
              <a:buClr>
                <a:schemeClr val="tx2"/>
              </a:buClr>
              <a:buFont typeface="Arial" panose="020B0604020202020204" pitchFamily="34" charset="0"/>
              <a:buChar char="•"/>
            </a:pPr>
            <a:r>
              <a:rPr lang="en-US" sz="2400" dirty="0">
                <a:solidFill>
                  <a:srgbClr val="000000"/>
                </a:solidFill>
                <a:ea typeface="Times New Roman"/>
              </a:rPr>
              <a:t>Sodomy</a:t>
            </a:r>
          </a:p>
          <a:p>
            <a:pPr marL="342900" indent="-342900">
              <a:buClr>
                <a:schemeClr val="tx2"/>
              </a:buClr>
              <a:buFont typeface="Arial" panose="020B0604020202020204" pitchFamily="34" charset="0"/>
              <a:buChar char="•"/>
            </a:pPr>
            <a:r>
              <a:rPr lang="en-US" sz="2400" dirty="0">
                <a:solidFill>
                  <a:srgbClr val="000000"/>
                </a:solidFill>
                <a:ea typeface="Times New Roman"/>
              </a:rPr>
              <a:t>Sexual assault with an object</a:t>
            </a:r>
          </a:p>
          <a:p>
            <a:pPr marL="342900" indent="-342900">
              <a:buClr>
                <a:schemeClr val="tx2"/>
              </a:buClr>
              <a:buFont typeface="Arial" panose="020B0604020202020204" pitchFamily="34" charset="0"/>
              <a:buChar char="•"/>
            </a:pPr>
            <a:r>
              <a:rPr lang="en-US" sz="2400" dirty="0">
                <a:solidFill>
                  <a:srgbClr val="000000"/>
                </a:solidFill>
                <a:ea typeface="Times New Roman"/>
              </a:rPr>
              <a:t>Fondling</a:t>
            </a:r>
          </a:p>
          <a:p>
            <a:pPr marL="342900" indent="-342900">
              <a:buClr>
                <a:schemeClr val="tx2"/>
              </a:buClr>
              <a:buFont typeface="Arial" panose="020B0604020202020204" pitchFamily="34" charset="0"/>
              <a:buChar char="•"/>
            </a:pPr>
            <a:r>
              <a:rPr lang="en-US" sz="2400" dirty="0">
                <a:solidFill>
                  <a:srgbClr val="000000"/>
                </a:solidFill>
                <a:ea typeface="Times New Roman"/>
              </a:rPr>
              <a:t>Incest</a:t>
            </a:r>
          </a:p>
          <a:p>
            <a:pPr marL="342900" indent="-342900">
              <a:buClr>
                <a:schemeClr val="tx2"/>
              </a:buClr>
              <a:buFont typeface="Arial" panose="020B0604020202020204" pitchFamily="34" charset="0"/>
              <a:buChar char="•"/>
            </a:pPr>
            <a:r>
              <a:rPr lang="en-US" sz="2400" dirty="0">
                <a:solidFill>
                  <a:srgbClr val="000000"/>
                </a:solidFill>
                <a:ea typeface="Times New Roman"/>
              </a:rPr>
              <a:t>Statutory Rape</a:t>
            </a:r>
          </a:p>
          <a:p>
            <a:pPr marL="342900" indent="-342900">
              <a:buClr>
                <a:schemeClr val="tx2"/>
              </a:buClr>
              <a:buFont typeface="Arial" panose="020B0604020202020204" pitchFamily="34" charset="0"/>
              <a:buChar char="•"/>
            </a:pPr>
            <a:endParaRPr lang="en-US" sz="2400" dirty="0"/>
          </a:p>
        </p:txBody>
      </p:sp>
    </p:spTree>
    <p:extLst>
      <p:ext uri="{BB962C8B-B14F-4D97-AF65-F5344CB8AC3E}">
        <p14:creationId xmlns:p14="http://schemas.microsoft.com/office/powerpoint/2010/main" val="768472604"/>
      </p:ext>
    </p:extLst>
  </p:cSld>
  <p:clrMapOvr>
    <a:masterClrMapping/>
  </p:clrMapOvr>
  <mc:AlternateContent xmlns:mc="http://schemas.openxmlformats.org/markup-compatibility/2006">
    <mc:Choice xmlns:p14="http://schemas.microsoft.com/office/powerpoint/2010/main" Requires="p14">
      <p:transition spd="slow" p14:dur="2000" advTm="28942"/>
    </mc:Choice>
    <mc:Fallback>
      <p:transition spd="slow" advTm="28942"/>
    </mc:Fallback>
  </mc:AlternateContent>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2F42E2B-D3B0-424C-84A8-FD9DF1DF16D5}"/>
              </a:ext>
            </a:extLst>
          </p:cNvPr>
          <p:cNvSpPr>
            <a:spLocks noGrp="1"/>
          </p:cNvSpPr>
          <p:nvPr>
            <p:ph type="title"/>
          </p:nvPr>
        </p:nvSpPr>
        <p:spPr/>
        <p:txBody>
          <a:bodyPr/>
          <a:lstStyle/>
          <a:p>
            <a:r>
              <a:rPr lang="en-US" dirty="0"/>
              <a:t>Assessing evidence</a:t>
            </a:r>
          </a:p>
        </p:txBody>
      </p:sp>
    </p:spTree>
    <p:extLst>
      <p:ext uri="{BB962C8B-B14F-4D97-AF65-F5344CB8AC3E}">
        <p14:creationId xmlns:p14="http://schemas.microsoft.com/office/powerpoint/2010/main" val="1984217603"/>
      </p:ext>
    </p:extLst>
  </p:cSld>
  <p:clrMapOvr>
    <a:masterClrMapping/>
  </p:clrMapOvr>
  <mc:AlternateContent xmlns:mc="http://schemas.openxmlformats.org/markup-compatibility/2006" xmlns:p14="http://schemas.microsoft.com/office/powerpoint/2010/main">
    <mc:Choice Requires="p14">
      <p:transition spd="slow" p14:dur="2000" advTm="2201"/>
    </mc:Choice>
    <mc:Fallback xmlns="">
      <p:transition spd="slow" advTm="2201"/>
    </mc:Fallback>
  </mc:AlternateContent>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p:txBody>
          <a:bodyPr/>
          <a:lstStyle/>
          <a:p>
            <a:r>
              <a:rPr lang="en-US" dirty="0"/>
              <a:t>relevance</a:t>
            </a:r>
          </a:p>
        </p:txBody>
      </p:sp>
      <p:sp>
        <p:nvSpPr>
          <p:cNvPr id="3" name="Content Placeholder 2">
            <a:extLst>
              <a:ext uri="{FF2B5EF4-FFF2-40B4-BE49-F238E27FC236}">
                <a16:creationId xmlns:a16="http://schemas.microsoft.com/office/drawing/2014/main" id="{7B8E0497-2676-4777-A910-32143833B403}"/>
              </a:ext>
            </a:extLst>
          </p:cNvPr>
          <p:cNvSpPr>
            <a:spLocks noGrp="1"/>
          </p:cNvSpPr>
          <p:nvPr>
            <p:ph idx="1"/>
          </p:nvPr>
        </p:nvSpPr>
        <p:spPr>
          <a:xfrm>
            <a:off x="1066800" y="2539191"/>
            <a:ext cx="10058400" cy="3700972"/>
          </a:xfrm>
        </p:spPr>
        <p:txBody>
          <a:bodyPr>
            <a:normAutofit/>
          </a:bodyPr>
          <a:lstStyle/>
          <a:p>
            <a:pPr marL="0" indent="0">
              <a:buNone/>
            </a:pPr>
            <a:r>
              <a:rPr lang="en-US" sz="2400" dirty="0"/>
              <a:t>Evidence must be “relevant” to be considered</a:t>
            </a:r>
          </a:p>
          <a:p>
            <a:pPr marL="0" indent="0">
              <a:buNone/>
            </a:pPr>
            <a:r>
              <a:rPr lang="en-US" sz="2400" dirty="0"/>
              <a:t>To determine relevance:</a:t>
            </a:r>
          </a:p>
          <a:p>
            <a:r>
              <a:rPr lang="en-US" sz="2400" dirty="0"/>
              <a:t>Use logic and common sense</a:t>
            </a:r>
          </a:p>
          <a:p>
            <a:r>
              <a:rPr lang="en-US" sz="2400" dirty="0"/>
              <a:t>Consider whether the evidence presented is appropriate for what is being considered or alleged</a:t>
            </a:r>
          </a:p>
          <a:p>
            <a:endParaRPr lang="en-US" sz="2200" dirty="0"/>
          </a:p>
          <a:p>
            <a:endParaRPr lang="en-US" sz="2200" dirty="0"/>
          </a:p>
        </p:txBody>
      </p:sp>
    </p:spTree>
    <p:extLst>
      <p:ext uri="{BB962C8B-B14F-4D97-AF65-F5344CB8AC3E}">
        <p14:creationId xmlns:p14="http://schemas.microsoft.com/office/powerpoint/2010/main" val="1400263913"/>
      </p:ext>
    </p:extLst>
  </p:cSld>
  <p:clrMapOvr>
    <a:masterClrMapping/>
  </p:clrMapOvr>
  <mc:AlternateContent xmlns:mc="http://schemas.openxmlformats.org/markup-compatibility/2006">
    <mc:Choice xmlns:p14="http://schemas.microsoft.com/office/powerpoint/2010/main" Requires="p14">
      <p:transition spd="slow" p14:dur="2000" advTm="16304"/>
    </mc:Choice>
    <mc:Fallback>
      <p:transition spd="slow" advTm="16304"/>
    </mc:Fallback>
  </mc:AlternateContent>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F4342-3918-4AD2-8881-5EBEEC945769}"/>
              </a:ext>
            </a:extLst>
          </p:cNvPr>
          <p:cNvSpPr>
            <a:spLocks noGrp="1"/>
          </p:cNvSpPr>
          <p:nvPr>
            <p:ph type="title"/>
          </p:nvPr>
        </p:nvSpPr>
        <p:spPr>
          <a:xfrm>
            <a:off x="2231136" y="258839"/>
            <a:ext cx="7729728" cy="1188720"/>
          </a:xfrm>
        </p:spPr>
        <p:txBody>
          <a:bodyPr/>
          <a:lstStyle/>
          <a:p>
            <a:r>
              <a:rPr lang="en-US" dirty="0"/>
              <a:t>Not relevant</a:t>
            </a:r>
          </a:p>
        </p:txBody>
      </p:sp>
      <p:sp>
        <p:nvSpPr>
          <p:cNvPr id="3" name="Content Placeholder 2">
            <a:extLst>
              <a:ext uri="{FF2B5EF4-FFF2-40B4-BE49-F238E27FC236}">
                <a16:creationId xmlns:a16="http://schemas.microsoft.com/office/drawing/2014/main" id="{7B8E0497-2676-4777-A910-32143833B403}"/>
              </a:ext>
            </a:extLst>
          </p:cNvPr>
          <p:cNvSpPr>
            <a:spLocks noGrp="1"/>
          </p:cNvSpPr>
          <p:nvPr>
            <p:ph idx="1"/>
          </p:nvPr>
        </p:nvSpPr>
        <p:spPr>
          <a:xfrm>
            <a:off x="577515" y="1684421"/>
            <a:ext cx="11229473" cy="4555742"/>
          </a:xfrm>
        </p:spPr>
        <p:txBody>
          <a:bodyPr>
            <a:normAutofit fontScale="92500"/>
          </a:bodyPr>
          <a:lstStyle/>
          <a:p>
            <a:pPr marL="0" indent="0">
              <a:buNone/>
            </a:pPr>
            <a:r>
              <a:rPr lang="en-US" sz="2600" dirty="0"/>
              <a:t>Evidence is not relevant and not permitted when:</a:t>
            </a:r>
          </a:p>
          <a:p>
            <a:r>
              <a:rPr lang="en-US" sz="2600" dirty="0"/>
              <a:t>Information protected by a legally recognized privilege (where a party has not consented to its inclusion)</a:t>
            </a:r>
          </a:p>
          <a:p>
            <a:r>
              <a:rPr lang="en-US" sz="2600" dirty="0"/>
              <a:t>Any party’s medical, psychological, and similar records (where a party has not consented to its inclusion)</a:t>
            </a:r>
          </a:p>
          <a:p>
            <a:r>
              <a:rPr lang="en-US" sz="2600" dirty="0"/>
              <a:t>Evidence about a complainant’s prior sexual history or sexual predisposition, unless:</a:t>
            </a:r>
          </a:p>
          <a:p>
            <a:pPr lvl="1"/>
            <a:r>
              <a:rPr lang="en-US" sz="2600" dirty="0"/>
              <a:t>Offered to prove that someone other than the respondent committed the conduct alleged, or</a:t>
            </a:r>
          </a:p>
          <a:p>
            <a:pPr lvl="1"/>
            <a:r>
              <a:rPr lang="en-US" sz="2600" dirty="0"/>
              <a:t>Offered to provide specific incidents in the complainant and respondent’s past sexual history and are offered to prove consent</a:t>
            </a:r>
          </a:p>
          <a:p>
            <a:pPr marL="0" indent="0">
              <a:buNone/>
            </a:pPr>
            <a:endParaRPr lang="en-US" sz="2200" dirty="0"/>
          </a:p>
          <a:p>
            <a:endParaRPr lang="en-US" sz="2200" dirty="0"/>
          </a:p>
        </p:txBody>
      </p:sp>
    </p:spTree>
    <p:extLst>
      <p:ext uri="{BB962C8B-B14F-4D97-AF65-F5344CB8AC3E}">
        <p14:creationId xmlns:p14="http://schemas.microsoft.com/office/powerpoint/2010/main" val="3107906685"/>
      </p:ext>
    </p:extLst>
  </p:cSld>
  <p:clrMapOvr>
    <a:masterClrMapping/>
  </p:clrMapOvr>
  <mc:AlternateContent xmlns:mc="http://schemas.openxmlformats.org/markup-compatibility/2006">
    <mc:Choice xmlns:p14="http://schemas.microsoft.com/office/powerpoint/2010/main" Requires="p14">
      <p:transition spd="slow" p14:dur="2000" advTm="33201"/>
    </mc:Choice>
    <mc:Fallback>
      <p:transition spd="slow" advTm="33201"/>
    </mc:Fallback>
  </mc:AlternateContent>
</p:sld>
</file>

<file path=ppt/slides/slide93.xml><?xml version="1.0" encoding="utf-8"?>
<p:sld xmlns:a="http://schemas.openxmlformats.org/drawingml/2006/main" xmlns:r="http://schemas.openxmlformats.org/officeDocument/2006/relationships" xmlns:p="http://schemas.openxmlformats.org/presentationml/2006/main">
  <p:cSld>
    <p:bg>
      <p:bgPr>
        <a:pattFill prst="pct90">
          <a:fgClr>
            <a:schemeClr val="tx2"/>
          </a:fgClr>
          <a:bgClr>
            <a:schemeClr val="bg1"/>
          </a:bgClr>
        </a:patt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4A4C766-487B-43B3-8D39-E45E34303C62}"/>
              </a:ext>
            </a:extLst>
          </p:cNvPr>
          <p:cNvSpPr>
            <a:spLocks noGrp="1"/>
          </p:cNvSpPr>
          <p:nvPr>
            <p:ph type="title"/>
          </p:nvPr>
        </p:nvSpPr>
        <p:spPr>
          <a:xfrm>
            <a:off x="2231136" y="467418"/>
            <a:ext cx="7729728" cy="1188720"/>
          </a:xfrm>
          <a:solidFill>
            <a:srgbClr val="FFFFFF"/>
          </a:solidFill>
        </p:spPr>
        <p:txBody>
          <a:bodyPr>
            <a:normAutofit/>
          </a:bodyPr>
          <a:lstStyle/>
          <a:p>
            <a:r>
              <a:rPr lang="en-US" dirty="0"/>
              <a:t>Example #20</a:t>
            </a:r>
          </a:p>
        </p:txBody>
      </p:sp>
      <p:sp>
        <p:nvSpPr>
          <p:cNvPr id="3" name="Content Placeholder 2">
            <a:extLst>
              <a:ext uri="{FF2B5EF4-FFF2-40B4-BE49-F238E27FC236}">
                <a16:creationId xmlns:a16="http://schemas.microsoft.com/office/drawing/2014/main" id="{32502A1A-B4EC-461D-9302-ECD43D426129}"/>
              </a:ext>
            </a:extLst>
          </p:cNvPr>
          <p:cNvSpPr>
            <a:spLocks noGrp="1"/>
          </p:cNvSpPr>
          <p:nvPr>
            <p:ph idx="1"/>
          </p:nvPr>
        </p:nvSpPr>
        <p:spPr>
          <a:xfrm>
            <a:off x="1524000" y="2123556"/>
            <a:ext cx="9144000" cy="2868574"/>
          </a:xfrm>
        </p:spPr>
        <p:txBody>
          <a:bodyPr>
            <a:noAutofit/>
          </a:bodyPr>
          <a:lstStyle/>
          <a:p>
            <a:pPr marL="0" indent="0">
              <a:buNone/>
            </a:pPr>
            <a:r>
              <a:rPr lang="en-US" sz="2200" dirty="0">
                <a:solidFill>
                  <a:srgbClr val="404040"/>
                </a:solidFill>
              </a:rPr>
              <a:t>During a hearing regarding sexual harassment, the investigator’s evidence is presented to the decision maker. Included is a statement from a witness describing that the Respondent used racist language during a meeting several years ago.  </a:t>
            </a:r>
          </a:p>
          <a:p>
            <a:pPr marL="0" indent="0">
              <a:buNone/>
            </a:pPr>
            <a:endParaRPr lang="en-US" sz="2200" dirty="0">
              <a:solidFill>
                <a:srgbClr val="404040"/>
              </a:solidFill>
            </a:endParaRPr>
          </a:p>
          <a:p>
            <a:pPr marL="0" indent="0">
              <a:buNone/>
            </a:pPr>
            <a:r>
              <a:rPr lang="en-US" sz="2200" dirty="0">
                <a:solidFill>
                  <a:srgbClr val="404040"/>
                </a:solidFill>
              </a:rPr>
              <a:t>In most instances, the decision-maker should exclude this statement from consideration. The statement is not relevant to the allegations of sexual harassment.  </a:t>
            </a:r>
          </a:p>
          <a:p>
            <a:pPr marL="0" indent="0">
              <a:buNone/>
            </a:pPr>
            <a:r>
              <a:rPr lang="en-US" sz="2200" dirty="0">
                <a:solidFill>
                  <a:srgbClr val="404040"/>
                </a:solidFill>
              </a:rPr>
              <a:t> </a:t>
            </a:r>
          </a:p>
        </p:txBody>
      </p:sp>
    </p:spTree>
    <p:extLst>
      <p:ext uri="{BB962C8B-B14F-4D97-AF65-F5344CB8AC3E}">
        <p14:creationId xmlns:p14="http://schemas.microsoft.com/office/powerpoint/2010/main" val="3314938155"/>
      </p:ext>
    </p:extLst>
  </p:cSld>
  <p:clrMapOvr>
    <a:masterClrMapping/>
  </p:clrMapOvr>
  <mc:AlternateContent xmlns:mc="http://schemas.openxmlformats.org/markup-compatibility/2006">
    <mc:Choice xmlns:p14="http://schemas.microsoft.com/office/powerpoint/2010/main" Requires="p14">
      <p:transition spd="slow" p14:dur="2000" advTm="24047"/>
    </mc:Choice>
    <mc:Fallback>
      <p:transition spd="slow" advTm="24047"/>
    </mc:Fallback>
  </mc:AlternateContent>
</p:sld>
</file>

<file path=ppt/slides/slide94.xml><?xml version="1.0" encoding="utf-8"?>
<p:sld xmlns:a="http://schemas.openxmlformats.org/drawingml/2006/main" xmlns:r="http://schemas.openxmlformats.org/officeDocument/2006/relationships" xmlns:p="http://schemas.openxmlformats.org/presentationml/2006/main">
  <p:cSld>
    <p:bg>
      <p:bgPr>
        <a:pattFill prst="pct90">
          <a:fgClr>
            <a:schemeClr val="tx2"/>
          </a:fgClr>
          <a:bgClr>
            <a:schemeClr val="bg1"/>
          </a:bgClr>
        </a:patt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4A4C766-487B-43B3-8D39-E45E34303C62}"/>
              </a:ext>
            </a:extLst>
          </p:cNvPr>
          <p:cNvSpPr>
            <a:spLocks noGrp="1"/>
          </p:cNvSpPr>
          <p:nvPr>
            <p:ph type="title"/>
          </p:nvPr>
        </p:nvSpPr>
        <p:spPr>
          <a:xfrm>
            <a:off x="2231136" y="467418"/>
            <a:ext cx="7729728" cy="1188720"/>
          </a:xfrm>
          <a:solidFill>
            <a:srgbClr val="FFFFFF"/>
          </a:solidFill>
        </p:spPr>
        <p:txBody>
          <a:bodyPr>
            <a:normAutofit/>
          </a:bodyPr>
          <a:lstStyle/>
          <a:p>
            <a:r>
              <a:rPr lang="en-US" dirty="0"/>
              <a:t>Example #21</a:t>
            </a:r>
          </a:p>
        </p:txBody>
      </p:sp>
      <p:sp>
        <p:nvSpPr>
          <p:cNvPr id="3" name="Content Placeholder 2">
            <a:extLst>
              <a:ext uri="{FF2B5EF4-FFF2-40B4-BE49-F238E27FC236}">
                <a16:creationId xmlns:a16="http://schemas.microsoft.com/office/drawing/2014/main" id="{32502A1A-B4EC-461D-9302-ECD43D426129}"/>
              </a:ext>
            </a:extLst>
          </p:cNvPr>
          <p:cNvSpPr>
            <a:spLocks noGrp="1"/>
          </p:cNvSpPr>
          <p:nvPr>
            <p:ph idx="1"/>
          </p:nvPr>
        </p:nvSpPr>
        <p:spPr>
          <a:xfrm>
            <a:off x="1524000" y="2123556"/>
            <a:ext cx="9144000" cy="2868574"/>
          </a:xfrm>
        </p:spPr>
        <p:txBody>
          <a:bodyPr>
            <a:noAutofit/>
          </a:bodyPr>
          <a:lstStyle/>
          <a:p>
            <a:pPr marL="0" indent="0">
              <a:buNone/>
            </a:pPr>
            <a:r>
              <a:rPr lang="en-US" sz="2200" dirty="0">
                <a:solidFill>
                  <a:srgbClr val="404040"/>
                </a:solidFill>
              </a:rPr>
              <a:t>During an investigation into dating violence, the Complainant submits the Respondent’s medical records, which he obtained while they were living together, to the investigator as evidence.  </a:t>
            </a:r>
          </a:p>
          <a:p>
            <a:pPr marL="0" indent="0">
              <a:buNone/>
            </a:pPr>
            <a:r>
              <a:rPr lang="en-US" sz="2200" dirty="0">
                <a:solidFill>
                  <a:srgbClr val="404040"/>
                </a:solidFill>
              </a:rPr>
              <a:t>The medical records are not relevant, unless the investigator receives the Respondent’s signed permission to use them.  The investigator should exclude the records from their assessment of the case. </a:t>
            </a:r>
          </a:p>
          <a:p>
            <a:pPr marL="0" indent="0">
              <a:buNone/>
            </a:pPr>
            <a:r>
              <a:rPr lang="en-US" sz="2200" dirty="0">
                <a:solidFill>
                  <a:srgbClr val="404040"/>
                </a:solidFill>
              </a:rPr>
              <a:t> </a:t>
            </a:r>
          </a:p>
        </p:txBody>
      </p:sp>
    </p:spTree>
    <p:extLst>
      <p:ext uri="{BB962C8B-B14F-4D97-AF65-F5344CB8AC3E}">
        <p14:creationId xmlns:p14="http://schemas.microsoft.com/office/powerpoint/2010/main" val="1436833879"/>
      </p:ext>
    </p:extLst>
  </p:cSld>
  <p:clrMapOvr>
    <a:masterClrMapping/>
  </p:clrMapOvr>
  <mc:AlternateContent xmlns:mc="http://schemas.openxmlformats.org/markup-compatibility/2006">
    <mc:Choice xmlns:p14="http://schemas.microsoft.com/office/powerpoint/2010/main" Requires="p14">
      <p:transition spd="slow" p14:dur="2000" advTm="20911"/>
    </mc:Choice>
    <mc:Fallback>
      <p:transition spd="slow" advTm="20911"/>
    </mc:Fallback>
  </mc:AlternateContent>
</p:sld>
</file>

<file path=ppt/slides/slide95.xml><?xml version="1.0" encoding="utf-8"?>
<p:sld xmlns:a="http://schemas.openxmlformats.org/drawingml/2006/main" xmlns:r="http://schemas.openxmlformats.org/officeDocument/2006/relationships" xmlns:p="http://schemas.openxmlformats.org/presentationml/2006/main">
  <p:cSld>
    <p:bg>
      <p:bgPr>
        <a:pattFill prst="pct90">
          <a:fgClr>
            <a:schemeClr val="tx2"/>
          </a:fgClr>
          <a:bgClr>
            <a:schemeClr val="bg1"/>
          </a:bgClr>
        </a:patt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4A4C766-487B-43B3-8D39-E45E34303C62}"/>
              </a:ext>
            </a:extLst>
          </p:cNvPr>
          <p:cNvSpPr>
            <a:spLocks noGrp="1"/>
          </p:cNvSpPr>
          <p:nvPr>
            <p:ph type="title"/>
          </p:nvPr>
        </p:nvSpPr>
        <p:spPr>
          <a:xfrm>
            <a:off x="2231136" y="467418"/>
            <a:ext cx="7729728" cy="1188720"/>
          </a:xfrm>
          <a:solidFill>
            <a:srgbClr val="FFFFFF"/>
          </a:solidFill>
        </p:spPr>
        <p:txBody>
          <a:bodyPr>
            <a:normAutofit/>
          </a:bodyPr>
          <a:lstStyle/>
          <a:p>
            <a:r>
              <a:rPr lang="en-US" dirty="0"/>
              <a:t>Example #22</a:t>
            </a:r>
          </a:p>
        </p:txBody>
      </p:sp>
      <p:sp>
        <p:nvSpPr>
          <p:cNvPr id="3" name="Content Placeholder 2">
            <a:extLst>
              <a:ext uri="{FF2B5EF4-FFF2-40B4-BE49-F238E27FC236}">
                <a16:creationId xmlns:a16="http://schemas.microsoft.com/office/drawing/2014/main" id="{32502A1A-B4EC-461D-9302-ECD43D426129}"/>
              </a:ext>
            </a:extLst>
          </p:cNvPr>
          <p:cNvSpPr>
            <a:spLocks noGrp="1"/>
          </p:cNvSpPr>
          <p:nvPr>
            <p:ph idx="1"/>
          </p:nvPr>
        </p:nvSpPr>
        <p:spPr>
          <a:xfrm>
            <a:off x="1524000" y="1656138"/>
            <a:ext cx="9144000" cy="3953706"/>
          </a:xfrm>
        </p:spPr>
        <p:txBody>
          <a:bodyPr>
            <a:noAutofit/>
          </a:bodyPr>
          <a:lstStyle/>
          <a:p>
            <a:pPr marL="0" indent="0">
              <a:buNone/>
            </a:pPr>
            <a:r>
              <a:rPr lang="en-US" sz="2200" dirty="0">
                <a:solidFill>
                  <a:srgbClr val="404040"/>
                </a:solidFill>
              </a:rPr>
              <a:t>During a hearing regarding sexual assault, the Respondent states that the Complainant’s allegations are false, that the Complainant was too intoxicated to remember the night, and that the Complainant actually had sex with her ex-boyfriend, not the Respondent, on the night in question. The Respondent provides evidence that the Complainant had an ongoing date with her ex-boyfriend, on a weekly basis for the past year, including on the date of the incident.  </a:t>
            </a:r>
          </a:p>
          <a:p>
            <a:pPr marL="0" indent="0">
              <a:buNone/>
            </a:pPr>
            <a:r>
              <a:rPr lang="en-US" sz="2200" dirty="0">
                <a:solidFill>
                  <a:srgbClr val="404040"/>
                </a:solidFill>
              </a:rPr>
              <a:t>This evidence is relevant, because even though it is information about the Complainant’s sexual predisposition and history, it is provided to offer evidence that the incident occurred with someone other than the Respondent. </a:t>
            </a:r>
          </a:p>
        </p:txBody>
      </p:sp>
    </p:spTree>
    <p:extLst>
      <p:ext uri="{BB962C8B-B14F-4D97-AF65-F5344CB8AC3E}">
        <p14:creationId xmlns:p14="http://schemas.microsoft.com/office/powerpoint/2010/main" val="1309510350"/>
      </p:ext>
    </p:extLst>
  </p:cSld>
  <p:clrMapOvr>
    <a:masterClrMapping/>
  </p:clrMapOvr>
  <mc:AlternateContent xmlns:mc="http://schemas.openxmlformats.org/markup-compatibility/2006">
    <mc:Choice xmlns:p14="http://schemas.microsoft.com/office/powerpoint/2010/main" Requires="p14">
      <p:transition spd="slow" p14:dur="2000" advTm="35094"/>
    </mc:Choice>
    <mc:Fallback>
      <p:transition spd="slow" advTm="35094"/>
    </mc:Fallback>
  </mc:AlternateContent>
</p:sld>
</file>

<file path=ppt/slides/slide96.xml><?xml version="1.0" encoding="utf-8"?>
<p:sld xmlns:a="http://schemas.openxmlformats.org/drawingml/2006/main" xmlns:r="http://schemas.openxmlformats.org/officeDocument/2006/relationships" xmlns:p="http://schemas.openxmlformats.org/presentationml/2006/main">
  <p:cSld>
    <p:bg>
      <p:bgPr>
        <a:pattFill prst="pct90">
          <a:fgClr>
            <a:schemeClr val="tx2"/>
          </a:fgClr>
          <a:bgClr>
            <a:schemeClr val="bg1"/>
          </a:bgClr>
        </a:patt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4A4C766-487B-43B3-8D39-E45E34303C62}"/>
              </a:ext>
            </a:extLst>
          </p:cNvPr>
          <p:cNvSpPr>
            <a:spLocks noGrp="1"/>
          </p:cNvSpPr>
          <p:nvPr>
            <p:ph type="title"/>
          </p:nvPr>
        </p:nvSpPr>
        <p:spPr>
          <a:xfrm>
            <a:off x="2231136" y="467418"/>
            <a:ext cx="7729728" cy="1188720"/>
          </a:xfrm>
          <a:solidFill>
            <a:srgbClr val="FFFFFF"/>
          </a:solidFill>
        </p:spPr>
        <p:txBody>
          <a:bodyPr>
            <a:normAutofit/>
          </a:bodyPr>
          <a:lstStyle/>
          <a:p>
            <a:r>
              <a:rPr lang="en-US" dirty="0"/>
              <a:t>Example #23</a:t>
            </a:r>
          </a:p>
        </p:txBody>
      </p:sp>
      <p:sp>
        <p:nvSpPr>
          <p:cNvPr id="3" name="Content Placeholder 2">
            <a:extLst>
              <a:ext uri="{FF2B5EF4-FFF2-40B4-BE49-F238E27FC236}">
                <a16:creationId xmlns:a16="http://schemas.microsoft.com/office/drawing/2014/main" id="{32502A1A-B4EC-461D-9302-ECD43D426129}"/>
              </a:ext>
            </a:extLst>
          </p:cNvPr>
          <p:cNvSpPr>
            <a:spLocks noGrp="1"/>
          </p:cNvSpPr>
          <p:nvPr>
            <p:ph idx="1"/>
          </p:nvPr>
        </p:nvSpPr>
        <p:spPr>
          <a:xfrm>
            <a:off x="1524000" y="2123556"/>
            <a:ext cx="9144000" cy="2868574"/>
          </a:xfrm>
        </p:spPr>
        <p:txBody>
          <a:bodyPr>
            <a:noAutofit/>
          </a:bodyPr>
          <a:lstStyle/>
          <a:p>
            <a:pPr marL="0" indent="0">
              <a:buNone/>
            </a:pPr>
            <a:r>
              <a:rPr lang="en-US" sz="2200" dirty="0">
                <a:solidFill>
                  <a:srgbClr val="404040"/>
                </a:solidFill>
              </a:rPr>
              <a:t>During an investigation into sexual harassment, the Respondent states that the Complainant’s allegations are false, because the Complainant has a history of engaging in sexual activity with coworkers.  </a:t>
            </a:r>
          </a:p>
          <a:p>
            <a:pPr marL="0" indent="0">
              <a:buNone/>
            </a:pPr>
            <a:r>
              <a:rPr lang="en-US" sz="2200" dirty="0">
                <a:solidFill>
                  <a:srgbClr val="404040"/>
                </a:solidFill>
              </a:rPr>
              <a:t>This statement is not relevant and should be excluded, because information about the Complainant’s sexual predisposition and history is not relevant unless it is offered to demonstrate that the incident occurred with some other person or offered to demonstrate the Complainant’s and Respondent’s history as it relates to consent. </a:t>
            </a:r>
          </a:p>
        </p:txBody>
      </p:sp>
    </p:spTree>
    <p:extLst>
      <p:ext uri="{BB962C8B-B14F-4D97-AF65-F5344CB8AC3E}">
        <p14:creationId xmlns:p14="http://schemas.microsoft.com/office/powerpoint/2010/main" val="1162582202"/>
      </p:ext>
    </p:extLst>
  </p:cSld>
  <p:clrMapOvr>
    <a:masterClrMapping/>
  </p:clrMapOvr>
  <mc:AlternateContent xmlns:mc="http://schemas.openxmlformats.org/markup-compatibility/2006">
    <mc:Choice xmlns:p14="http://schemas.microsoft.com/office/powerpoint/2010/main" Requires="p14">
      <p:transition spd="slow" p14:dur="2000" advTm="30353"/>
    </mc:Choice>
    <mc:Fallback>
      <p:transition spd="slow" advTm="30353"/>
    </mc:Fallback>
  </mc:AlternateContent>
</p:sld>
</file>

<file path=ppt/slides/slide97.xml><?xml version="1.0" encoding="utf-8"?>
<p:sld xmlns:a="http://schemas.openxmlformats.org/drawingml/2006/main" xmlns:r="http://schemas.openxmlformats.org/officeDocument/2006/relationships" xmlns:p="http://schemas.openxmlformats.org/presentationml/2006/main">
  <p:cSld>
    <p:bg>
      <p:bgPr>
        <a:pattFill prst="pct90">
          <a:fgClr>
            <a:schemeClr val="tx2"/>
          </a:fgClr>
          <a:bgClr>
            <a:schemeClr val="bg1"/>
          </a:bgClr>
        </a:patt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4A4C766-487B-43B3-8D39-E45E34303C62}"/>
              </a:ext>
            </a:extLst>
          </p:cNvPr>
          <p:cNvSpPr>
            <a:spLocks noGrp="1"/>
          </p:cNvSpPr>
          <p:nvPr>
            <p:ph type="title"/>
          </p:nvPr>
        </p:nvSpPr>
        <p:spPr>
          <a:xfrm>
            <a:off x="2231136" y="467418"/>
            <a:ext cx="7729728" cy="1188720"/>
          </a:xfrm>
          <a:solidFill>
            <a:srgbClr val="FFFFFF"/>
          </a:solidFill>
        </p:spPr>
        <p:txBody>
          <a:bodyPr>
            <a:normAutofit/>
          </a:bodyPr>
          <a:lstStyle/>
          <a:p>
            <a:r>
              <a:rPr lang="en-US" dirty="0"/>
              <a:t>Example #24</a:t>
            </a:r>
          </a:p>
        </p:txBody>
      </p:sp>
      <p:sp>
        <p:nvSpPr>
          <p:cNvPr id="3" name="Content Placeholder 2">
            <a:extLst>
              <a:ext uri="{FF2B5EF4-FFF2-40B4-BE49-F238E27FC236}">
                <a16:creationId xmlns:a16="http://schemas.microsoft.com/office/drawing/2014/main" id="{32502A1A-B4EC-461D-9302-ECD43D426129}"/>
              </a:ext>
            </a:extLst>
          </p:cNvPr>
          <p:cNvSpPr>
            <a:spLocks noGrp="1"/>
          </p:cNvSpPr>
          <p:nvPr>
            <p:ph idx="1"/>
          </p:nvPr>
        </p:nvSpPr>
        <p:spPr>
          <a:xfrm>
            <a:off x="1524000" y="2123556"/>
            <a:ext cx="9144000" cy="2868574"/>
          </a:xfrm>
        </p:spPr>
        <p:txBody>
          <a:bodyPr>
            <a:noAutofit/>
          </a:bodyPr>
          <a:lstStyle/>
          <a:p>
            <a:pPr marL="0" indent="0">
              <a:buNone/>
            </a:pPr>
            <a:r>
              <a:rPr lang="en-US" sz="2200" dirty="0">
                <a:solidFill>
                  <a:srgbClr val="404040"/>
                </a:solidFill>
              </a:rPr>
              <a:t>In an appeal from a decision-maker’s determination that the Respondent was not responsible for sexual assault, the Complainant stated that the Respondent was responsible because a witness informed the Complainant that the Respondent bullied someone in high school. </a:t>
            </a:r>
          </a:p>
          <a:p>
            <a:pPr marL="0" indent="0">
              <a:buNone/>
            </a:pPr>
            <a:r>
              <a:rPr lang="en-US" sz="2200" dirty="0">
                <a:solidFill>
                  <a:srgbClr val="404040"/>
                </a:solidFill>
              </a:rPr>
              <a:t>This information is not relevant. First, the allegation is outside of WSU’s Title IX jurisdiction and cannot be investigated by WSU.  Second, the allegation is not relevant to the current allegations being investigated.  </a:t>
            </a:r>
          </a:p>
        </p:txBody>
      </p:sp>
    </p:spTree>
    <p:extLst>
      <p:ext uri="{BB962C8B-B14F-4D97-AF65-F5344CB8AC3E}">
        <p14:creationId xmlns:p14="http://schemas.microsoft.com/office/powerpoint/2010/main" val="1285515644"/>
      </p:ext>
    </p:extLst>
  </p:cSld>
  <p:clrMapOvr>
    <a:masterClrMapping/>
  </p:clrMapOvr>
  <mc:AlternateContent xmlns:mc="http://schemas.openxmlformats.org/markup-compatibility/2006">
    <mc:Choice xmlns:p14="http://schemas.microsoft.com/office/powerpoint/2010/main" Requires="p14">
      <p:transition spd="slow" p14:dur="2000" advTm="28026"/>
    </mc:Choice>
    <mc:Fallback>
      <p:transition spd="slow" advTm="28026"/>
    </mc:Fallback>
  </mc:AlternateContent>
</p:sld>
</file>

<file path=ppt/slides/slide98.xml><?xml version="1.0" encoding="utf-8"?>
<p:sld xmlns:a="http://schemas.openxmlformats.org/drawingml/2006/main" xmlns:r="http://schemas.openxmlformats.org/officeDocument/2006/relationships" xmlns:p="http://schemas.openxmlformats.org/presentationml/2006/main">
  <p:cSld>
    <p:bg>
      <p:bgPr>
        <a:pattFill prst="pct90">
          <a:fgClr>
            <a:schemeClr val="tx2"/>
          </a:fgClr>
          <a:bgClr>
            <a:schemeClr val="bg1"/>
          </a:bgClr>
        </a:patt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0" name="Rectangle 9">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FF0F1"/>
              </a:solidFill>
              <a:effectLst/>
              <a:uLnTx/>
              <a:uFillTx/>
              <a:latin typeface="Gill Sans MT" panose="020B0502020104020203"/>
              <a:ea typeface="+mn-ea"/>
              <a:cs typeface="+mn-cs"/>
            </a:endParaRPr>
          </a:p>
        </p:txBody>
      </p:sp>
      <p:sp>
        <p:nvSpPr>
          <p:cNvPr id="2" name="Title 1">
            <a:extLst>
              <a:ext uri="{FF2B5EF4-FFF2-40B4-BE49-F238E27FC236}">
                <a16:creationId xmlns:a16="http://schemas.microsoft.com/office/drawing/2014/main" id="{94A4C766-487B-43B3-8D39-E45E34303C62}"/>
              </a:ext>
            </a:extLst>
          </p:cNvPr>
          <p:cNvSpPr>
            <a:spLocks noGrp="1"/>
          </p:cNvSpPr>
          <p:nvPr>
            <p:ph type="title"/>
          </p:nvPr>
        </p:nvSpPr>
        <p:spPr>
          <a:xfrm>
            <a:off x="2231136" y="467418"/>
            <a:ext cx="7729728" cy="1188720"/>
          </a:xfrm>
          <a:solidFill>
            <a:srgbClr val="FFFFFF"/>
          </a:solidFill>
        </p:spPr>
        <p:txBody>
          <a:bodyPr>
            <a:normAutofit/>
          </a:bodyPr>
          <a:lstStyle/>
          <a:p>
            <a:r>
              <a:rPr lang="en-US" dirty="0"/>
              <a:t>Example #25</a:t>
            </a:r>
          </a:p>
        </p:txBody>
      </p:sp>
      <p:sp>
        <p:nvSpPr>
          <p:cNvPr id="3" name="Content Placeholder 2">
            <a:extLst>
              <a:ext uri="{FF2B5EF4-FFF2-40B4-BE49-F238E27FC236}">
                <a16:creationId xmlns:a16="http://schemas.microsoft.com/office/drawing/2014/main" id="{32502A1A-B4EC-461D-9302-ECD43D426129}"/>
              </a:ext>
            </a:extLst>
          </p:cNvPr>
          <p:cNvSpPr>
            <a:spLocks noGrp="1"/>
          </p:cNvSpPr>
          <p:nvPr>
            <p:ph idx="1"/>
          </p:nvPr>
        </p:nvSpPr>
        <p:spPr>
          <a:xfrm>
            <a:off x="1524000" y="2123556"/>
            <a:ext cx="9144000" cy="2868574"/>
          </a:xfrm>
        </p:spPr>
        <p:txBody>
          <a:bodyPr>
            <a:noAutofit/>
          </a:bodyPr>
          <a:lstStyle/>
          <a:p>
            <a:pPr marL="0" indent="0">
              <a:buNone/>
            </a:pPr>
            <a:r>
              <a:rPr lang="en-US" sz="2200" dirty="0">
                <a:solidFill>
                  <a:srgbClr val="404040"/>
                </a:solidFill>
              </a:rPr>
              <a:t>In an investigation into sexual assault allegations, the Investigator finds multiple court orders finding the Respondent guilty of rape. The circumstances of those rapes are almost identical to what the Complainant alleged occurred.  The Investigator includes these court orders in their summary of investigation. </a:t>
            </a:r>
          </a:p>
          <a:p>
            <a:pPr marL="0" indent="0">
              <a:buNone/>
            </a:pPr>
            <a:r>
              <a:rPr lang="en-US" sz="2200" dirty="0">
                <a:solidFill>
                  <a:srgbClr val="404040"/>
                </a:solidFill>
              </a:rPr>
              <a:t>The decision-maker may rely on these court orders, as they are relevant in that they may show a pattern or practice. </a:t>
            </a:r>
          </a:p>
        </p:txBody>
      </p:sp>
    </p:spTree>
    <p:extLst>
      <p:ext uri="{BB962C8B-B14F-4D97-AF65-F5344CB8AC3E}">
        <p14:creationId xmlns:p14="http://schemas.microsoft.com/office/powerpoint/2010/main" val="2465758582"/>
      </p:ext>
    </p:extLst>
  </p:cSld>
  <p:clrMapOvr>
    <a:masterClrMapping/>
  </p:clrMapOvr>
  <mc:AlternateContent xmlns:mc="http://schemas.openxmlformats.org/markup-compatibility/2006">
    <mc:Choice xmlns:p14="http://schemas.microsoft.com/office/powerpoint/2010/main" Requires="p14">
      <p:transition spd="slow" p14:dur="2000" advTm="24145"/>
    </mc:Choice>
    <mc:Fallback>
      <p:transition spd="slow" advTm="24145"/>
    </mc:Fallback>
  </mc:AlternateContent>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2F42E2B-D3B0-424C-84A8-FD9DF1DF16D5}"/>
              </a:ext>
            </a:extLst>
          </p:cNvPr>
          <p:cNvSpPr>
            <a:spLocks noGrp="1"/>
          </p:cNvSpPr>
          <p:nvPr>
            <p:ph type="title"/>
          </p:nvPr>
        </p:nvSpPr>
        <p:spPr/>
        <p:txBody>
          <a:bodyPr/>
          <a:lstStyle/>
          <a:p>
            <a:r>
              <a:rPr lang="en-US" dirty="0"/>
              <a:t>Final review</a:t>
            </a:r>
          </a:p>
        </p:txBody>
      </p:sp>
    </p:spTree>
    <p:extLst>
      <p:ext uri="{BB962C8B-B14F-4D97-AF65-F5344CB8AC3E}">
        <p14:creationId xmlns:p14="http://schemas.microsoft.com/office/powerpoint/2010/main" val="3950112467"/>
      </p:ext>
    </p:extLst>
  </p:cSld>
  <p:clrMapOvr>
    <a:masterClrMapping/>
  </p:clrMapOvr>
  <mc:AlternateContent xmlns:mc="http://schemas.openxmlformats.org/markup-compatibility/2006" xmlns:p14="http://schemas.microsoft.com/office/powerpoint/2010/main">
    <mc:Choice Requires="p14">
      <p:transition spd="slow" p14:dur="2000" advTm="2215"/>
    </mc:Choice>
    <mc:Fallback xmlns="">
      <p:transition spd="slow" advTm="2215"/>
    </mc:Fallback>
  </mc:AlternateContent>
</p:sld>
</file>

<file path=ppt/theme/theme1.xml><?xml version="1.0" encoding="utf-8"?>
<a:theme xmlns:a="http://schemas.openxmlformats.org/drawingml/2006/main" name="Parcel">
  <a:themeElements>
    <a:clrScheme name="Custom 5">
      <a:dk1>
        <a:sysClr val="windowText" lastClr="000000"/>
      </a:dk1>
      <a:lt1>
        <a:srgbClr val="EFF0F1"/>
      </a:lt1>
      <a:dk2>
        <a:srgbClr val="981E32"/>
      </a:dk2>
      <a:lt2>
        <a:srgbClr val="EFF0F1"/>
      </a:lt2>
      <a:accent1>
        <a:srgbClr val="5E6A71"/>
      </a:accent1>
      <a:accent2>
        <a:srgbClr val="9B2D1F"/>
      </a:accent2>
      <a:accent3>
        <a:srgbClr val="8F7E35"/>
      </a:accent3>
      <a:accent4>
        <a:srgbClr val="B67233"/>
      </a:accent4>
      <a:accent5>
        <a:srgbClr val="4F868E"/>
      </a:accent5>
      <a:accent6>
        <a:srgbClr val="C69214"/>
      </a:accent6>
      <a:hlink>
        <a:srgbClr val="981E32"/>
      </a:hlink>
      <a:folHlink>
        <a:srgbClr val="4F868E"/>
      </a:folHlink>
    </a:clrScheme>
    <a:fontScheme name="WSU Fonts">
      <a:majorFont>
        <a:latin typeface="ITC Stone Serif Std Medium"/>
        <a:ea typeface=""/>
        <a:cs typeface=""/>
      </a:majorFont>
      <a:minorFont>
        <a:latin typeface="ITC Stone Sans Std Medium"/>
        <a:ea typeface=""/>
        <a:cs typeface=""/>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C7F64CEDD032D4F9DB53E076D4979BD" ma:contentTypeVersion="16" ma:contentTypeDescription="Create a new document." ma:contentTypeScope="" ma:versionID="27b171cf5c930daaaffb499818c5dfba">
  <xsd:schema xmlns:xsd="http://www.w3.org/2001/XMLSchema" xmlns:xs="http://www.w3.org/2001/XMLSchema" xmlns:p="http://schemas.microsoft.com/office/2006/metadata/properties" xmlns:ns2="e55e6f5f-2b3a-4917-b93b-49d7095c8d8e" xmlns:ns3="a98a3a4b-0742-48ab-869a-a97beb75fbeb" targetNamespace="http://schemas.microsoft.com/office/2006/metadata/properties" ma:root="true" ma:fieldsID="7b887863192383ad49a996117eba5d58" ns2:_="" ns3:_="">
    <xsd:import namespace="e55e6f5f-2b3a-4917-b93b-49d7095c8d8e"/>
    <xsd:import namespace="a98a3a4b-0742-48ab-869a-a97beb75fbe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5e6f5f-2b3a-4917-b93b-49d7095c8d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31da502c-7e40-4002-9fa7-8e5645d13f89"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98a3a4b-0742-48ab-869a-a97beb75fbe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370f8748-f7dc-4765-9c74-3df235c97157}" ma:internalName="TaxCatchAll" ma:showField="CatchAllData" ma:web="a98a3a4b-0742-48ab-869a-a97beb75fbe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a98a3a4b-0742-48ab-869a-a97beb75fbeb" xsi:nil="true"/>
    <lcf76f155ced4ddcb4097134ff3c332f xmlns="e55e6f5f-2b3a-4917-b93b-49d7095c8d8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10D2C94-CBCC-4852-A794-162DBB6C2BB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55e6f5f-2b3a-4917-b93b-49d7095c8d8e"/>
    <ds:schemaRef ds:uri="a98a3a4b-0742-48ab-869a-a97beb75fbe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22FD07F-DB74-4CA8-B0FA-226F76666D61}">
  <ds:schemaRefs>
    <ds:schemaRef ds:uri="http://schemas.microsoft.com/sharepoint/v3/contenttype/forms"/>
  </ds:schemaRefs>
</ds:datastoreItem>
</file>

<file path=customXml/itemProps3.xml><?xml version="1.0" encoding="utf-8"?>
<ds:datastoreItem xmlns:ds="http://schemas.openxmlformats.org/officeDocument/2006/customXml" ds:itemID="{EE53C69D-0FF4-46F9-897E-C3CEF9007231}">
  <ds:schemaRefs>
    <ds:schemaRef ds:uri="http://purl.org/dc/dcmitype/"/>
    <ds:schemaRef ds:uri="e55e6f5f-2b3a-4917-b93b-49d7095c8d8e"/>
    <ds:schemaRef ds:uri="a98a3a4b-0742-48ab-869a-a97beb75fbeb"/>
    <ds:schemaRef ds:uri="http://schemas.microsoft.com/office/infopath/2007/PartnerControls"/>
    <ds:schemaRef ds:uri="http://purl.org/dc/terms/"/>
    <ds:schemaRef ds:uri="http://schemas.microsoft.com/office/2006/documentManagement/types"/>
    <ds:schemaRef ds:uri="http://purl.org/dc/elements/1.1/"/>
    <ds:schemaRef ds:uri="http://www.w3.org/XML/1998/namespace"/>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WSU Theme</Template>
  <TotalTime>8690</TotalTime>
  <Words>13226</Words>
  <Application>Microsoft Office PowerPoint</Application>
  <PresentationFormat>Widescreen</PresentationFormat>
  <Paragraphs>841</Paragraphs>
  <Slides>102</Slides>
  <Notes>102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102</vt:i4>
      </vt:variant>
    </vt:vector>
  </HeadingPairs>
  <TitlesOfParts>
    <vt:vector size="109" baseType="lpstr">
      <vt:lpstr>Arial</vt:lpstr>
      <vt:lpstr>Calibri</vt:lpstr>
      <vt:lpstr>Gill Sans MT</vt:lpstr>
      <vt:lpstr>ITC Stone Sans Std Medium</vt:lpstr>
      <vt:lpstr>ITC Stone Serif Std Medium</vt:lpstr>
      <vt:lpstr>Times New Roman</vt:lpstr>
      <vt:lpstr>Parcel</vt:lpstr>
      <vt:lpstr>Title IX Sexual Harassment</vt:lpstr>
      <vt:lpstr>Course Objectives</vt:lpstr>
      <vt:lpstr>Course language</vt:lpstr>
      <vt:lpstr>Title IX Sexual Harassment (1)</vt:lpstr>
      <vt:lpstr>Sexual harassment (1)</vt:lpstr>
      <vt:lpstr>Title IX Sexual Harassment (2)</vt:lpstr>
      <vt:lpstr>Sexual Harassment (2)</vt:lpstr>
      <vt:lpstr>Quid pro quo Harassment</vt:lpstr>
      <vt:lpstr>Sexual Assault</vt:lpstr>
      <vt:lpstr>Consent (1)</vt:lpstr>
      <vt:lpstr>Consent (2)</vt:lpstr>
      <vt:lpstr>Sex Offense</vt:lpstr>
      <vt:lpstr>rape</vt:lpstr>
      <vt:lpstr>sodomy</vt:lpstr>
      <vt:lpstr>Sexual assault with an object</vt:lpstr>
      <vt:lpstr>fondling</vt:lpstr>
      <vt:lpstr>incest</vt:lpstr>
      <vt:lpstr>Statutory rape</vt:lpstr>
      <vt:lpstr>Dating violence</vt:lpstr>
      <vt:lpstr>domestic violence</vt:lpstr>
      <vt:lpstr>Stalking (1)</vt:lpstr>
      <vt:lpstr>Stalking (2)</vt:lpstr>
      <vt:lpstr>Title IX Jurisdiction (1)</vt:lpstr>
      <vt:lpstr>jurisdiction</vt:lpstr>
      <vt:lpstr>Title IX jurisdiction (2)</vt:lpstr>
      <vt:lpstr>Title IX jurisdiction (3)</vt:lpstr>
      <vt:lpstr>Programs or activities</vt:lpstr>
      <vt:lpstr>Example #1</vt:lpstr>
      <vt:lpstr>Example #2</vt:lpstr>
      <vt:lpstr>Example #3</vt:lpstr>
      <vt:lpstr>Reports and formal complaints (1)</vt:lpstr>
      <vt:lpstr>Reports and Formal complaints (2)</vt:lpstr>
      <vt:lpstr>Reports (1)</vt:lpstr>
      <vt:lpstr>WSU’s response to a report</vt:lpstr>
      <vt:lpstr>Reports (2)</vt:lpstr>
      <vt:lpstr>Supportive Measures</vt:lpstr>
      <vt:lpstr>Formal complaints</vt:lpstr>
      <vt:lpstr>Filing a Formal complaint</vt:lpstr>
      <vt:lpstr>Formal Complaint Assessment (1)</vt:lpstr>
      <vt:lpstr>Formal Complaint Assessment (2)</vt:lpstr>
      <vt:lpstr>Example #4</vt:lpstr>
      <vt:lpstr>Example #5</vt:lpstr>
      <vt:lpstr>Informal resolutions</vt:lpstr>
      <vt:lpstr>Informal resolution (1)</vt:lpstr>
      <vt:lpstr>Informal resolution (2)</vt:lpstr>
      <vt:lpstr>Informal resolution Process</vt:lpstr>
      <vt:lpstr>Informal resolution Notice (1)</vt:lpstr>
      <vt:lpstr>Informal resolution Notice (2)</vt:lpstr>
      <vt:lpstr>Informal resolution facilitation</vt:lpstr>
      <vt:lpstr>Example #6</vt:lpstr>
      <vt:lpstr>Example #7</vt:lpstr>
      <vt:lpstr>Example #8</vt:lpstr>
      <vt:lpstr>Investigations (1)</vt:lpstr>
      <vt:lpstr>Investigations (2)</vt:lpstr>
      <vt:lpstr>Investigation process</vt:lpstr>
      <vt:lpstr>investigation Notice (1)</vt:lpstr>
      <vt:lpstr>Investigation notice (2)</vt:lpstr>
      <vt:lpstr>Party Rights (1)</vt:lpstr>
      <vt:lpstr>Party Rights (2)</vt:lpstr>
      <vt:lpstr>Investigation report</vt:lpstr>
      <vt:lpstr>Example #9</vt:lpstr>
      <vt:lpstr>Example #10</vt:lpstr>
      <vt:lpstr>Hearing process</vt:lpstr>
      <vt:lpstr>hearings</vt:lpstr>
      <vt:lpstr>Questioning of witnesses</vt:lpstr>
      <vt:lpstr>Cross- examination (1)</vt:lpstr>
      <vt:lpstr>Cross-examination (2)</vt:lpstr>
      <vt:lpstr>Hearing decision</vt:lpstr>
      <vt:lpstr>Written decision </vt:lpstr>
      <vt:lpstr>Example #11</vt:lpstr>
      <vt:lpstr>Example #12</vt:lpstr>
      <vt:lpstr>Example #13</vt:lpstr>
      <vt:lpstr>Example #14</vt:lpstr>
      <vt:lpstr>Appeals Process</vt:lpstr>
      <vt:lpstr>Appeals</vt:lpstr>
      <vt:lpstr>Grounds for appeal</vt:lpstr>
      <vt:lpstr>Requirements for appeal</vt:lpstr>
      <vt:lpstr>Appeals Decision</vt:lpstr>
      <vt:lpstr>Example #15</vt:lpstr>
      <vt:lpstr>Serving impartially and neutrally</vt:lpstr>
      <vt:lpstr>overview</vt:lpstr>
      <vt:lpstr>Avoiding prejudgment</vt:lpstr>
      <vt:lpstr>Conflicts of interest or bias</vt:lpstr>
      <vt:lpstr>Conflicts of interest</vt:lpstr>
      <vt:lpstr>bias</vt:lpstr>
      <vt:lpstr>Example #16</vt:lpstr>
      <vt:lpstr>Example #17</vt:lpstr>
      <vt:lpstr>Example #18</vt:lpstr>
      <vt:lpstr>Example #19</vt:lpstr>
      <vt:lpstr>Assessing evidence</vt:lpstr>
      <vt:lpstr>relevance</vt:lpstr>
      <vt:lpstr>Not relevant</vt:lpstr>
      <vt:lpstr>Example #20</vt:lpstr>
      <vt:lpstr>Example #21</vt:lpstr>
      <vt:lpstr>Example #22</vt:lpstr>
      <vt:lpstr>Example #23</vt:lpstr>
      <vt:lpstr>Example #24</vt:lpstr>
      <vt:lpstr>Example #25</vt:lpstr>
      <vt:lpstr>Final review</vt:lpstr>
      <vt:lpstr>Title IX (1)</vt:lpstr>
      <vt:lpstr>Title IX (2)</vt:lpstr>
      <vt:lpstr>Additional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Employee Rights and Responsibilities under Executive Policy #15  The WSU Policy Prohibiting Discrimination, Discriminatory Harassment, Sexual Harassment, and Sex and Gender Based Violence</dc:title>
  <dc:creator>Guse, Alexis</dc:creator>
  <cp:lastModifiedBy>Ashkannejhad, Holly C</cp:lastModifiedBy>
  <cp:revision>186</cp:revision>
  <cp:lastPrinted>2020-08-05T18:36:31Z</cp:lastPrinted>
  <dcterms:created xsi:type="dcterms:W3CDTF">2020-03-19T21:35:42Z</dcterms:created>
  <dcterms:modified xsi:type="dcterms:W3CDTF">2025-03-21T23:10:29Z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0x0101008C7F64CEDD032D4F9DB53E076D4979BD</vt:lpwstr>
  </property>
  <property fmtid="{D5CDD505-2E9C-101B-9397-08002B2CF9AE}" pid="3" name="MediaServiceImageTags">
    <vt:lpwstr/>
  </property>
</Properties>
</file>