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7" r:id="rId2"/>
    <p:sldId id="298" r:id="rId3"/>
    <p:sldId id="299" r:id="rId4"/>
    <p:sldId id="260" r:id="rId5"/>
    <p:sldId id="262" r:id="rId6"/>
    <p:sldId id="264" r:id="rId7"/>
    <p:sldId id="289" r:id="rId8"/>
    <p:sldId id="270" r:id="rId9"/>
    <p:sldId id="293" r:id="rId10"/>
    <p:sldId id="292" r:id="rId11"/>
    <p:sldId id="273" r:id="rId12"/>
    <p:sldId id="275" r:id="rId13"/>
    <p:sldId id="278" r:id="rId14"/>
    <p:sldId id="279" r:id="rId15"/>
    <p:sldId id="280" r:id="rId16"/>
    <p:sldId id="281" r:id="rId17"/>
    <p:sldId id="285" r:id="rId18"/>
    <p:sldId id="323" r:id="rId19"/>
    <p:sldId id="287" r:id="rId20"/>
    <p:sldId id="291" r:id="rId21"/>
    <p:sldId id="295" r:id="rId22"/>
    <p:sldId id="297" r:id="rId23"/>
    <p:sldId id="320" r:id="rId24"/>
    <p:sldId id="321" r:id="rId25"/>
    <p:sldId id="322" r:id="rId26"/>
    <p:sldId id="300" r:id="rId27"/>
    <p:sldId id="301" r:id="rId28"/>
    <p:sldId id="303" r:id="rId29"/>
    <p:sldId id="302" r:id="rId30"/>
    <p:sldId id="304" r:id="rId31"/>
    <p:sldId id="305" r:id="rId32"/>
    <p:sldId id="306" r:id="rId33"/>
    <p:sldId id="307" r:id="rId34"/>
    <p:sldId id="308" r:id="rId35"/>
    <p:sldId id="309" r:id="rId36"/>
    <p:sldId id="310" r:id="rId37"/>
    <p:sldId id="314" r:id="rId38"/>
    <p:sldId id="313" r:id="rId39"/>
    <p:sldId id="312" r:id="rId40"/>
    <p:sldId id="315" r:id="rId41"/>
    <p:sldId id="317" r:id="rId42"/>
    <p:sldId id="316" r:id="rId43"/>
    <p:sldId id="318" r:id="rId44"/>
    <p:sldId id="311" r:id="rId45"/>
    <p:sldId id="319"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F3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91" autoAdjust="0"/>
  </p:normalViewPr>
  <p:slideViewPr>
    <p:cSldViewPr>
      <p:cViewPr varScale="1">
        <p:scale>
          <a:sx n="95" d="100"/>
          <a:sy n="95" d="100"/>
        </p:scale>
        <p:origin x="702" y="96"/>
      </p:cViewPr>
      <p:guideLst>
        <p:guide orient="horz" pos="2160"/>
        <p:guide pos="2880"/>
      </p:guideLst>
    </p:cSldViewPr>
  </p:slideViewPr>
  <p:outlineViewPr>
    <p:cViewPr>
      <p:scale>
        <a:sx n="33" d="100"/>
        <a:sy n="33" d="100"/>
      </p:scale>
      <p:origin x="0" y="9468"/>
    </p:cViewPr>
  </p:outlineViewPr>
  <p:notesTextViewPr>
    <p:cViewPr>
      <p:scale>
        <a:sx n="100" d="100"/>
        <a:sy n="100" d="100"/>
      </p:scale>
      <p:origin x="0" y="0"/>
    </p:cViewPr>
  </p:notesTextViewPr>
  <p:sorterViewPr>
    <p:cViewPr>
      <p:scale>
        <a:sx n="66" d="100"/>
        <a:sy n="66" d="100"/>
      </p:scale>
      <p:origin x="0" y="5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a:extLst>
              <a:ext uri="{FF2B5EF4-FFF2-40B4-BE49-F238E27FC236}">
                <a16:creationId xmlns:a16="http://schemas.microsoft.com/office/drawing/2014/main" id="{149A490A-C503-0A6F-C401-6684E5FAFD09}"/>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099374242"/>
      </p:ext>
    </p:extLst>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721A571A-8AC4-DBF6-4C49-D171592D7034}"/>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518935601"/>
      </p:ext>
    </p:extLst>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20574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C8B68B9B-6A46-2C58-17ED-33187FD8B877}"/>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4005177958"/>
      </p:ext>
    </p:extLst>
  </p:cSld>
  <p:clrMapOvr>
    <a:masterClrMapping/>
  </p:clrMapOvr>
  <p:transition>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52400"/>
            <a:ext cx="82296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028">
            <a:extLst>
              <a:ext uri="{FF2B5EF4-FFF2-40B4-BE49-F238E27FC236}">
                <a16:creationId xmlns:a16="http://schemas.microsoft.com/office/drawing/2014/main" id="{70BD518B-2709-D69C-06A8-DD49829B9C8A}"/>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331287406"/>
      </p:ext>
    </p:extLst>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762000" y="1524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B322CB10-6692-9779-A4D8-15D991E6F435}"/>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474611911"/>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213E379-C6A7-FAE9-6037-A160EF254E96}"/>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380082485"/>
      </p:ext>
    </p:extLst>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2BCE7201-BEEF-4286-F0C1-814BC7E373B2}"/>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422074249"/>
      </p:ext>
    </p:extLst>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2CDC431C-6DFE-7045-78ED-0335D5BA9A86}"/>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4038691909"/>
      </p:ext>
    </p:extLst>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3CE6DB11-245F-399F-D5C4-E176773D35AD}"/>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641732816"/>
      </p:ext>
    </p:extLst>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A75A2A70-49AA-F011-92FF-14890FB77BE2}"/>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1864994268"/>
      </p:ext>
    </p:extLst>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4CF9AA5D-9FB1-335A-B41F-6CDCBDF54447}"/>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2626897204"/>
      </p:ext>
    </p:extLst>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6C6648DC-2B4E-848E-9C69-9B15E26BCF14}"/>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238709967"/>
      </p:ext>
    </p:extLst>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D7EE25C8-51FD-635C-B765-CAA093243EBB}"/>
              </a:ext>
            </a:extLst>
          </p:cNvPr>
          <p:cNvSpPr>
            <a:spLocks noGrp="1" noChangeArrowheads="1"/>
          </p:cNvSpPr>
          <p:nvPr>
            <p:ph type="ftr" sz="quarter" idx="10"/>
          </p:nvPr>
        </p:nvSpPr>
        <p:spPr>
          <a:ln/>
        </p:spPr>
        <p:txBody>
          <a:bodyPr/>
          <a:lstStyle>
            <a:lvl1pPr>
              <a:defRPr/>
            </a:lvl1pPr>
          </a:lstStyle>
          <a:p>
            <a:pPr>
              <a:defRPr/>
            </a:pPr>
            <a:r>
              <a:rPr lang="en-US"/>
              <a:t>B M O C</a:t>
            </a:r>
          </a:p>
        </p:txBody>
      </p:sp>
    </p:spTree>
    <p:extLst>
      <p:ext uri="{BB962C8B-B14F-4D97-AF65-F5344CB8AC3E}">
        <p14:creationId xmlns:p14="http://schemas.microsoft.com/office/powerpoint/2010/main" val="3443037168"/>
      </p:ext>
    </p:extLst>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D7BD"/>
            </a:gs>
            <a:gs pos="100000">
              <a:srgbClr val="98B282"/>
            </a:gs>
          </a:gsLst>
          <a:lin ang="2700000" scaled="1"/>
        </a:gra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720E3A7E-FB91-0ED1-2D89-3EB7BE6C2832}"/>
              </a:ext>
            </a:extLst>
          </p:cNvPr>
          <p:cNvSpPr>
            <a:spLocks noGrp="1" noChangeArrowheads="1"/>
          </p:cNvSpPr>
          <p:nvPr>
            <p:ph type="title"/>
          </p:nvPr>
        </p:nvSpPr>
        <p:spPr bwMode="auto">
          <a:xfrm>
            <a:off x="304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1027">
            <a:extLst>
              <a:ext uri="{FF2B5EF4-FFF2-40B4-BE49-F238E27FC236}">
                <a16:creationId xmlns:a16="http://schemas.microsoft.com/office/drawing/2014/main" id="{44AFE984-8C6A-2B3D-F6E3-3365F3906E52}"/>
              </a:ext>
            </a:extLst>
          </p:cNvPr>
          <p:cNvSpPr>
            <a:spLocks noGrp="1" noChangeArrowheads="1"/>
          </p:cNvSpPr>
          <p:nvPr>
            <p:ph type="body" idx="1"/>
          </p:nvPr>
        </p:nvSpPr>
        <p:spPr bwMode="auto">
          <a:xfrm>
            <a:off x="762000" y="15240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1028">
            <a:extLst>
              <a:ext uri="{FF2B5EF4-FFF2-40B4-BE49-F238E27FC236}">
                <a16:creationId xmlns:a16="http://schemas.microsoft.com/office/drawing/2014/main" id="{F3EED3F7-A371-4F22-4EB4-29FA5AFF81CE}"/>
              </a:ext>
            </a:extLst>
          </p:cNvPr>
          <p:cNvSpPr>
            <a:spLocks noGrp="1" noChangeArrowheads="1"/>
          </p:cNvSpPr>
          <p:nvPr>
            <p:ph type="ftr" sz="quarter" idx="3"/>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atin typeface="Verdana" pitchFamily="34" charset="0"/>
              </a:defRPr>
            </a:lvl1pPr>
          </a:lstStyle>
          <a:p>
            <a:pPr>
              <a:defRPr/>
            </a:pPr>
            <a:r>
              <a:rPr lang="en-US"/>
              <a:t>B M O C</a:t>
            </a:r>
          </a:p>
        </p:txBody>
      </p:sp>
      <p:pic>
        <p:nvPicPr>
          <p:cNvPr id="4101" name="Picture 1029" descr="C:\Documents and Settings\Monica\LEMOS\LEMOSWEB\pics\lemos-logo.jpg">
            <a:extLst>
              <a:ext uri="{FF2B5EF4-FFF2-40B4-BE49-F238E27FC236}">
                <a16:creationId xmlns:a16="http://schemas.microsoft.com/office/drawing/2014/main" id="{F37BA38A-C300-FE8C-5967-B0A01A9414F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53400" y="228600"/>
            <a:ext cx="990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30" descr="C:\My Documents\bits\Expbanna.png">
            <a:extLst>
              <a:ext uri="{FF2B5EF4-FFF2-40B4-BE49-F238E27FC236}">
                <a16:creationId xmlns:a16="http://schemas.microsoft.com/office/drawing/2014/main" id="{56B23911-2967-E583-3120-90F4D08910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p:cut thruBlk="1"/>
  </p:transition>
  <p:hf sldNum="0"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entury Gothic" pitchFamily="34" charset="0"/>
        </a:defRPr>
      </a:lvl2pPr>
      <a:lvl3pPr algn="ctr" rtl="0" eaLnBrk="0" fontAlgn="base" hangingPunct="0">
        <a:spcBef>
          <a:spcPct val="0"/>
        </a:spcBef>
        <a:spcAft>
          <a:spcPct val="0"/>
        </a:spcAft>
        <a:defRPr sz="3600" b="1">
          <a:solidFill>
            <a:schemeClr val="tx1"/>
          </a:solidFill>
          <a:latin typeface="Century Gothic" pitchFamily="34" charset="0"/>
        </a:defRPr>
      </a:lvl3pPr>
      <a:lvl4pPr algn="ctr" rtl="0" eaLnBrk="0" fontAlgn="base" hangingPunct="0">
        <a:spcBef>
          <a:spcPct val="0"/>
        </a:spcBef>
        <a:spcAft>
          <a:spcPct val="0"/>
        </a:spcAft>
        <a:defRPr sz="3600" b="1">
          <a:solidFill>
            <a:schemeClr val="tx1"/>
          </a:solidFill>
          <a:latin typeface="Century Gothic" pitchFamily="34" charset="0"/>
        </a:defRPr>
      </a:lvl4pPr>
      <a:lvl5pPr algn="ctr" rtl="0" eaLnBrk="0" fontAlgn="base" hangingPunct="0">
        <a:spcBef>
          <a:spcPct val="0"/>
        </a:spcBef>
        <a:spcAft>
          <a:spcPct val="0"/>
        </a:spcAft>
        <a:defRPr sz="3600" b="1">
          <a:solidFill>
            <a:schemeClr val="tx1"/>
          </a:solidFill>
          <a:latin typeface="Century Gothic" pitchFamily="34" charset="0"/>
        </a:defRPr>
      </a:lvl5pPr>
      <a:lvl6pPr marL="457200" algn="ctr" rtl="0" fontAlgn="base">
        <a:spcBef>
          <a:spcPct val="0"/>
        </a:spcBef>
        <a:spcAft>
          <a:spcPct val="0"/>
        </a:spcAft>
        <a:defRPr sz="3600" b="1">
          <a:solidFill>
            <a:schemeClr val="tx1"/>
          </a:solidFill>
          <a:latin typeface="Century Gothic" pitchFamily="34" charset="0"/>
        </a:defRPr>
      </a:lvl6pPr>
      <a:lvl7pPr marL="914400" algn="ctr" rtl="0" fontAlgn="base">
        <a:spcBef>
          <a:spcPct val="0"/>
        </a:spcBef>
        <a:spcAft>
          <a:spcPct val="0"/>
        </a:spcAft>
        <a:defRPr sz="3600" b="1">
          <a:solidFill>
            <a:schemeClr val="tx1"/>
          </a:solidFill>
          <a:latin typeface="Century Gothic" pitchFamily="34" charset="0"/>
        </a:defRPr>
      </a:lvl7pPr>
      <a:lvl8pPr marL="1371600" algn="ctr" rtl="0" fontAlgn="base">
        <a:spcBef>
          <a:spcPct val="0"/>
        </a:spcBef>
        <a:spcAft>
          <a:spcPct val="0"/>
        </a:spcAft>
        <a:defRPr sz="3600" b="1">
          <a:solidFill>
            <a:schemeClr val="tx1"/>
          </a:solidFill>
          <a:latin typeface="Century Gothic" pitchFamily="34" charset="0"/>
        </a:defRPr>
      </a:lvl8pPr>
      <a:lvl9pPr marL="1828800" algn="ctr" rtl="0" fontAlgn="base">
        <a:spcBef>
          <a:spcPct val="0"/>
        </a:spcBef>
        <a:spcAft>
          <a:spcPct val="0"/>
        </a:spcAft>
        <a:defRPr sz="36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Wingdings 3" panose="05040102010807070707" pitchFamily="18" charset="2"/>
        <a:buChar char=""/>
        <a:defRPr sz="3200" b="1">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800" b="1">
          <a:solidFill>
            <a:srgbClr val="663300"/>
          </a:solidFill>
          <a:latin typeface="+mn-lt"/>
        </a:defRPr>
      </a:lvl2pPr>
      <a:lvl3pPr marL="1143000" indent="-228600" algn="l" rtl="0" eaLnBrk="0" fontAlgn="base" hangingPunct="0">
        <a:spcBef>
          <a:spcPct val="20000"/>
        </a:spcBef>
        <a:spcAft>
          <a:spcPct val="0"/>
        </a:spcAft>
        <a:buSzPct val="50000"/>
        <a:buFont typeface="Wingdings" panose="05000000000000000000" pitchFamily="2" charset="2"/>
        <a:buChar char="q"/>
        <a:defRPr sz="2400" b="1">
          <a:solidFill>
            <a:srgbClr val="663300"/>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663300"/>
          </a:solidFill>
          <a:latin typeface="+mn-lt"/>
        </a:defRPr>
      </a:lvl4pPr>
      <a:lvl5pPr marL="2057400" indent="-228600" algn="l" rtl="0" eaLnBrk="0" fontAlgn="base" hangingPunct="0">
        <a:spcBef>
          <a:spcPct val="20000"/>
        </a:spcBef>
        <a:spcAft>
          <a:spcPct val="0"/>
        </a:spcAft>
        <a:buChar char="»"/>
        <a:defRPr sz="2000" b="1">
          <a:solidFill>
            <a:srgbClr val="663300"/>
          </a:solidFill>
          <a:latin typeface="+mn-lt"/>
        </a:defRPr>
      </a:lvl5pPr>
      <a:lvl6pPr marL="2514600" indent="-228600" algn="l" rtl="0" fontAlgn="base">
        <a:spcBef>
          <a:spcPct val="20000"/>
        </a:spcBef>
        <a:spcAft>
          <a:spcPct val="0"/>
        </a:spcAft>
        <a:buChar char="»"/>
        <a:defRPr sz="2000" b="1">
          <a:solidFill>
            <a:srgbClr val="663300"/>
          </a:solidFill>
          <a:latin typeface="+mn-lt"/>
        </a:defRPr>
      </a:lvl6pPr>
      <a:lvl7pPr marL="2971800" indent="-228600" algn="l" rtl="0" fontAlgn="base">
        <a:spcBef>
          <a:spcPct val="20000"/>
        </a:spcBef>
        <a:spcAft>
          <a:spcPct val="0"/>
        </a:spcAft>
        <a:buChar char="»"/>
        <a:defRPr sz="2000" b="1">
          <a:solidFill>
            <a:srgbClr val="663300"/>
          </a:solidFill>
          <a:latin typeface="+mn-lt"/>
        </a:defRPr>
      </a:lvl7pPr>
      <a:lvl8pPr marL="3429000" indent="-228600" algn="l" rtl="0" fontAlgn="base">
        <a:spcBef>
          <a:spcPct val="20000"/>
        </a:spcBef>
        <a:spcAft>
          <a:spcPct val="0"/>
        </a:spcAft>
        <a:buChar char="»"/>
        <a:defRPr sz="2000" b="1">
          <a:solidFill>
            <a:srgbClr val="663300"/>
          </a:solidFill>
          <a:latin typeface="+mn-lt"/>
        </a:defRPr>
      </a:lvl8pPr>
      <a:lvl9pPr marL="3886200" indent="-228600" algn="l" rtl="0" fontAlgn="base">
        <a:spcBef>
          <a:spcPct val="20000"/>
        </a:spcBef>
        <a:spcAft>
          <a:spcPct val="0"/>
        </a:spcAft>
        <a:buChar char="»"/>
        <a:defRPr sz="2000" b="1">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a:extLst>
              <a:ext uri="{FF2B5EF4-FFF2-40B4-BE49-F238E27FC236}">
                <a16:creationId xmlns:a16="http://schemas.microsoft.com/office/drawing/2014/main" id="{5792DB1F-4BA9-5698-5792-CB4D57BDD6CE}"/>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074" name="Rectangle 2">
            <a:extLst>
              <a:ext uri="{FF2B5EF4-FFF2-40B4-BE49-F238E27FC236}">
                <a16:creationId xmlns:a16="http://schemas.microsoft.com/office/drawing/2014/main" id="{0C03D359-C245-09E4-0A4D-65AD969B25B8}"/>
              </a:ext>
            </a:extLst>
          </p:cNvPr>
          <p:cNvSpPr>
            <a:spLocks noGrp="1" noChangeArrowheads="1"/>
          </p:cNvSpPr>
          <p:nvPr>
            <p:ph type="ctrTitle"/>
          </p:nvPr>
        </p:nvSpPr>
        <p:spPr>
          <a:xfrm>
            <a:off x="1143000" y="762000"/>
            <a:ext cx="5791200" cy="914400"/>
          </a:xfrm>
        </p:spPr>
        <p:txBody>
          <a:bodyPr/>
          <a:lstStyle/>
          <a:p>
            <a:pPr eaLnBrk="1" hangingPunct="1">
              <a:defRPr/>
            </a:pPr>
            <a:r>
              <a:rPr lang="en-US" dirty="0">
                <a:solidFill>
                  <a:srgbClr val="000066"/>
                </a:solidFill>
                <a:effectLst>
                  <a:outerShdw blurRad="38100" dist="38100" dir="2700000" algn="tl">
                    <a:srgbClr val="000000"/>
                  </a:outerShdw>
                </a:effectLst>
                <a:latin typeface="Comic Sans MS" pitchFamily="66" charset="0"/>
              </a:rPr>
              <a:t>GPS Basics </a:t>
            </a:r>
            <a:br>
              <a:rPr lang="en-US" dirty="0">
                <a:solidFill>
                  <a:srgbClr val="000066"/>
                </a:solidFill>
                <a:effectLst>
                  <a:outerShdw blurRad="38100" dist="38100" dir="2700000" algn="tl">
                    <a:srgbClr val="000000"/>
                  </a:outerShdw>
                </a:effectLst>
                <a:latin typeface="Comic Sans MS" pitchFamily="66" charset="0"/>
              </a:rPr>
            </a:br>
            <a:endParaRPr lang="en-US" dirty="0">
              <a:solidFill>
                <a:srgbClr val="000066"/>
              </a:solidFill>
              <a:effectLst>
                <a:outerShdw blurRad="38100" dist="38100" dir="2700000" algn="tl">
                  <a:srgbClr val="000000"/>
                </a:outerShdw>
              </a:effectLst>
              <a:latin typeface="Comic Sans MS" pitchFamily="66" charset="0"/>
            </a:endParaRPr>
          </a:p>
        </p:txBody>
      </p:sp>
      <p:sp>
        <p:nvSpPr>
          <p:cNvPr id="3075" name="Rectangle 3">
            <a:extLst>
              <a:ext uri="{FF2B5EF4-FFF2-40B4-BE49-F238E27FC236}">
                <a16:creationId xmlns:a16="http://schemas.microsoft.com/office/drawing/2014/main" id="{3EB29911-7FF1-545D-B53C-A51F4ED93F49}"/>
              </a:ext>
            </a:extLst>
          </p:cNvPr>
          <p:cNvSpPr>
            <a:spLocks noGrp="1" noChangeArrowheads="1"/>
          </p:cNvSpPr>
          <p:nvPr>
            <p:ph type="subTitle" idx="1"/>
          </p:nvPr>
        </p:nvSpPr>
        <p:spPr>
          <a:xfrm>
            <a:off x="3962400" y="4038600"/>
            <a:ext cx="4800600" cy="2362200"/>
          </a:xfrm>
        </p:spPr>
        <p:txBody>
          <a:bodyPr/>
          <a:lstStyle/>
          <a:p>
            <a:pPr eaLnBrk="1" hangingPunct="1">
              <a:defRPr/>
            </a:pPr>
            <a:endParaRPr lang="en-US" dirty="0">
              <a:latin typeface="Comic Sans MS" pitchFamily="66" charset="0"/>
            </a:endParaRPr>
          </a:p>
          <a:p>
            <a:pPr eaLnBrk="1" hangingPunct="1">
              <a:spcBef>
                <a:spcPct val="0"/>
              </a:spcBef>
              <a:defRPr/>
            </a:pPr>
            <a:r>
              <a:rPr lang="en-US" sz="2400" i="1" dirty="0">
                <a:effectLst>
                  <a:outerShdw blurRad="38100" dist="38100" dir="2700000" algn="tl">
                    <a:srgbClr val="000000"/>
                  </a:outerShdw>
                </a:effectLst>
                <a:latin typeface="Comic Sans MS" pitchFamily="66" charset="0"/>
              </a:rPr>
              <a:t>by Monica Spicker</a:t>
            </a:r>
          </a:p>
          <a:p>
            <a:pPr eaLnBrk="1" hangingPunct="1">
              <a:spcBef>
                <a:spcPct val="0"/>
              </a:spcBef>
              <a:defRPr/>
            </a:pPr>
            <a:r>
              <a:rPr lang="en-US" sz="2400" i="1" dirty="0">
                <a:effectLst>
                  <a:outerShdw blurRad="38100" dist="38100" dir="2700000" algn="tl">
                    <a:srgbClr val="000000"/>
                  </a:outerShdw>
                </a:effectLst>
                <a:latin typeface="Comic Sans MS" pitchFamily="66" charset="0"/>
              </a:rPr>
              <a:t>2010</a:t>
            </a:r>
          </a:p>
          <a:p>
            <a:pPr eaLnBrk="1" hangingPunct="1">
              <a:spcBef>
                <a:spcPct val="0"/>
              </a:spcBef>
              <a:defRPr/>
            </a:pPr>
            <a:endParaRPr lang="en-US" sz="2400" i="1" dirty="0">
              <a:effectLst>
                <a:outerShdw blurRad="38100" dist="38100" dir="2700000" algn="tl">
                  <a:srgbClr val="000000"/>
                </a:outerShdw>
              </a:effectLst>
              <a:latin typeface="Comic Sans MS" pitchFamily="66" charset="0"/>
            </a:endParaRPr>
          </a:p>
          <a:p>
            <a:pPr eaLnBrk="1" hangingPunct="1">
              <a:spcBef>
                <a:spcPct val="0"/>
              </a:spcBef>
              <a:defRPr/>
            </a:pPr>
            <a:r>
              <a:rPr lang="en-US" sz="1600" dirty="0">
                <a:latin typeface="Comic Sans MS" pitchFamily="66" charset="0"/>
              </a:rPr>
              <a:t>Some figures are copyrighted and used with the kind permission of Dr. Peter H. Dana.</a:t>
            </a:r>
          </a:p>
          <a:p>
            <a:pPr eaLnBrk="1" hangingPunct="1">
              <a:spcBef>
                <a:spcPct val="0"/>
              </a:spcBef>
              <a:defRPr/>
            </a:pPr>
            <a:endParaRPr lang="en-US" sz="1600" i="1" dirty="0">
              <a:effectLst>
                <a:outerShdw blurRad="38100" dist="38100" dir="2700000" algn="tl">
                  <a:srgbClr val="000000"/>
                </a:outerShdw>
              </a:effectLst>
              <a:latin typeface="Comic Sans MS" pitchFamily="66" charset="0"/>
            </a:endParaRPr>
          </a:p>
        </p:txBody>
      </p:sp>
      <p:pic>
        <p:nvPicPr>
          <p:cNvPr id="5125" name="Picture 5">
            <a:extLst>
              <a:ext uri="{FF2B5EF4-FFF2-40B4-BE49-F238E27FC236}">
                <a16:creationId xmlns:a16="http://schemas.microsoft.com/office/drawing/2014/main" id="{610EA597-06FA-3882-F3BB-AFA0C096F1B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0"/>
            <a:ext cx="22669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3074">
            <a:extLst>
              <a:ext uri="{FF2B5EF4-FFF2-40B4-BE49-F238E27FC236}">
                <a16:creationId xmlns:a16="http://schemas.microsoft.com/office/drawing/2014/main" id="{C49CD970-C59B-083C-DBFF-3ACDC3E893CB}"/>
              </a:ext>
              <a:ext uri="{C183D7F6-B498-43B3-948B-1728B52AA6E4}">
                <adec:decorative xmlns:adec="http://schemas.microsoft.com/office/drawing/2017/decorative" val="1"/>
              </a:ext>
            </a:extLst>
          </p:cNvPr>
          <p:cNvSpPr>
            <a:spLocks noChangeArrowheads="1"/>
          </p:cNvSpPr>
          <p:nvPr/>
        </p:nvSpPr>
        <p:spPr bwMode="auto">
          <a:xfrm>
            <a:off x="1651000" y="954088"/>
            <a:ext cx="5842000" cy="5546725"/>
          </a:xfrm>
          <a:prstGeom prst="ellipse">
            <a:avLst/>
          </a:prstGeom>
          <a:solidFill>
            <a:srgbClr val="6699FF"/>
          </a:solidFill>
          <a:ln w="28575">
            <a:solidFill>
              <a:srgbClr val="0066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9331" name="Rectangle 3075">
            <a:extLst>
              <a:ext uri="{FF2B5EF4-FFF2-40B4-BE49-F238E27FC236}">
                <a16:creationId xmlns:a16="http://schemas.microsoft.com/office/drawing/2014/main" id="{31DC9B63-DE21-3458-988D-5CDE28E8BF03}"/>
              </a:ext>
              <a:ext uri="{C183D7F6-B498-43B3-948B-1728B52AA6E4}">
                <adec:decorative xmlns:adec="http://schemas.microsoft.com/office/drawing/2017/decorative" val="1"/>
              </a:ext>
            </a:extLst>
          </p:cNvPr>
          <p:cNvSpPr>
            <a:spLocks noGrp="1" noChangeArrowheads="1"/>
          </p:cNvSpPr>
          <p:nvPr>
            <p:ph type="title" idx="4294967295"/>
          </p:nvPr>
        </p:nvSpPr>
        <p:spPr>
          <a:xfrm>
            <a:off x="381000" y="0"/>
            <a:ext cx="9144000" cy="555625"/>
          </a:xfrm>
          <a:effectLst>
            <a:outerShdw dist="28398" dir="1593903" algn="ctr" rotWithShape="0">
              <a:srgbClr val="AC7F0E"/>
            </a:outerShdw>
          </a:effectLst>
        </p:spPr>
        <p:txBody>
          <a:bodyPr/>
          <a:lstStyle/>
          <a:p>
            <a:pPr eaLnBrk="1" hangingPunct="1">
              <a:defRPr/>
            </a:pPr>
            <a:r>
              <a:rPr lang="en-US" dirty="0">
                <a:solidFill>
                  <a:srgbClr val="8E0A20"/>
                </a:solidFill>
                <a:latin typeface="Comic Sans MS" pitchFamily="66" charset="0"/>
              </a:rPr>
              <a:t>Poor Satellite Geometry</a:t>
            </a:r>
          </a:p>
        </p:txBody>
      </p:sp>
      <p:grpSp>
        <p:nvGrpSpPr>
          <p:cNvPr id="13316" name="Group 3076">
            <a:extLst>
              <a:ext uri="{FF2B5EF4-FFF2-40B4-BE49-F238E27FC236}">
                <a16:creationId xmlns:a16="http://schemas.microsoft.com/office/drawing/2014/main" id="{9B5D5885-3C90-5FF5-03C7-D0CC2B0A5CDE}"/>
              </a:ext>
              <a:ext uri="{C183D7F6-B498-43B3-948B-1728B52AA6E4}">
                <adec:decorative xmlns:adec="http://schemas.microsoft.com/office/drawing/2017/decorative" val="1"/>
              </a:ext>
            </a:extLst>
          </p:cNvPr>
          <p:cNvGrpSpPr>
            <a:grpSpLocks/>
          </p:cNvGrpSpPr>
          <p:nvPr/>
        </p:nvGrpSpPr>
        <p:grpSpPr bwMode="auto">
          <a:xfrm>
            <a:off x="1651000" y="965200"/>
            <a:ext cx="5842000" cy="5537200"/>
            <a:chOff x="1040" y="416"/>
            <a:chExt cx="3680" cy="3488"/>
          </a:xfrm>
        </p:grpSpPr>
        <p:sp>
          <p:nvSpPr>
            <p:cNvPr id="13338" name="Line 3077">
              <a:extLst>
                <a:ext uri="{FF2B5EF4-FFF2-40B4-BE49-F238E27FC236}">
                  <a16:creationId xmlns:a16="http://schemas.microsoft.com/office/drawing/2014/main" id="{9BD81778-9D03-37B8-87E1-5F089E6C6222}"/>
                </a:ext>
              </a:extLst>
            </p:cNvPr>
            <p:cNvSpPr>
              <a:spLocks noChangeShapeType="1"/>
            </p:cNvSpPr>
            <p:nvPr/>
          </p:nvSpPr>
          <p:spPr bwMode="auto">
            <a:xfrm>
              <a:off x="2880" y="416"/>
              <a:ext cx="0" cy="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78">
              <a:extLst>
                <a:ext uri="{FF2B5EF4-FFF2-40B4-BE49-F238E27FC236}">
                  <a16:creationId xmlns:a16="http://schemas.microsoft.com/office/drawing/2014/main" id="{272178AD-91A7-C5DE-2C7E-E157C60F5A52}"/>
                </a:ext>
              </a:extLst>
            </p:cNvPr>
            <p:cNvSpPr>
              <a:spLocks noChangeShapeType="1"/>
            </p:cNvSpPr>
            <p:nvPr/>
          </p:nvSpPr>
          <p:spPr bwMode="auto">
            <a:xfrm>
              <a:off x="1040" y="2160"/>
              <a:ext cx="36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3317" name="Text Box 3079">
            <a:extLst>
              <a:ext uri="{FF2B5EF4-FFF2-40B4-BE49-F238E27FC236}">
                <a16:creationId xmlns:a16="http://schemas.microsoft.com/office/drawing/2014/main" id="{07734983-0FE7-F9CE-8C15-3F09EE0FF1CB}"/>
              </a:ext>
              <a:ext uri="{C183D7F6-B498-43B3-948B-1728B52AA6E4}">
                <adec:decorative xmlns:adec="http://schemas.microsoft.com/office/drawing/2017/decorative" val="1"/>
              </a:ext>
            </a:extLst>
          </p:cNvPr>
          <p:cNvSpPr txBox="1">
            <a:spLocks noChangeArrowheads="1"/>
          </p:cNvSpPr>
          <p:nvPr/>
        </p:nvSpPr>
        <p:spPr bwMode="auto">
          <a:xfrm>
            <a:off x="4368800" y="571500"/>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N</a:t>
            </a:r>
          </a:p>
        </p:txBody>
      </p:sp>
      <p:sp>
        <p:nvSpPr>
          <p:cNvPr id="13318" name="Text Box 3080">
            <a:extLst>
              <a:ext uri="{FF2B5EF4-FFF2-40B4-BE49-F238E27FC236}">
                <a16:creationId xmlns:a16="http://schemas.microsoft.com/office/drawing/2014/main" id="{2B0165D0-A98B-1120-89E0-CEDF89A38518}"/>
              </a:ext>
              <a:ext uri="{C183D7F6-B498-43B3-948B-1728B52AA6E4}">
                <adec:decorative xmlns:adec="http://schemas.microsoft.com/office/drawing/2017/decorative" val="1"/>
              </a:ext>
            </a:extLst>
          </p:cNvPr>
          <p:cNvSpPr txBox="1">
            <a:spLocks noChangeArrowheads="1"/>
          </p:cNvSpPr>
          <p:nvPr/>
        </p:nvSpPr>
        <p:spPr bwMode="auto">
          <a:xfrm>
            <a:off x="4381500" y="6400800"/>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S</a:t>
            </a:r>
          </a:p>
        </p:txBody>
      </p:sp>
      <p:sp>
        <p:nvSpPr>
          <p:cNvPr id="13319" name="Text Box 3081">
            <a:extLst>
              <a:ext uri="{FF2B5EF4-FFF2-40B4-BE49-F238E27FC236}">
                <a16:creationId xmlns:a16="http://schemas.microsoft.com/office/drawing/2014/main" id="{B583BB72-FBDD-9170-5EBA-AF3D09660605}"/>
              </a:ext>
              <a:ext uri="{C183D7F6-B498-43B3-948B-1728B52AA6E4}">
                <adec:decorative xmlns:adec="http://schemas.microsoft.com/office/drawing/2017/decorative" val="1"/>
              </a:ext>
            </a:extLst>
          </p:cNvPr>
          <p:cNvSpPr txBox="1">
            <a:spLocks noChangeArrowheads="1"/>
          </p:cNvSpPr>
          <p:nvPr/>
        </p:nvSpPr>
        <p:spPr bwMode="auto">
          <a:xfrm>
            <a:off x="1219200" y="34925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W</a:t>
            </a:r>
          </a:p>
        </p:txBody>
      </p:sp>
      <p:sp>
        <p:nvSpPr>
          <p:cNvPr id="13320" name="Text Box 3082">
            <a:extLst>
              <a:ext uri="{FF2B5EF4-FFF2-40B4-BE49-F238E27FC236}">
                <a16:creationId xmlns:a16="http://schemas.microsoft.com/office/drawing/2014/main" id="{5E143F93-2FF0-6DEB-3587-D9D5F554B40B}"/>
              </a:ext>
              <a:ext uri="{C183D7F6-B498-43B3-948B-1728B52AA6E4}">
                <adec:decorative xmlns:adec="http://schemas.microsoft.com/office/drawing/2017/decorative" val="1"/>
              </a:ext>
            </a:extLst>
          </p:cNvPr>
          <p:cNvSpPr txBox="1">
            <a:spLocks noChangeArrowheads="1"/>
          </p:cNvSpPr>
          <p:nvPr/>
        </p:nvSpPr>
        <p:spPr bwMode="auto">
          <a:xfrm>
            <a:off x="7442200" y="3505200"/>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E</a:t>
            </a:r>
          </a:p>
        </p:txBody>
      </p:sp>
      <p:grpSp>
        <p:nvGrpSpPr>
          <p:cNvPr id="13321" name="Group 3083">
            <a:extLst>
              <a:ext uri="{FF2B5EF4-FFF2-40B4-BE49-F238E27FC236}">
                <a16:creationId xmlns:a16="http://schemas.microsoft.com/office/drawing/2014/main" id="{140B8B90-3786-A01F-82EB-867FB5D5A53B}"/>
              </a:ext>
              <a:ext uri="{C183D7F6-B498-43B3-948B-1728B52AA6E4}">
                <adec:decorative xmlns:adec="http://schemas.microsoft.com/office/drawing/2017/decorative" val="1"/>
              </a:ext>
            </a:extLst>
          </p:cNvPr>
          <p:cNvGrpSpPr>
            <a:grpSpLocks/>
          </p:cNvGrpSpPr>
          <p:nvPr/>
        </p:nvGrpSpPr>
        <p:grpSpPr bwMode="auto">
          <a:xfrm>
            <a:off x="4267200" y="3810000"/>
            <a:ext cx="1839913" cy="1725613"/>
            <a:chOff x="2510" y="1778"/>
            <a:chExt cx="1159" cy="1087"/>
          </a:xfrm>
        </p:grpSpPr>
        <p:grpSp>
          <p:nvGrpSpPr>
            <p:cNvPr id="13322" name="Group 3084">
              <a:extLst>
                <a:ext uri="{FF2B5EF4-FFF2-40B4-BE49-F238E27FC236}">
                  <a16:creationId xmlns:a16="http://schemas.microsoft.com/office/drawing/2014/main" id="{7C793D4C-C9F2-31DB-156A-3C9F1ABE5947}"/>
                </a:ext>
              </a:extLst>
            </p:cNvPr>
            <p:cNvGrpSpPr>
              <a:grpSpLocks/>
            </p:cNvGrpSpPr>
            <p:nvPr/>
          </p:nvGrpSpPr>
          <p:grpSpPr bwMode="auto">
            <a:xfrm>
              <a:off x="2510" y="2474"/>
              <a:ext cx="343" cy="263"/>
              <a:chOff x="1621" y="1008"/>
              <a:chExt cx="231" cy="231"/>
            </a:xfrm>
          </p:grpSpPr>
          <p:sp>
            <p:nvSpPr>
              <p:cNvPr id="13335" name="Rectangle 3085">
                <a:extLst>
                  <a:ext uri="{FF2B5EF4-FFF2-40B4-BE49-F238E27FC236}">
                    <a16:creationId xmlns:a16="http://schemas.microsoft.com/office/drawing/2014/main" id="{BE9F2CEF-840C-0848-8DE4-DF1ED12276A6}"/>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36" name="Rectangle 3086">
                <a:extLst>
                  <a:ext uri="{FF2B5EF4-FFF2-40B4-BE49-F238E27FC236}">
                    <a16:creationId xmlns:a16="http://schemas.microsoft.com/office/drawing/2014/main" id="{E557B06D-BAE5-9E05-F8FB-EDBC9FE7FE62}"/>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37" name="Oval 3087">
                <a:extLst>
                  <a:ext uri="{FF2B5EF4-FFF2-40B4-BE49-F238E27FC236}">
                    <a16:creationId xmlns:a16="http://schemas.microsoft.com/office/drawing/2014/main" id="{8CC171B0-2663-4D39-EB83-C48CBF0CACCD}"/>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3323" name="Group 3088">
              <a:extLst>
                <a:ext uri="{FF2B5EF4-FFF2-40B4-BE49-F238E27FC236}">
                  <a16:creationId xmlns:a16="http://schemas.microsoft.com/office/drawing/2014/main" id="{2D9DADF7-E677-1309-DE89-4D37E76664F1}"/>
                </a:ext>
              </a:extLst>
            </p:cNvPr>
            <p:cNvGrpSpPr>
              <a:grpSpLocks/>
            </p:cNvGrpSpPr>
            <p:nvPr/>
          </p:nvGrpSpPr>
          <p:grpSpPr bwMode="auto">
            <a:xfrm>
              <a:off x="3326" y="2602"/>
              <a:ext cx="343" cy="263"/>
              <a:chOff x="1621" y="1008"/>
              <a:chExt cx="231" cy="231"/>
            </a:xfrm>
          </p:grpSpPr>
          <p:sp>
            <p:nvSpPr>
              <p:cNvPr id="13332" name="Rectangle 3089">
                <a:extLst>
                  <a:ext uri="{FF2B5EF4-FFF2-40B4-BE49-F238E27FC236}">
                    <a16:creationId xmlns:a16="http://schemas.microsoft.com/office/drawing/2014/main" id="{71480D80-8171-E126-FF06-AE1FC2192C2C}"/>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33" name="Rectangle 3090">
                <a:extLst>
                  <a:ext uri="{FF2B5EF4-FFF2-40B4-BE49-F238E27FC236}">
                    <a16:creationId xmlns:a16="http://schemas.microsoft.com/office/drawing/2014/main" id="{C82AADC7-8703-2C7C-9D51-01908B0D930E}"/>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34" name="Oval 3091">
                <a:extLst>
                  <a:ext uri="{FF2B5EF4-FFF2-40B4-BE49-F238E27FC236}">
                    <a16:creationId xmlns:a16="http://schemas.microsoft.com/office/drawing/2014/main" id="{A524DE6E-F5C3-1327-0488-E52BA00CA576}"/>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3324" name="Group 3092">
              <a:extLst>
                <a:ext uri="{FF2B5EF4-FFF2-40B4-BE49-F238E27FC236}">
                  <a16:creationId xmlns:a16="http://schemas.microsoft.com/office/drawing/2014/main" id="{54FE7622-F955-36EC-2FD2-1BEC5B4741CC}"/>
                </a:ext>
              </a:extLst>
            </p:cNvPr>
            <p:cNvGrpSpPr>
              <a:grpSpLocks/>
            </p:cNvGrpSpPr>
            <p:nvPr/>
          </p:nvGrpSpPr>
          <p:grpSpPr bwMode="auto">
            <a:xfrm>
              <a:off x="3102" y="1954"/>
              <a:ext cx="343" cy="263"/>
              <a:chOff x="1621" y="1008"/>
              <a:chExt cx="231" cy="231"/>
            </a:xfrm>
          </p:grpSpPr>
          <p:sp>
            <p:nvSpPr>
              <p:cNvPr id="13329" name="Rectangle 3093">
                <a:extLst>
                  <a:ext uri="{FF2B5EF4-FFF2-40B4-BE49-F238E27FC236}">
                    <a16:creationId xmlns:a16="http://schemas.microsoft.com/office/drawing/2014/main" id="{C4C070F7-5C7D-64A9-0374-4DBA5A4D99C3}"/>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30" name="Rectangle 3094">
                <a:extLst>
                  <a:ext uri="{FF2B5EF4-FFF2-40B4-BE49-F238E27FC236}">
                    <a16:creationId xmlns:a16="http://schemas.microsoft.com/office/drawing/2014/main" id="{B10952A0-7A98-481E-CCA1-C2E17C0B5763}"/>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31" name="Oval 3095">
                <a:extLst>
                  <a:ext uri="{FF2B5EF4-FFF2-40B4-BE49-F238E27FC236}">
                    <a16:creationId xmlns:a16="http://schemas.microsoft.com/office/drawing/2014/main" id="{6209A06F-1C42-95A3-5D31-71605D07B6B3}"/>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3325" name="Group 3096">
              <a:extLst>
                <a:ext uri="{FF2B5EF4-FFF2-40B4-BE49-F238E27FC236}">
                  <a16:creationId xmlns:a16="http://schemas.microsoft.com/office/drawing/2014/main" id="{6E2C9CDC-58EA-A58D-FF57-10C0A0A8B68E}"/>
                </a:ext>
              </a:extLst>
            </p:cNvPr>
            <p:cNvGrpSpPr>
              <a:grpSpLocks/>
            </p:cNvGrpSpPr>
            <p:nvPr/>
          </p:nvGrpSpPr>
          <p:grpSpPr bwMode="auto">
            <a:xfrm>
              <a:off x="2510" y="1778"/>
              <a:ext cx="343" cy="263"/>
              <a:chOff x="1621" y="1008"/>
              <a:chExt cx="231" cy="231"/>
            </a:xfrm>
          </p:grpSpPr>
          <p:sp>
            <p:nvSpPr>
              <p:cNvPr id="13326" name="Rectangle 3097">
                <a:extLst>
                  <a:ext uri="{FF2B5EF4-FFF2-40B4-BE49-F238E27FC236}">
                    <a16:creationId xmlns:a16="http://schemas.microsoft.com/office/drawing/2014/main" id="{C195EB2F-B4AC-C8ED-A6A5-2737B4018B0B}"/>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7" name="Rectangle 3098">
                <a:extLst>
                  <a:ext uri="{FF2B5EF4-FFF2-40B4-BE49-F238E27FC236}">
                    <a16:creationId xmlns:a16="http://schemas.microsoft.com/office/drawing/2014/main" id="{593D25B2-0998-547B-F3CA-C5715C44F162}"/>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8" name="Oval 3099">
                <a:extLst>
                  <a:ext uri="{FF2B5EF4-FFF2-40B4-BE49-F238E27FC236}">
                    <a16:creationId xmlns:a16="http://schemas.microsoft.com/office/drawing/2014/main" id="{4778D9F6-F1C3-7D01-22A1-B8B097C26AFF}"/>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spTree>
  </p:cSld>
  <p:clrMapOvr>
    <a:masterClrMapping/>
  </p:clrMapOvr>
  <p:transition spd="med">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a:extLst>
              <a:ext uri="{FF2B5EF4-FFF2-40B4-BE49-F238E27FC236}">
                <a16:creationId xmlns:a16="http://schemas.microsoft.com/office/drawing/2014/main" id="{F482CCAA-8A40-219C-5169-E6F0D9F4988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4339" name="Rectangle 2">
            <a:extLst>
              <a:ext uri="{FF2B5EF4-FFF2-40B4-BE49-F238E27FC236}">
                <a16:creationId xmlns:a16="http://schemas.microsoft.com/office/drawing/2014/main" id="{43FA74E7-11CE-7652-DD59-C4A37370E962}"/>
              </a:ext>
            </a:extLst>
          </p:cNvPr>
          <p:cNvSpPr>
            <a:spLocks noGrp="1" noChangeArrowheads="1"/>
          </p:cNvSpPr>
          <p:nvPr>
            <p:ph type="title" idx="4294967295"/>
          </p:nvPr>
        </p:nvSpPr>
        <p:spPr>
          <a:xfrm>
            <a:off x="381000" y="381000"/>
            <a:ext cx="8153400" cy="1143000"/>
          </a:xfrm>
        </p:spPr>
        <p:txBody>
          <a:bodyPr/>
          <a:lstStyle/>
          <a:p>
            <a:pPr eaLnBrk="1" hangingPunct="1"/>
            <a:r>
              <a:rPr lang="en-US" altLang="en-US" sz="3200">
                <a:latin typeface="Comic Sans MS" panose="030F0702030302020204" pitchFamily="66" charset="0"/>
              </a:rPr>
              <a:t>GPS cannot “see” through objects!</a:t>
            </a:r>
          </a:p>
        </p:txBody>
      </p:sp>
      <p:pic>
        <p:nvPicPr>
          <p:cNvPr id="14340" name="Picture 3" descr="goodbadg">
            <a:extLst>
              <a:ext uri="{FF2B5EF4-FFF2-40B4-BE49-F238E27FC236}">
                <a16:creationId xmlns:a16="http://schemas.microsoft.com/office/drawing/2014/main" id="{0753132C-0093-314A-8DC7-2FCB079AA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38306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4">
            <a:extLst>
              <a:ext uri="{FF2B5EF4-FFF2-40B4-BE49-F238E27FC236}">
                <a16:creationId xmlns:a16="http://schemas.microsoft.com/office/drawing/2014/main" id="{C859E092-620F-D97A-6E9E-C750AF9742B8}"/>
              </a:ext>
            </a:extLst>
          </p:cNvPr>
          <p:cNvSpPr txBox="1">
            <a:spLocks noChangeArrowheads="1"/>
          </p:cNvSpPr>
          <p:nvPr/>
        </p:nvSpPr>
        <p:spPr bwMode="auto">
          <a:xfrm>
            <a:off x="5029200" y="1447800"/>
            <a:ext cx="3505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u="sng">
                <a:latin typeface="Arial" panose="020B0604020202020204" pitchFamily="34" charset="0"/>
              </a:rPr>
              <a:t>Some</a:t>
            </a:r>
            <a:r>
              <a:rPr lang="en-US" altLang="en-US" sz="2800">
                <a:latin typeface="Arial" panose="020B0604020202020204" pitchFamily="34" charset="0"/>
              </a:rPr>
              <a:t> of the newer satellites and receivers can receive through thinner solid objects like cars, building walls and forest canopy.</a:t>
            </a:r>
          </a:p>
          <a:p>
            <a:pPr eaLnBrk="1" hangingPunct="1">
              <a:spcBef>
                <a:spcPct val="50000"/>
              </a:spcBef>
            </a:pPr>
            <a:r>
              <a:rPr lang="en-US" altLang="en-US" sz="2800">
                <a:latin typeface="Arial" panose="020B0604020202020204" pitchFamily="34" charset="0"/>
              </a:rPr>
              <a:t>Terrain and larger buildings are still too big.</a:t>
            </a:r>
          </a:p>
        </p:txBody>
      </p:sp>
    </p:spTree>
  </p:cSld>
  <p:clrMapOvr>
    <a:masterClrMapping/>
  </p:clrMapOvr>
  <p:transition>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ooter Placeholder 1">
            <a:extLst>
              <a:ext uri="{FF2B5EF4-FFF2-40B4-BE49-F238E27FC236}">
                <a16:creationId xmlns:a16="http://schemas.microsoft.com/office/drawing/2014/main" id="{D479D069-FB7D-959C-C846-E41CEDE92F3F}"/>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053" name="Text Box 3">
            <a:extLst>
              <a:ext uri="{FF2B5EF4-FFF2-40B4-BE49-F238E27FC236}">
                <a16:creationId xmlns:a16="http://schemas.microsoft.com/office/drawing/2014/main" id="{E3021C30-4CF1-96B7-28FD-D726BFE9A18E}"/>
              </a:ext>
            </a:extLst>
          </p:cNvPr>
          <p:cNvSpPr txBox="1">
            <a:spLocks noChangeArrowheads="1"/>
          </p:cNvSpPr>
          <p:nvPr/>
        </p:nvSpPr>
        <p:spPr bwMode="auto">
          <a:xfrm>
            <a:off x="762000" y="381000"/>
            <a:ext cx="45720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Char char="•"/>
            </a:pPr>
            <a:r>
              <a:rPr lang="en-US" altLang="en-US" b="1">
                <a:latin typeface="Tahoma" panose="020B0604030504040204" pitchFamily="34" charset="0"/>
              </a:rPr>
              <a:t>A signal that bounces of a smooth object and hits the receiver antenna.</a:t>
            </a:r>
          </a:p>
          <a:p>
            <a:pPr>
              <a:buFont typeface="Arial" panose="020B0604020202020204" pitchFamily="34" charset="0"/>
              <a:buChar char="•"/>
            </a:pPr>
            <a:r>
              <a:rPr lang="en-US" altLang="en-US" b="1">
                <a:latin typeface="Tahoma" panose="020B0604030504040204" pitchFamily="34" charset="0"/>
              </a:rPr>
              <a:t>Increases the length of time for a signal to reach the receiver.</a:t>
            </a:r>
          </a:p>
          <a:p>
            <a:pPr>
              <a:buFont typeface="Arial" panose="020B0604020202020204" pitchFamily="34" charset="0"/>
              <a:buChar char="•"/>
            </a:pPr>
            <a:r>
              <a:rPr lang="en-US" altLang="en-US" b="1">
                <a:latin typeface="Tahoma" panose="020B0604030504040204" pitchFamily="34" charset="0"/>
              </a:rPr>
              <a:t>A big position error results.</a:t>
            </a:r>
          </a:p>
          <a:p>
            <a:pPr lvl="1">
              <a:buFontTx/>
              <a:buChar char="•"/>
            </a:pPr>
            <a:r>
              <a:rPr lang="en-US" altLang="en-US" b="1">
                <a:latin typeface="Tahoma" panose="020B0604030504040204" pitchFamily="34" charset="0"/>
              </a:rPr>
              <a:t>Gravel roads</a:t>
            </a:r>
          </a:p>
          <a:p>
            <a:pPr lvl="1">
              <a:buFontTx/>
              <a:buChar char="•"/>
            </a:pPr>
            <a:r>
              <a:rPr lang="en-US" altLang="en-US" b="1">
                <a:latin typeface="Tahoma" panose="020B0604030504040204" pitchFamily="34" charset="0"/>
              </a:rPr>
              <a:t>Open water</a:t>
            </a:r>
          </a:p>
          <a:p>
            <a:pPr lvl="1">
              <a:buFontTx/>
              <a:buChar char="•"/>
            </a:pPr>
            <a:r>
              <a:rPr lang="en-US" altLang="en-US" b="1">
                <a:latin typeface="Tahoma" panose="020B0604030504040204" pitchFamily="34" charset="0"/>
              </a:rPr>
              <a:t>Snow fields</a:t>
            </a:r>
          </a:p>
          <a:p>
            <a:pPr lvl="1">
              <a:buFontTx/>
              <a:buChar char="•"/>
            </a:pPr>
            <a:r>
              <a:rPr lang="en-US" altLang="en-US" b="1">
                <a:latin typeface="Tahoma" panose="020B0604030504040204" pitchFamily="34" charset="0"/>
              </a:rPr>
              <a:t>Rock walls</a:t>
            </a:r>
          </a:p>
          <a:p>
            <a:pPr lvl="1">
              <a:buFontTx/>
              <a:buChar char="•"/>
            </a:pPr>
            <a:r>
              <a:rPr lang="en-US" altLang="en-US" b="1">
                <a:latin typeface="Tahoma" panose="020B0604030504040204" pitchFamily="34" charset="0"/>
              </a:rPr>
              <a:t>Buidlings</a:t>
            </a:r>
          </a:p>
          <a:p>
            <a:endParaRPr lang="en-US" altLang="en-US" sz="2800" b="1">
              <a:latin typeface="Tahoma" panose="020B0604030504040204" pitchFamily="34" charset="0"/>
            </a:endParaRPr>
          </a:p>
        </p:txBody>
      </p:sp>
      <p:sp>
        <p:nvSpPr>
          <p:cNvPr id="2054" name="Oval 4">
            <a:extLst>
              <a:ext uri="{FF2B5EF4-FFF2-40B4-BE49-F238E27FC236}">
                <a16:creationId xmlns:a16="http://schemas.microsoft.com/office/drawing/2014/main" id="{B6DC8E33-A436-442D-22F0-851EC9EC98F3}"/>
              </a:ext>
              <a:ext uri="{C183D7F6-B498-43B3-948B-1728B52AA6E4}">
                <adec:decorative xmlns:adec="http://schemas.microsoft.com/office/drawing/2017/decorative" val="1"/>
              </a:ext>
            </a:extLst>
          </p:cNvPr>
          <p:cNvSpPr>
            <a:spLocks noChangeArrowheads="1"/>
          </p:cNvSpPr>
          <p:nvPr/>
        </p:nvSpPr>
        <p:spPr bwMode="auto">
          <a:xfrm>
            <a:off x="2819400" y="6172200"/>
            <a:ext cx="2590800" cy="228600"/>
          </a:xfrm>
          <a:prstGeom prst="ellipse">
            <a:avLst/>
          </a:prstGeom>
          <a:solidFill>
            <a:srgbClr val="3366FF"/>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5" name="Line 5">
            <a:extLst>
              <a:ext uri="{FF2B5EF4-FFF2-40B4-BE49-F238E27FC236}">
                <a16:creationId xmlns:a16="http://schemas.microsoft.com/office/drawing/2014/main" id="{C175254F-E218-75ED-0223-F2DB4FC4CDB9}"/>
              </a:ext>
              <a:ext uri="{C183D7F6-B498-43B3-948B-1728B52AA6E4}">
                <adec:decorative xmlns:adec="http://schemas.microsoft.com/office/drawing/2017/decorative" val="1"/>
              </a:ext>
            </a:extLst>
          </p:cNvPr>
          <p:cNvSpPr>
            <a:spLocks noChangeShapeType="1"/>
          </p:cNvSpPr>
          <p:nvPr/>
        </p:nvSpPr>
        <p:spPr bwMode="auto">
          <a:xfrm flipV="1">
            <a:off x="3505200" y="5410200"/>
            <a:ext cx="2438400" cy="838200"/>
          </a:xfrm>
          <a:prstGeom prst="line">
            <a:avLst/>
          </a:prstGeom>
          <a:noFill/>
          <a:ln w="38100">
            <a:solidFill>
              <a:srgbClr val="00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6">
            <a:extLst>
              <a:ext uri="{FF2B5EF4-FFF2-40B4-BE49-F238E27FC236}">
                <a16:creationId xmlns:a16="http://schemas.microsoft.com/office/drawing/2014/main" id="{8A6DFDAA-1075-A85B-FBA1-AC5292FDED03}"/>
              </a:ext>
              <a:ext uri="{C183D7F6-B498-43B3-948B-1728B52AA6E4}">
                <adec:decorative xmlns:adec="http://schemas.microsoft.com/office/drawing/2017/decorative" val="1"/>
              </a:ext>
            </a:extLst>
          </p:cNvPr>
          <p:cNvSpPr>
            <a:spLocks noChangeShapeType="1"/>
          </p:cNvSpPr>
          <p:nvPr/>
        </p:nvSpPr>
        <p:spPr bwMode="auto">
          <a:xfrm flipH="1" flipV="1">
            <a:off x="3124200" y="5410200"/>
            <a:ext cx="457200" cy="838200"/>
          </a:xfrm>
          <a:prstGeom prst="line">
            <a:avLst/>
          </a:prstGeom>
          <a:noFill/>
          <a:ln w="38100">
            <a:solidFill>
              <a:srgbClr val="0033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7">
            <a:extLst>
              <a:ext uri="{FF2B5EF4-FFF2-40B4-BE49-F238E27FC236}">
                <a16:creationId xmlns:a16="http://schemas.microsoft.com/office/drawing/2014/main" id="{C131255B-E086-BB48-10AB-9EEEA4A8C846}"/>
              </a:ext>
              <a:ext uri="{C183D7F6-B498-43B3-948B-1728B52AA6E4}">
                <adec:decorative xmlns:adec="http://schemas.microsoft.com/office/drawing/2017/decorative" val="1"/>
              </a:ext>
            </a:extLst>
          </p:cNvPr>
          <p:cNvSpPr>
            <a:spLocks noChangeShapeType="1"/>
          </p:cNvSpPr>
          <p:nvPr/>
        </p:nvSpPr>
        <p:spPr bwMode="auto">
          <a:xfrm>
            <a:off x="6096000" y="5410200"/>
            <a:ext cx="0" cy="9906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Rectangle 8">
            <a:extLst>
              <a:ext uri="{FF2B5EF4-FFF2-40B4-BE49-F238E27FC236}">
                <a16:creationId xmlns:a16="http://schemas.microsoft.com/office/drawing/2014/main" id="{41657ED9-98CB-D301-131E-4BA6B9CB896A}"/>
              </a:ext>
              <a:ext uri="{C183D7F6-B498-43B3-948B-1728B52AA6E4}">
                <adec:decorative xmlns:adec="http://schemas.microsoft.com/office/drawing/2017/decorative" val="1"/>
              </a:ext>
            </a:extLst>
          </p:cNvPr>
          <p:cNvSpPr>
            <a:spLocks noChangeArrowheads="1"/>
          </p:cNvSpPr>
          <p:nvPr/>
        </p:nvSpPr>
        <p:spPr bwMode="auto">
          <a:xfrm>
            <a:off x="6019800" y="5257800"/>
            <a:ext cx="152400" cy="152400"/>
          </a:xfrm>
          <a:prstGeom prst="rect">
            <a:avLst/>
          </a:prstGeom>
          <a:solidFill>
            <a:srgbClr val="FF3300"/>
          </a:solidFill>
          <a:ln w="9525">
            <a:solidFill>
              <a:srgbClr val="FF33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2051" name="Object 9">
            <a:extLst>
              <a:ext uri="{FF2B5EF4-FFF2-40B4-BE49-F238E27FC236}">
                <a16:creationId xmlns:a16="http://schemas.microsoft.com/office/drawing/2014/main" id="{FAD634CD-8CCF-DFC8-4CED-117364C84F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35531552"/>
              </p:ext>
            </p:extLst>
          </p:nvPr>
        </p:nvGraphicFramePr>
        <p:xfrm>
          <a:off x="6858000" y="1905000"/>
          <a:ext cx="1743075" cy="3857625"/>
        </p:xfrm>
        <a:graphic>
          <a:graphicData uri="http://schemas.openxmlformats.org/presentationml/2006/ole">
            <mc:AlternateContent xmlns:mc="http://schemas.openxmlformats.org/markup-compatibility/2006">
              <mc:Choice xmlns:v="urn:schemas-microsoft-com:vml" Requires="v">
                <p:oleObj name="Clip" r:id="rId2" imgW="1743120" imgH="2638440" progId="MS_ClipArt_Gallery.2">
                  <p:embed/>
                </p:oleObj>
              </mc:Choice>
              <mc:Fallback>
                <p:oleObj name="Clip" r:id="rId2" imgW="1743120" imgH="2638440" progId="MS_ClipArt_Gallery.2">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05000"/>
                        <a:ext cx="1743075" cy="385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9" name="Line 10">
            <a:extLst>
              <a:ext uri="{FF2B5EF4-FFF2-40B4-BE49-F238E27FC236}">
                <a16:creationId xmlns:a16="http://schemas.microsoft.com/office/drawing/2014/main" id="{E242F4C1-A722-812D-9C2E-88D0113ECFA5}"/>
              </a:ext>
              <a:ext uri="{C183D7F6-B498-43B3-948B-1728B52AA6E4}">
                <adec:decorative xmlns:adec="http://schemas.microsoft.com/office/drawing/2017/decorative" val="1"/>
              </a:ext>
            </a:extLst>
          </p:cNvPr>
          <p:cNvSpPr>
            <a:spLocks noChangeShapeType="1"/>
          </p:cNvSpPr>
          <p:nvPr/>
        </p:nvSpPr>
        <p:spPr bwMode="auto">
          <a:xfrm>
            <a:off x="5410200" y="2362200"/>
            <a:ext cx="1600200" cy="1447800"/>
          </a:xfrm>
          <a:prstGeom prst="line">
            <a:avLst/>
          </a:prstGeom>
          <a:noFill/>
          <a:ln w="38100">
            <a:solidFill>
              <a:srgbClr val="00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0" name="Line 11">
            <a:extLst>
              <a:ext uri="{FF2B5EF4-FFF2-40B4-BE49-F238E27FC236}">
                <a16:creationId xmlns:a16="http://schemas.microsoft.com/office/drawing/2014/main" id="{A9194663-9E1F-8990-7A94-CEDE140CA245}"/>
              </a:ext>
              <a:ext uri="{C183D7F6-B498-43B3-948B-1728B52AA6E4}">
                <adec:decorative xmlns:adec="http://schemas.microsoft.com/office/drawing/2017/decorative" val="1"/>
              </a:ext>
            </a:extLst>
          </p:cNvPr>
          <p:cNvSpPr>
            <a:spLocks noChangeShapeType="1"/>
          </p:cNvSpPr>
          <p:nvPr/>
        </p:nvSpPr>
        <p:spPr bwMode="auto">
          <a:xfrm flipH="1">
            <a:off x="6172200" y="3810000"/>
            <a:ext cx="838200" cy="1447800"/>
          </a:xfrm>
          <a:prstGeom prst="line">
            <a:avLst/>
          </a:prstGeom>
          <a:noFill/>
          <a:ln w="38100">
            <a:solidFill>
              <a:srgbClr val="00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1" name="Rectangle 12">
            <a:extLst>
              <a:ext uri="{FF2B5EF4-FFF2-40B4-BE49-F238E27FC236}">
                <a16:creationId xmlns:a16="http://schemas.microsoft.com/office/drawing/2014/main" id="{72EEF32D-219B-8781-C937-7A86D25AEE2A}"/>
              </a:ext>
            </a:extLst>
          </p:cNvPr>
          <p:cNvSpPr>
            <a:spLocks noGrp="1" noChangeArrowheads="1"/>
          </p:cNvSpPr>
          <p:nvPr>
            <p:ph type="title" idx="4294967295"/>
          </p:nvPr>
        </p:nvSpPr>
        <p:spPr>
          <a:xfrm>
            <a:off x="4800600" y="228600"/>
            <a:ext cx="3505200" cy="1143000"/>
          </a:xfrm>
        </p:spPr>
        <p:txBody>
          <a:bodyPr/>
          <a:lstStyle/>
          <a:p>
            <a:pPr eaLnBrk="1" hangingPunct="1"/>
            <a:r>
              <a:rPr lang="en-US" altLang="en-US">
                <a:latin typeface="Comic Sans MS" panose="030F0702030302020204" pitchFamily="66" charset="0"/>
              </a:rPr>
              <a:t>Multipath Error</a:t>
            </a:r>
          </a:p>
        </p:txBody>
      </p:sp>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a:extLst>
              <a:ext uri="{FF2B5EF4-FFF2-40B4-BE49-F238E27FC236}">
                <a16:creationId xmlns:a16="http://schemas.microsoft.com/office/drawing/2014/main" id="{778047A0-244D-3AAB-672E-E796240E7F7A}"/>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5363" name="Rectangle 2">
            <a:extLst>
              <a:ext uri="{FF2B5EF4-FFF2-40B4-BE49-F238E27FC236}">
                <a16:creationId xmlns:a16="http://schemas.microsoft.com/office/drawing/2014/main" id="{EE5852A4-1019-6DEA-5117-92DF8AC02426}"/>
              </a:ext>
            </a:extLst>
          </p:cNvPr>
          <p:cNvSpPr>
            <a:spLocks noGrp="1" noChangeArrowheads="1"/>
          </p:cNvSpPr>
          <p:nvPr>
            <p:ph type="title" idx="4294967295"/>
          </p:nvPr>
        </p:nvSpPr>
        <p:spPr>
          <a:xfrm>
            <a:off x="304800" y="304800"/>
            <a:ext cx="8458200" cy="1143000"/>
          </a:xfrm>
        </p:spPr>
        <p:txBody>
          <a:bodyPr/>
          <a:lstStyle/>
          <a:p>
            <a:pPr eaLnBrk="1" hangingPunct="1"/>
            <a:r>
              <a:rPr lang="en-US" altLang="en-US" sz="4400">
                <a:latin typeface="Comic Sans MS" panose="030F0702030302020204" pitchFamily="66" charset="0"/>
              </a:rPr>
              <a:t>Initializing the receiver</a:t>
            </a:r>
          </a:p>
        </p:txBody>
      </p:sp>
      <p:sp>
        <p:nvSpPr>
          <p:cNvPr id="15364" name="Rectangle 3">
            <a:extLst>
              <a:ext uri="{FF2B5EF4-FFF2-40B4-BE49-F238E27FC236}">
                <a16:creationId xmlns:a16="http://schemas.microsoft.com/office/drawing/2014/main" id="{D5BCFBA0-5B76-4D59-4AC0-CB6130AA7A22}"/>
              </a:ext>
            </a:extLst>
          </p:cNvPr>
          <p:cNvSpPr>
            <a:spLocks noGrp="1" noChangeArrowheads="1"/>
          </p:cNvSpPr>
          <p:nvPr>
            <p:ph type="body" idx="4294967295"/>
          </p:nvPr>
        </p:nvSpPr>
        <p:spPr>
          <a:xfrm>
            <a:off x="1192213" y="1600200"/>
            <a:ext cx="6696075" cy="4876800"/>
          </a:xfrm>
        </p:spPr>
        <p:txBody>
          <a:bodyPr/>
          <a:lstStyle/>
          <a:p>
            <a:pPr eaLnBrk="1" hangingPunct="1">
              <a:lnSpc>
                <a:spcPct val="90000"/>
              </a:lnSpc>
              <a:buClr>
                <a:srgbClr val="003300"/>
              </a:buClr>
              <a:buFontTx/>
              <a:buChar char="•"/>
            </a:pPr>
            <a:r>
              <a:rPr lang="en-US" altLang="en-US">
                <a:latin typeface="Comic Sans MS" panose="030F0702030302020204" pitchFamily="66" charset="0"/>
              </a:rPr>
              <a:t>Setup : </a:t>
            </a:r>
            <a:r>
              <a:rPr lang="en-US" altLang="en-US">
                <a:solidFill>
                  <a:srgbClr val="FF0000"/>
                </a:solidFill>
                <a:latin typeface="Comic Sans MS" panose="030F0702030302020204" pitchFamily="66" charset="0"/>
              </a:rPr>
              <a:t>*CRITICAL!</a:t>
            </a:r>
          </a:p>
          <a:p>
            <a:pPr lvl="1" eaLnBrk="1" hangingPunct="1">
              <a:lnSpc>
                <a:spcPct val="90000"/>
              </a:lnSpc>
              <a:buClr>
                <a:schemeClr val="bg2"/>
              </a:buClr>
              <a:buFont typeface="Wingdings" panose="05000000000000000000" pitchFamily="2" charset="2"/>
              <a:buChar char="§"/>
            </a:pPr>
            <a:r>
              <a:rPr lang="en-US" altLang="en-US">
                <a:solidFill>
                  <a:srgbClr val="FF0000"/>
                </a:solidFill>
                <a:latin typeface="Comic Sans MS" panose="030F0702030302020204" pitchFamily="66" charset="0"/>
              </a:rPr>
              <a:t>Map Datum*</a:t>
            </a:r>
          </a:p>
          <a:p>
            <a:pPr lvl="1" eaLnBrk="1" hangingPunct="1">
              <a:lnSpc>
                <a:spcPct val="90000"/>
              </a:lnSpc>
              <a:buClr>
                <a:schemeClr val="bg2"/>
              </a:buClr>
              <a:buFont typeface="Wingdings" panose="05000000000000000000" pitchFamily="2" charset="2"/>
              <a:buChar char="§"/>
            </a:pPr>
            <a:r>
              <a:rPr lang="en-US" altLang="en-US">
                <a:solidFill>
                  <a:srgbClr val="FF0000"/>
                </a:solidFill>
                <a:latin typeface="Comic Sans MS" panose="030F0702030302020204" pitchFamily="66" charset="0"/>
              </a:rPr>
              <a:t>Grid System*</a:t>
            </a:r>
          </a:p>
          <a:p>
            <a:pPr lvl="2" eaLnBrk="1" hangingPunct="1">
              <a:lnSpc>
                <a:spcPct val="90000"/>
              </a:lnSpc>
              <a:buClr>
                <a:schemeClr val="bg2"/>
              </a:buClr>
              <a:buFontTx/>
              <a:buChar char="•"/>
            </a:pPr>
            <a:r>
              <a:rPr lang="en-US" altLang="en-US">
                <a:latin typeface="Comic Sans MS" panose="030F0702030302020204" pitchFamily="66" charset="0"/>
              </a:rPr>
              <a:t>It is possible to create your own grid and or datum!</a:t>
            </a:r>
          </a:p>
          <a:p>
            <a:pPr lvl="1" eaLnBrk="1" hangingPunct="1">
              <a:lnSpc>
                <a:spcPct val="90000"/>
              </a:lnSpc>
              <a:buClr>
                <a:schemeClr val="bg2"/>
              </a:buClr>
              <a:buFont typeface="Wingdings" panose="05000000000000000000" pitchFamily="2" charset="2"/>
              <a:buChar char="§"/>
            </a:pPr>
            <a:r>
              <a:rPr lang="en-US" altLang="en-US">
                <a:latin typeface="Comic Sans MS" panose="030F0702030302020204" pitchFamily="66" charset="0"/>
              </a:rPr>
              <a:t>Distance units</a:t>
            </a:r>
          </a:p>
          <a:p>
            <a:pPr lvl="1" eaLnBrk="1" hangingPunct="1">
              <a:lnSpc>
                <a:spcPct val="90000"/>
              </a:lnSpc>
              <a:buClr>
                <a:schemeClr val="bg2"/>
              </a:buClr>
              <a:buFont typeface="Wingdings" panose="05000000000000000000" pitchFamily="2" charset="2"/>
              <a:buChar char="§"/>
            </a:pPr>
            <a:r>
              <a:rPr lang="en-US" altLang="en-US">
                <a:latin typeface="Comic Sans MS" panose="030F0702030302020204" pitchFamily="66" charset="0"/>
              </a:rPr>
              <a:t>Other features or options</a:t>
            </a:r>
          </a:p>
          <a:p>
            <a:pPr lvl="2" eaLnBrk="1" hangingPunct="1">
              <a:lnSpc>
                <a:spcPct val="90000"/>
              </a:lnSpc>
              <a:buClr>
                <a:schemeClr val="bg2"/>
              </a:buClr>
              <a:buFont typeface="Wingdings" panose="05000000000000000000" pitchFamily="2" charset="2"/>
              <a:buChar char="§"/>
            </a:pPr>
            <a:r>
              <a:rPr lang="en-US" altLang="en-US">
                <a:latin typeface="Comic Sans MS" panose="030F0702030302020204" pitchFamily="66" charset="0"/>
              </a:rPr>
              <a:t>If you have a digital compass, set it to kick in at under 2 mph speed</a:t>
            </a:r>
          </a:p>
          <a:p>
            <a:pPr lvl="1" eaLnBrk="1" hangingPunct="1">
              <a:lnSpc>
                <a:spcPct val="90000"/>
              </a:lnSpc>
              <a:buClr>
                <a:schemeClr val="bg2"/>
              </a:buClr>
              <a:buFont typeface="Wingdings" panose="05000000000000000000" pitchFamily="2" charset="2"/>
              <a:buChar char="§"/>
            </a:pPr>
            <a:r>
              <a:rPr lang="en-US" altLang="en-US">
                <a:latin typeface="Comic Sans MS" panose="030F0702030302020204" pitchFamily="66" charset="0"/>
              </a:rPr>
              <a:t>Calibrate compass and altimeter, if receiver has them.</a:t>
            </a:r>
          </a:p>
        </p:txBody>
      </p:sp>
    </p:spTree>
  </p:cSld>
  <p:clrMapOvr>
    <a:masterClrMapping/>
  </p:clrMapOvr>
  <p:transition>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a:extLst>
              <a:ext uri="{FF2B5EF4-FFF2-40B4-BE49-F238E27FC236}">
                <a16:creationId xmlns:a16="http://schemas.microsoft.com/office/drawing/2014/main" id="{D8086160-24AB-DB26-0244-BE9A4A5D6E6E}"/>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6387" name="Rectangle 2">
            <a:extLst>
              <a:ext uri="{FF2B5EF4-FFF2-40B4-BE49-F238E27FC236}">
                <a16:creationId xmlns:a16="http://schemas.microsoft.com/office/drawing/2014/main" id="{136E0AB0-8685-E25A-ADB1-6BAC4DFF0710}"/>
              </a:ext>
            </a:extLst>
          </p:cNvPr>
          <p:cNvSpPr>
            <a:spLocks noGrp="1" noChangeArrowheads="1"/>
          </p:cNvSpPr>
          <p:nvPr>
            <p:ph type="title"/>
          </p:nvPr>
        </p:nvSpPr>
        <p:spPr>
          <a:xfrm>
            <a:off x="1671638" y="182563"/>
            <a:ext cx="5110162" cy="914400"/>
          </a:xfrm>
        </p:spPr>
        <p:txBody>
          <a:bodyPr/>
          <a:lstStyle/>
          <a:p>
            <a:pPr eaLnBrk="1" hangingPunct="1"/>
            <a:r>
              <a:rPr lang="en-US" altLang="en-US">
                <a:latin typeface="Comic Sans MS" panose="030F0702030302020204" pitchFamily="66" charset="0"/>
              </a:rPr>
              <a:t>Map Datums</a:t>
            </a:r>
          </a:p>
        </p:txBody>
      </p:sp>
      <p:sp>
        <p:nvSpPr>
          <p:cNvPr id="16388" name="Text Box 3">
            <a:extLst>
              <a:ext uri="{FF2B5EF4-FFF2-40B4-BE49-F238E27FC236}">
                <a16:creationId xmlns:a16="http://schemas.microsoft.com/office/drawing/2014/main" id="{B94834DD-5DD2-BA75-D18C-856FE493C98B}"/>
              </a:ext>
            </a:extLst>
          </p:cNvPr>
          <p:cNvSpPr txBox="1">
            <a:spLocks noChangeArrowheads="1"/>
          </p:cNvSpPr>
          <p:nvPr/>
        </p:nvSpPr>
        <p:spPr bwMode="auto">
          <a:xfrm>
            <a:off x="990600" y="1143000"/>
            <a:ext cx="7924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0066"/>
              </a:buClr>
              <a:buSzPct val="125000"/>
              <a:buFont typeface="Wingdings" panose="05000000000000000000" pitchFamily="2" charset="2"/>
              <a:buChar char="§"/>
            </a:pPr>
            <a:r>
              <a:rPr lang="en-US" altLang="en-US" b="1">
                <a:latin typeface="Arial Rounded MT Bold" panose="020F0704030504030204" pitchFamily="34" charset="0"/>
              </a:rPr>
              <a:t>Earth model to reference and compute coordinates</a:t>
            </a:r>
          </a:p>
          <a:p>
            <a:pPr>
              <a:spcBef>
                <a:spcPct val="50000"/>
              </a:spcBef>
              <a:buClr>
                <a:srgbClr val="000066"/>
              </a:buClr>
              <a:buSzPct val="125000"/>
              <a:buFont typeface="Wingdings" panose="05000000000000000000" pitchFamily="2" charset="2"/>
              <a:buChar char="§"/>
            </a:pPr>
            <a:r>
              <a:rPr lang="en-US" altLang="en-US" b="1">
                <a:latin typeface="Arial Rounded MT Bold" panose="020F0704030504030204" pitchFamily="34" charset="0"/>
              </a:rPr>
              <a:t>GPS based on World Geodetic System 1984 </a:t>
            </a:r>
          </a:p>
          <a:p>
            <a:pPr lvl="1">
              <a:spcBef>
                <a:spcPct val="50000"/>
              </a:spcBef>
              <a:buClr>
                <a:srgbClr val="000066"/>
              </a:buClr>
              <a:buSzPct val="125000"/>
              <a:buFont typeface="Wingdings" panose="05000000000000000000" pitchFamily="2" charset="2"/>
              <a:buNone/>
            </a:pPr>
            <a:r>
              <a:rPr lang="en-US" altLang="en-US" b="1">
                <a:latin typeface="Arial Rounded MT Bold" panose="020F0704030504030204" pitchFamily="34" charset="0"/>
              </a:rPr>
              <a:t> (WGS 84)</a:t>
            </a:r>
          </a:p>
          <a:p>
            <a:pPr>
              <a:spcBef>
                <a:spcPct val="50000"/>
              </a:spcBef>
              <a:buClr>
                <a:srgbClr val="000066"/>
              </a:buClr>
              <a:buSzPct val="125000"/>
              <a:buFont typeface="Wingdings" panose="05000000000000000000" pitchFamily="2" charset="2"/>
              <a:buChar char="§"/>
            </a:pPr>
            <a:r>
              <a:rPr lang="en-US" altLang="en-US" b="1">
                <a:latin typeface="Arial Rounded MT Bold" panose="020F0704030504030204" pitchFamily="34" charset="0"/>
              </a:rPr>
              <a:t>USGS quad maps based on North American Datum                                                    	1927 (NAD27)</a:t>
            </a:r>
          </a:p>
          <a:p>
            <a:pPr>
              <a:spcBef>
                <a:spcPct val="50000"/>
              </a:spcBef>
              <a:buClr>
                <a:srgbClr val="000066"/>
              </a:buClr>
              <a:buSzPct val="125000"/>
              <a:buFont typeface="Wingdings" panose="05000000000000000000" pitchFamily="2" charset="2"/>
              <a:buChar char="§"/>
            </a:pPr>
            <a:r>
              <a:rPr lang="en-US" altLang="en-US" b="1">
                <a:latin typeface="Arial Rounded MT Bold" panose="020F0704030504030204" pitchFamily="34" charset="0"/>
              </a:rPr>
              <a:t>Some US maps are based on NAD83 (=WGS84)</a:t>
            </a:r>
          </a:p>
          <a:p>
            <a:pPr>
              <a:spcBef>
                <a:spcPct val="50000"/>
              </a:spcBef>
              <a:buClr>
                <a:srgbClr val="000066"/>
              </a:buClr>
              <a:buSzPct val="125000"/>
              <a:buFont typeface="Wingdings" panose="05000000000000000000" pitchFamily="2" charset="2"/>
              <a:buChar char="§"/>
            </a:pPr>
            <a:r>
              <a:rPr lang="en-US" altLang="en-US" b="1">
                <a:latin typeface="Arial Rounded MT Bold" panose="020F0704030504030204" pitchFamily="34" charset="0"/>
              </a:rPr>
              <a:t>Canadian maps are based on NAD83 </a:t>
            </a:r>
          </a:p>
          <a:p>
            <a:pPr>
              <a:spcBef>
                <a:spcPct val="50000"/>
              </a:spcBef>
              <a:buClr>
                <a:srgbClr val="000066"/>
              </a:buClr>
              <a:buSzPct val="125000"/>
              <a:buFont typeface="Wingdings" panose="05000000000000000000" pitchFamily="2" charset="2"/>
              <a:buChar char="§"/>
            </a:pPr>
            <a:r>
              <a:rPr lang="en-US" altLang="en-US" b="1">
                <a:latin typeface="Arial Rounded MT Bold" panose="020F0704030504030204" pitchFamily="34" charset="0"/>
              </a:rPr>
              <a:t>Other countries have their own datums</a:t>
            </a:r>
          </a:p>
          <a:p>
            <a:pPr>
              <a:spcBef>
                <a:spcPct val="50000"/>
              </a:spcBef>
              <a:buClr>
                <a:srgbClr val="000066"/>
              </a:buClr>
              <a:buSzPct val="125000"/>
              <a:buFont typeface="Wingdings" panose="05000000000000000000" pitchFamily="2" charset="2"/>
              <a:buChar char="§"/>
            </a:pPr>
            <a:r>
              <a:rPr lang="en-US" altLang="en-US" b="1">
                <a:latin typeface="Arial Rounded MT Bold" panose="020F0704030504030204" pitchFamily="34" charset="0"/>
              </a:rPr>
              <a:t>GPS Receiver set up must match map.</a:t>
            </a:r>
          </a:p>
          <a:p>
            <a:pPr>
              <a:spcBef>
                <a:spcPct val="50000"/>
              </a:spcBef>
              <a:buClr>
                <a:srgbClr val="000066"/>
              </a:buClr>
              <a:buSzPct val="125000"/>
              <a:buFont typeface="Webdings" panose="05030102010509060703" pitchFamily="18" charset="2"/>
              <a:buNone/>
            </a:pPr>
            <a:endParaRPr lang="en-US" altLang="en-US" b="1">
              <a:latin typeface="Arial Rounded MT Bold" panose="020F0704030504030204" pitchFamily="34" charset="0"/>
            </a:endParaRPr>
          </a:p>
        </p:txBody>
      </p:sp>
    </p:spTree>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a:extLst>
              <a:ext uri="{FF2B5EF4-FFF2-40B4-BE49-F238E27FC236}">
                <a16:creationId xmlns:a16="http://schemas.microsoft.com/office/drawing/2014/main" id="{76F12B0F-048D-46E5-050F-387D3204A298}"/>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17411" name="Picture 2" descr="datums">
            <a:extLst>
              <a:ext uri="{FF2B5EF4-FFF2-40B4-BE49-F238E27FC236}">
                <a16:creationId xmlns:a16="http://schemas.microsoft.com/office/drawing/2014/main" id="{B3B379A3-621F-FF9C-6651-15D95D8A6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20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a:extLst>
              <a:ext uri="{FF2B5EF4-FFF2-40B4-BE49-F238E27FC236}">
                <a16:creationId xmlns:a16="http://schemas.microsoft.com/office/drawing/2014/main" id="{9FF631BD-B15C-48E2-78E3-B4E8AF59BE80}"/>
              </a:ext>
            </a:extLst>
          </p:cNvPr>
          <p:cNvSpPr>
            <a:spLocks noGrp="1" noChangeArrowheads="1"/>
          </p:cNvSpPr>
          <p:nvPr>
            <p:ph type="title" idx="4294967295"/>
          </p:nvPr>
        </p:nvSpPr>
        <p:spPr>
          <a:xfrm>
            <a:off x="520700" y="334963"/>
            <a:ext cx="7340600" cy="762000"/>
          </a:xfrm>
        </p:spPr>
        <p:txBody>
          <a:bodyPr/>
          <a:lstStyle/>
          <a:p>
            <a:pPr eaLnBrk="1" hangingPunct="1"/>
            <a:r>
              <a:rPr lang="en-US" altLang="en-US" sz="2000">
                <a:latin typeface="Comic Sans MS" panose="030F0702030302020204" pitchFamily="66" charset="0"/>
              </a:rPr>
              <a:t>What happens when datum is not set correctly</a:t>
            </a:r>
            <a:r>
              <a:rPr lang="en-US" altLang="en-US" sz="2100">
                <a:latin typeface="Comic Sans MS" panose="030F0702030302020204" pitchFamily="66" charset="0"/>
              </a:rPr>
              <a:t>!</a:t>
            </a:r>
          </a:p>
        </p:txBody>
      </p:sp>
    </p:spTree>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45A28716-78BB-2857-DBEE-7E77D8194DA3}"/>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18435" name="Picture 2" descr="OBEN">
            <a:extLst>
              <a:ext uri="{FF2B5EF4-FFF2-40B4-BE49-F238E27FC236}">
                <a16:creationId xmlns:a16="http://schemas.microsoft.com/office/drawing/2014/main" id="{CB5FE09F-9066-B32A-6266-AA45BDC2E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17668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a:extLst>
              <a:ext uri="{FF2B5EF4-FFF2-40B4-BE49-F238E27FC236}">
                <a16:creationId xmlns:a16="http://schemas.microsoft.com/office/drawing/2014/main" id="{C569CA1E-0DB3-064C-BE7F-44D8988154EA}"/>
              </a:ext>
            </a:extLst>
          </p:cNvPr>
          <p:cNvSpPr>
            <a:spLocks noGrp="1" noChangeArrowheads="1"/>
          </p:cNvSpPr>
          <p:nvPr>
            <p:ph type="title"/>
          </p:nvPr>
        </p:nvSpPr>
        <p:spPr>
          <a:xfrm>
            <a:off x="1447800" y="304800"/>
            <a:ext cx="5181600" cy="838200"/>
          </a:xfrm>
        </p:spPr>
        <p:txBody>
          <a:bodyPr/>
          <a:lstStyle/>
          <a:p>
            <a:pPr eaLnBrk="1" hangingPunct="1"/>
            <a:r>
              <a:rPr lang="en-US" altLang="en-US">
                <a:latin typeface="Comic Sans MS" panose="030F0702030302020204" pitchFamily="66" charset="0"/>
              </a:rPr>
              <a:t>Elevations</a:t>
            </a:r>
          </a:p>
        </p:txBody>
      </p:sp>
      <p:sp>
        <p:nvSpPr>
          <p:cNvPr id="18437" name="Rectangle 4">
            <a:extLst>
              <a:ext uri="{FF2B5EF4-FFF2-40B4-BE49-F238E27FC236}">
                <a16:creationId xmlns:a16="http://schemas.microsoft.com/office/drawing/2014/main" id="{1A763F45-2295-32E4-2F34-EB133FB3E29F}"/>
              </a:ext>
            </a:extLst>
          </p:cNvPr>
          <p:cNvSpPr>
            <a:spLocks noGrp="1" noChangeArrowheads="1"/>
          </p:cNvSpPr>
          <p:nvPr>
            <p:ph type="body" idx="1"/>
          </p:nvPr>
        </p:nvSpPr>
        <p:spPr>
          <a:xfrm>
            <a:off x="838200" y="1371600"/>
            <a:ext cx="7772400" cy="5181600"/>
          </a:xfrm>
        </p:spPr>
        <p:txBody>
          <a:bodyPr/>
          <a:lstStyle/>
          <a:p>
            <a:pPr eaLnBrk="1" hangingPunct="1">
              <a:lnSpc>
                <a:spcPct val="90000"/>
              </a:lnSpc>
              <a:spcBef>
                <a:spcPct val="0"/>
              </a:spcBef>
            </a:pPr>
            <a:r>
              <a:rPr lang="en-US" altLang="en-US" sz="2400">
                <a:latin typeface="Comic Sans MS" panose="030F0702030302020204" pitchFamily="66" charset="0"/>
              </a:rPr>
              <a:t>GPS uses Height Above Ellipsoid (HAE)</a:t>
            </a:r>
          </a:p>
          <a:p>
            <a:pPr eaLnBrk="1" hangingPunct="1">
              <a:lnSpc>
                <a:spcPct val="90000"/>
              </a:lnSpc>
              <a:spcBef>
                <a:spcPct val="0"/>
              </a:spcBef>
            </a:pPr>
            <a:r>
              <a:rPr lang="en-US" altLang="en-US" sz="2400">
                <a:latin typeface="Comic Sans MS" panose="030F0702030302020204" pitchFamily="66" charset="0"/>
              </a:rPr>
              <a:t>Elevations on a map are based on mean sea level shape (HAG)</a:t>
            </a:r>
          </a:p>
          <a:p>
            <a:pPr eaLnBrk="1" hangingPunct="1">
              <a:lnSpc>
                <a:spcPct val="90000"/>
              </a:lnSpc>
              <a:spcBef>
                <a:spcPct val="0"/>
              </a:spcBef>
            </a:pPr>
            <a:r>
              <a:rPr lang="en-US" altLang="en-US" sz="2400">
                <a:latin typeface="Comic Sans MS" panose="030F0702030302020204" pitchFamily="66" charset="0"/>
              </a:rPr>
              <a:t>Can be very different and you won’t know where or when it’s different and by how much.</a:t>
            </a:r>
          </a:p>
          <a:p>
            <a:pPr eaLnBrk="1" hangingPunct="1">
              <a:lnSpc>
                <a:spcPct val="90000"/>
              </a:lnSpc>
              <a:spcBef>
                <a:spcPct val="0"/>
              </a:spcBef>
            </a:pPr>
            <a:r>
              <a:rPr lang="en-US" altLang="en-US" sz="2400">
                <a:latin typeface="Comic Sans MS" panose="030F0702030302020204" pitchFamily="66" charset="0"/>
              </a:rPr>
              <a:t>Satellite geometry error increases elevation error.</a:t>
            </a:r>
          </a:p>
          <a:p>
            <a:pPr eaLnBrk="1" hangingPunct="1">
              <a:lnSpc>
                <a:spcPct val="90000"/>
              </a:lnSpc>
              <a:spcBef>
                <a:spcPct val="0"/>
              </a:spcBef>
            </a:pPr>
            <a:r>
              <a:rPr lang="en-US" altLang="en-US" sz="2400">
                <a:latin typeface="Comic Sans MS" panose="030F0702030302020204" pitchFamily="66" charset="0"/>
              </a:rPr>
              <a:t>DO NOT USE GPS ELEVATIONS FOR CRITICAL NAVIGATION DECISIONS.</a:t>
            </a:r>
          </a:p>
          <a:p>
            <a:pPr eaLnBrk="1" hangingPunct="1">
              <a:lnSpc>
                <a:spcPct val="90000"/>
              </a:lnSpc>
              <a:spcBef>
                <a:spcPct val="0"/>
              </a:spcBef>
            </a:pPr>
            <a:endParaRPr lang="en-US" altLang="en-US" sz="2400">
              <a:latin typeface="Comic Sans MS" panose="030F0702030302020204" pitchFamily="66" charset="0"/>
            </a:endParaRPr>
          </a:p>
          <a:p>
            <a:pPr eaLnBrk="1" hangingPunct="1">
              <a:lnSpc>
                <a:spcPct val="90000"/>
              </a:lnSpc>
              <a:spcBef>
                <a:spcPct val="0"/>
              </a:spcBef>
            </a:pPr>
            <a:r>
              <a:rPr lang="en-US" altLang="en-US" sz="2400">
                <a:latin typeface="Comic Sans MS" panose="030F0702030302020204" pitchFamily="66" charset="0"/>
              </a:rPr>
              <a:t>GPS receivers with barometric altimeter use both methods.</a:t>
            </a:r>
          </a:p>
          <a:p>
            <a:pPr lvl="1" eaLnBrk="1" hangingPunct="1">
              <a:lnSpc>
                <a:spcPct val="90000"/>
              </a:lnSpc>
              <a:spcBef>
                <a:spcPct val="0"/>
              </a:spcBef>
            </a:pPr>
            <a:r>
              <a:rPr lang="en-US" altLang="en-US" sz="2000">
                <a:latin typeface="Comic Sans MS" panose="030F0702030302020204" pitchFamily="66" charset="0"/>
              </a:rPr>
              <a:t>Set to fixed, </a:t>
            </a:r>
          </a:p>
          <a:p>
            <a:pPr eaLnBrk="1" hangingPunct="1">
              <a:lnSpc>
                <a:spcPct val="90000"/>
              </a:lnSpc>
              <a:spcBef>
                <a:spcPct val="0"/>
              </a:spcBef>
            </a:pPr>
            <a:r>
              <a:rPr lang="en-US" altLang="en-US" sz="2400">
                <a:latin typeface="Comic Sans MS" panose="030F0702030302020204" pitchFamily="66" charset="0"/>
              </a:rPr>
              <a:t>Barometric altimeters still need to be regularly calibrated at a known elevation.</a:t>
            </a:r>
          </a:p>
        </p:txBody>
      </p:sp>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2E9A4129-CF93-7A81-9855-7426FFEE754C}"/>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 name="Rectangle 2">
            <a:extLst>
              <a:ext uri="{FF2B5EF4-FFF2-40B4-BE49-F238E27FC236}">
                <a16:creationId xmlns:a16="http://schemas.microsoft.com/office/drawing/2014/main" id="{C106D637-F0BF-CA51-EE05-719D8873E3F7}"/>
              </a:ext>
            </a:extLst>
          </p:cNvPr>
          <p:cNvSpPr>
            <a:spLocks noGrp="1" noChangeArrowheads="1"/>
          </p:cNvSpPr>
          <p:nvPr>
            <p:ph type="title"/>
          </p:nvPr>
        </p:nvSpPr>
        <p:spPr>
          <a:xfrm>
            <a:off x="2971800" y="0"/>
            <a:ext cx="4343400" cy="914400"/>
          </a:xfrm>
        </p:spPr>
        <p:txBody>
          <a:bodyPr/>
          <a:lstStyle/>
          <a:p>
            <a:pPr eaLnBrk="1" hangingPunct="1">
              <a:defRPr/>
            </a:pPr>
            <a:r>
              <a:rPr lang="en-US" dirty="0">
                <a:effectLst>
                  <a:outerShdw blurRad="38100" dist="38100" dir="2700000" algn="tl">
                    <a:srgbClr val="FFFFFF"/>
                  </a:outerShdw>
                </a:effectLst>
                <a:latin typeface="Comic Sans MS" pitchFamily="66" charset="0"/>
              </a:rPr>
              <a:t>WAAS</a:t>
            </a:r>
            <a:endParaRPr lang="en-US" dirty="0">
              <a:latin typeface="Comic Sans MS" pitchFamily="66" charset="0"/>
            </a:endParaRPr>
          </a:p>
        </p:txBody>
      </p:sp>
      <p:sp>
        <p:nvSpPr>
          <p:cNvPr id="19460" name="Rectangle 3">
            <a:extLst>
              <a:ext uri="{FF2B5EF4-FFF2-40B4-BE49-F238E27FC236}">
                <a16:creationId xmlns:a16="http://schemas.microsoft.com/office/drawing/2014/main" id="{69BFA791-3896-F2DE-1C55-4BF17777D8D4}"/>
              </a:ext>
            </a:extLst>
          </p:cNvPr>
          <p:cNvSpPr>
            <a:spLocks noGrp="1" noChangeArrowheads="1"/>
          </p:cNvSpPr>
          <p:nvPr>
            <p:ph type="body" idx="1"/>
          </p:nvPr>
        </p:nvSpPr>
        <p:spPr>
          <a:xfrm>
            <a:off x="685800" y="990600"/>
            <a:ext cx="4953000" cy="5562600"/>
          </a:xfrm>
        </p:spPr>
        <p:txBody>
          <a:bodyPr/>
          <a:lstStyle/>
          <a:p>
            <a:pPr eaLnBrk="1" hangingPunct="1">
              <a:lnSpc>
                <a:spcPct val="90000"/>
              </a:lnSpc>
            </a:pPr>
            <a:r>
              <a:rPr lang="en-US" altLang="en-US" sz="2000" b="0" i="1">
                <a:latin typeface="Comic Sans MS" panose="030F0702030302020204" pitchFamily="66" charset="0"/>
              </a:rPr>
              <a:t>Wide Area Augmentation System</a:t>
            </a: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25 ground reference stations in US monitor GPS satellite data and calculate corrections. </a:t>
            </a:r>
          </a:p>
          <a:p>
            <a:pPr eaLnBrk="1" hangingPunct="1">
              <a:lnSpc>
                <a:spcPct val="90000"/>
              </a:lnSpc>
            </a:pPr>
            <a:r>
              <a:rPr lang="en-US" altLang="en-US" sz="2000">
                <a:latin typeface="Comic Sans MS" panose="030F0702030302020204" pitchFamily="66" charset="0"/>
              </a:rPr>
              <a:t>The correction is broadcast through one of two geostationary satellites.</a:t>
            </a:r>
          </a:p>
          <a:p>
            <a:pPr eaLnBrk="1" hangingPunct="1">
              <a:lnSpc>
                <a:spcPct val="90000"/>
              </a:lnSpc>
            </a:pPr>
            <a:r>
              <a:rPr lang="en-US" altLang="en-US" sz="2000">
                <a:latin typeface="Comic Sans MS" panose="030F0702030302020204" pitchFamily="66" charset="0"/>
              </a:rPr>
              <a:t>Currently, WAAS coverage is only in US and parts of southern Canada.</a:t>
            </a:r>
          </a:p>
          <a:p>
            <a:pPr eaLnBrk="1" hangingPunct="1">
              <a:lnSpc>
                <a:spcPct val="90000"/>
              </a:lnSpc>
            </a:pPr>
            <a:r>
              <a:rPr lang="en-US" altLang="en-US" sz="2000">
                <a:latin typeface="Comic Sans MS" panose="030F0702030302020204" pitchFamily="66" charset="0"/>
              </a:rPr>
              <a:t>Any receiver with a WAAS antenna can receive the signal.</a:t>
            </a:r>
          </a:p>
          <a:p>
            <a:pPr eaLnBrk="1" hangingPunct="1">
              <a:lnSpc>
                <a:spcPct val="90000"/>
              </a:lnSpc>
            </a:pPr>
            <a:r>
              <a:rPr lang="en-US" altLang="en-US" sz="2000">
                <a:latin typeface="Comic Sans MS" panose="030F0702030302020204" pitchFamily="66" charset="0"/>
              </a:rPr>
              <a:t>Must enabled through setup</a:t>
            </a:r>
            <a:r>
              <a:rPr lang="en-US" altLang="en-US" sz="2200">
                <a:latin typeface="Comic Sans MS" panose="030F0702030302020204" pitchFamily="66" charset="0"/>
              </a:rPr>
              <a:t>.</a:t>
            </a:r>
          </a:p>
          <a:p>
            <a:pPr lvl="1" eaLnBrk="1" hangingPunct="1">
              <a:lnSpc>
                <a:spcPct val="90000"/>
              </a:lnSpc>
            </a:pPr>
            <a:r>
              <a:rPr lang="en-US" altLang="en-US" sz="1800">
                <a:latin typeface="Comic Sans MS" panose="030F0702030302020204" pitchFamily="66" charset="0"/>
              </a:rPr>
              <a:t>Uses up batteries</a:t>
            </a:r>
          </a:p>
          <a:p>
            <a:pPr lvl="1" eaLnBrk="1" hangingPunct="1">
              <a:lnSpc>
                <a:spcPct val="90000"/>
              </a:lnSpc>
            </a:pPr>
            <a:r>
              <a:rPr lang="en-US" altLang="en-US" sz="1800">
                <a:latin typeface="Comic Sans MS" panose="030F0702030302020204" pitchFamily="66" charset="0"/>
              </a:rPr>
              <a:t>Doesn’t always give best results.</a:t>
            </a:r>
          </a:p>
          <a:p>
            <a:pPr lvl="1" eaLnBrk="1" hangingPunct="1">
              <a:lnSpc>
                <a:spcPct val="90000"/>
              </a:lnSpc>
            </a:pPr>
            <a:r>
              <a:rPr lang="en-US" altLang="en-US" sz="1800">
                <a:latin typeface="Comic Sans MS" panose="030F0702030302020204" pitchFamily="66" charset="0"/>
              </a:rPr>
              <a:t>Uses up to 4 regular satellite channels.</a:t>
            </a:r>
          </a:p>
        </p:txBody>
      </p:sp>
      <p:pic>
        <p:nvPicPr>
          <p:cNvPr id="19461" name="Picture 6">
            <a:extLst>
              <a:ext uri="{FF2B5EF4-FFF2-40B4-BE49-F238E27FC236}">
                <a16:creationId xmlns:a16="http://schemas.microsoft.com/office/drawing/2014/main" id="{65EF4A4F-F9CF-33D5-5BAD-7DAF0DA9FD4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30908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62B4D18-8BB4-3BAF-2B41-62F5D118EC3E}"/>
              </a:ext>
            </a:extLst>
          </p:cNvPr>
          <p:cNvSpPr>
            <a:spLocks noGrp="1"/>
          </p:cNvSpPr>
          <p:nvPr>
            <p:ph type="title"/>
          </p:nvPr>
        </p:nvSpPr>
        <p:spPr>
          <a:xfrm>
            <a:off x="381000" y="0"/>
            <a:ext cx="7772400" cy="1143000"/>
          </a:xfrm>
        </p:spPr>
        <p:txBody>
          <a:bodyPr/>
          <a:lstStyle/>
          <a:p>
            <a:r>
              <a:rPr lang="en-US" altLang="en-US"/>
              <a:t>What Receivers Record</a:t>
            </a:r>
          </a:p>
        </p:txBody>
      </p:sp>
      <p:sp>
        <p:nvSpPr>
          <p:cNvPr id="20483" name="Content Placeholder 2">
            <a:extLst>
              <a:ext uri="{FF2B5EF4-FFF2-40B4-BE49-F238E27FC236}">
                <a16:creationId xmlns:a16="http://schemas.microsoft.com/office/drawing/2014/main" id="{F7FA6763-7990-4F8C-7A2C-A81CAFD417F5}"/>
              </a:ext>
            </a:extLst>
          </p:cNvPr>
          <p:cNvSpPr>
            <a:spLocks noGrp="1"/>
          </p:cNvSpPr>
          <p:nvPr>
            <p:ph idx="1"/>
          </p:nvPr>
        </p:nvSpPr>
        <p:spPr>
          <a:xfrm>
            <a:off x="1371600" y="1143000"/>
            <a:ext cx="7010400" cy="5486400"/>
          </a:xfrm>
        </p:spPr>
        <p:txBody>
          <a:bodyPr/>
          <a:lstStyle/>
          <a:p>
            <a:r>
              <a:rPr lang="en-US" altLang="en-US" sz="2400"/>
              <a:t>Track Logs</a:t>
            </a:r>
          </a:p>
          <a:p>
            <a:pPr lvl="1"/>
            <a:r>
              <a:rPr lang="en-US" altLang="en-US" sz="2000"/>
              <a:t>Collected any time receiver is on.</a:t>
            </a:r>
          </a:p>
          <a:p>
            <a:pPr lvl="1"/>
            <a:r>
              <a:rPr lang="en-US" altLang="en-US" sz="2000"/>
              <a:t>Should be cleared before each mission</a:t>
            </a:r>
          </a:p>
          <a:p>
            <a:pPr lvl="1"/>
            <a:r>
              <a:rPr lang="en-US" altLang="en-US" sz="2000"/>
              <a:t>Overwrites previous positions, if track memory is full</a:t>
            </a:r>
          </a:p>
          <a:p>
            <a:r>
              <a:rPr lang="en-US" altLang="en-US" sz="2400"/>
              <a:t>Tracks</a:t>
            </a:r>
          </a:p>
          <a:p>
            <a:pPr lvl="1"/>
            <a:r>
              <a:rPr lang="en-US" altLang="en-US" sz="2000"/>
              <a:t>Track logs can be saved for reuse</a:t>
            </a:r>
          </a:p>
          <a:p>
            <a:pPr lvl="1"/>
            <a:r>
              <a:rPr lang="en-US" altLang="en-US" sz="2000"/>
              <a:t>Not as much detail as log</a:t>
            </a:r>
          </a:p>
          <a:p>
            <a:pPr lvl="1"/>
            <a:r>
              <a:rPr lang="en-US" altLang="en-US" sz="2000"/>
              <a:t>Can be drawn on computer map and uploaded</a:t>
            </a:r>
          </a:p>
          <a:p>
            <a:r>
              <a:rPr lang="en-US" altLang="en-US" sz="2400"/>
              <a:t>Waypoints</a:t>
            </a:r>
          </a:p>
          <a:p>
            <a:pPr lvl="1"/>
            <a:r>
              <a:rPr lang="en-US" altLang="en-US" sz="2000"/>
              <a:t>Stored or entered locations</a:t>
            </a:r>
          </a:p>
          <a:p>
            <a:r>
              <a:rPr lang="en-US" altLang="en-US" sz="2400"/>
              <a:t>Routes</a:t>
            </a:r>
          </a:p>
          <a:p>
            <a:pPr lvl="1"/>
            <a:r>
              <a:rPr lang="en-US" altLang="en-US" sz="2000"/>
              <a:t>Set series of waypoints</a:t>
            </a:r>
          </a:p>
          <a:p>
            <a:pPr lvl="1"/>
            <a:r>
              <a:rPr lang="en-US" altLang="en-US" sz="2000"/>
              <a:t>Less detail than a track</a:t>
            </a:r>
          </a:p>
        </p:txBody>
      </p:sp>
      <p:sp>
        <p:nvSpPr>
          <p:cNvPr id="20484" name="Footer Placeholder 3">
            <a:extLst>
              <a:ext uri="{FF2B5EF4-FFF2-40B4-BE49-F238E27FC236}">
                <a16:creationId xmlns:a16="http://schemas.microsoft.com/office/drawing/2014/main" id="{76902572-39F5-0BBE-FC00-8458DC34307A}"/>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2">
            <a:extLst>
              <a:ext uri="{FF2B5EF4-FFF2-40B4-BE49-F238E27FC236}">
                <a16:creationId xmlns:a16="http://schemas.microsoft.com/office/drawing/2014/main" id="{B1C0FBE1-0D7E-1211-3863-C1C1F3B11A77}"/>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3076" name="Rectangle 2">
            <a:extLst>
              <a:ext uri="{FF2B5EF4-FFF2-40B4-BE49-F238E27FC236}">
                <a16:creationId xmlns:a16="http://schemas.microsoft.com/office/drawing/2014/main" id="{3A138201-BABE-AE6C-467B-0CF0748D50CD}"/>
              </a:ext>
            </a:extLst>
          </p:cNvPr>
          <p:cNvSpPr>
            <a:spLocks noGrp="1" noChangeArrowheads="1"/>
          </p:cNvSpPr>
          <p:nvPr>
            <p:ph type="title"/>
          </p:nvPr>
        </p:nvSpPr>
        <p:spPr>
          <a:xfrm>
            <a:off x="2362200" y="304800"/>
            <a:ext cx="5105400" cy="1143000"/>
          </a:xfrm>
        </p:spPr>
        <p:txBody>
          <a:bodyPr/>
          <a:lstStyle/>
          <a:p>
            <a:pPr eaLnBrk="1" hangingPunct="1"/>
            <a:r>
              <a:rPr lang="en-US" altLang="en-US" sz="4400" dirty="0">
                <a:latin typeface="Comic Sans MS" panose="030F0702030302020204" pitchFamily="66" charset="0"/>
              </a:rPr>
              <a:t>Navigating</a:t>
            </a:r>
          </a:p>
        </p:txBody>
      </p:sp>
      <p:graphicFrame>
        <p:nvGraphicFramePr>
          <p:cNvPr id="3074" name="Object 3">
            <a:extLst>
              <a:ext uri="{FF2B5EF4-FFF2-40B4-BE49-F238E27FC236}">
                <a16:creationId xmlns:a16="http://schemas.microsoft.com/office/drawing/2014/main" id="{CE3219A4-32C4-D7F7-ADDA-7865620DDC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6435449"/>
              </p:ext>
            </p:extLst>
          </p:nvPr>
        </p:nvGraphicFramePr>
        <p:xfrm>
          <a:off x="1219200" y="304800"/>
          <a:ext cx="1062038" cy="1066800"/>
        </p:xfrm>
        <a:graphic>
          <a:graphicData uri="http://schemas.openxmlformats.org/presentationml/2006/ole">
            <mc:AlternateContent xmlns:mc="http://schemas.openxmlformats.org/markup-compatibility/2006">
              <mc:Choice xmlns:v="urn:schemas-microsoft-com:vml" Requires="v">
                <p:oleObj name="Clip" r:id="rId2" imgW="418320" imgH="419400" progId="MS_ClipArt_Gallery.2">
                  <p:embed/>
                </p:oleObj>
              </mc:Choice>
              <mc:Fallback>
                <p:oleObj name="Clip" r:id="rId2" imgW="418320" imgH="419400" progId="MS_ClipArt_Gallery.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1062038"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Rectangle 4">
            <a:extLst>
              <a:ext uri="{FF2B5EF4-FFF2-40B4-BE49-F238E27FC236}">
                <a16:creationId xmlns:a16="http://schemas.microsoft.com/office/drawing/2014/main" id="{36AE1531-4B80-CCB3-EEA5-B27438D5C78E}"/>
              </a:ext>
            </a:extLst>
          </p:cNvPr>
          <p:cNvSpPr>
            <a:spLocks noGrp="1" noChangeArrowheads="1"/>
          </p:cNvSpPr>
          <p:nvPr>
            <p:ph type="body" idx="4294967295"/>
          </p:nvPr>
        </p:nvSpPr>
        <p:spPr>
          <a:xfrm>
            <a:off x="914400" y="1600200"/>
            <a:ext cx="8229600" cy="5257800"/>
          </a:xfrm>
        </p:spPr>
        <p:txBody>
          <a:bodyPr/>
          <a:lstStyle/>
          <a:p>
            <a:pPr eaLnBrk="1" hangingPunct="1">
              <a:lnSpc>
                <a:spcPct val="90000"/>
              </a:lnSpc>
              <a:spcBef>
                <a:spcPct val="50000"/>
              </a:spcBef>
              <a:buSzPct val="120000"/>
              <a:buFont typeface="Webdings" panose="05030102010509060703" pitchFamily="18" charset="2"/>
              <a:buChar char="þ"/>
            </a:pPr>
            <a:r>
              <a:rPr lang="en-US" altLang="en-US" sz="2400">
                <a:latin typeface="Comic Sans MS" panose="030F0702030302020204" pitchFamily="66" charset="0"/>
              </a:rPr>
              <a:t>Need to have stored waypoints.</a:t>
            </a:r>
          </a:p>
          <a:p>
            <a:pPr eaLnBrk="1" hangingPunct="1">
              <a:lnSpc>
                <a:spcPct val="90000"/>
              </a:lnSpc>
              <a:spcBef>
                <a:spcPct val="50000"/>
              </a:spcBef>
              <a:buSzPct val="120000"/>
              <a:buFont typeface="Webdings" panose="05030102010509060703" pitchFamily="18" charset="2"/>
              <a:buChar char="þ"/>
            </a:pPr>
            <a:r>
              <a:rPr lang="en-US" altLang="en-US" sz="2400">
                <a:latin typeface="Comic Sans MS" panose="030F0702030302020204" pitchFamily="66" charset="0"/>
              </a:rPr>
              <a:t>Travel is in a straight line from waypoint to waypoint (route).  Can also be a track you uploaded and follow.</a:t>
            </a:r>
          </a:p>
          <a:p>
            <a:pPr eaLnBrk="1" hangingPunct="1">
              <a:lnSpc>
                <a:spcPct val="90000"/>
              </a:lnSpc>
              <a:spcBef>
                <a:spcPct val="50000"/>
              </a:spcBef>
              <a:buSzPct val="120000"/>
              <a:buFont typeface="Webdings" panose="05030102010509060703" pitchFamily="18" charset="2"/>
              <a:buChar char="þ"/>
            </a:pPr>
            <a:r>
              <a:rPr lang="en-US" altLang="en-US" sz="2400">
                <a:latin typeface="Comic Sans MS" panose="030F0702030302020204" pitchFamily="66" charset="0"/>
              </a:rPr>
              <a:t> Feedback is distance and direction – compass and pace may be more efficient.</a:t>
            </a:r>
          </a:p>
          <a:p>
            <a:pPr lvl="1" eaLnBrk="1" hangingPunct="1">
              <a:lnSpc>
                <a:spcPct val="90000"/>
              </a:lnSpc>
              <a:spcBef>
                <a:spcPct val="50000"/>
              </a:spcBef>
              <a:buFont typeface="Webdings" panose="05030102010509060703" pitchFamily="18" charset="2"/>
              <a:buChar char="þ"/>
            </a:pPr>
            <a:r>
              <a:rPr lang="en-US" altLang="en-US" sz="2400">
                <a:latin typeface="Comic Sans MS" panose="030F0702030302020204" pitchFamily="66" charset="0"/>
              </a:rPr>
              <a:t>Can use to check progress and whether you are still on track.</a:t>
            </a:r>
          </a:p>
          <a:p>
            <a:pPr eaLnBrk="1" hangingPunct="1">
              <a:lnSpc>
                <a:spcPct val="90000"/>
              </a:lnSpc>
              <a:spcBef>
                <a:spcPct val="50000"/>
              </a:spcBef>
              <a:buFont typeface="Webdings" panose="05030102010509060703" pitchFamily="18" charset="2"/>
              <a:buChar char="þ"/>
            </a:pPr>
            <a:r>
              <a:rPr lang="en-US" altLang="en-US" sz="2400">
                <a:latin typeface="Comic Sans MS" panose="030F0702030302020204" pitchFamily="66" charset="0"/>
              </a:rPr>
              <a:t> Can save waypoints along the way and follow back (reverse route).</a:t>
            </a:r>
          </a:p>
          <a:p>
            <a:pPr eaLnBrk="1" hangingPunct="1">
              <a:lnSpc>
                <a:spcPct val="90000"/>
              </a:lnSpc>
              <a:spcBef>
                <a:spcPct val="50000"/>
              </a:spcBef>
              <a:buFont typeface="Webdings" panose="05030102010509060703" pitchFamily="18" charset="2"/>
              <a:buChar char="þ"/>
            </a:pPr>
            <a:r>
              <a:rPr lang="en-US" altLang="en-US" sz="2400">
                <a:latin typeface="Comic Sans MS" panose="030F0702030302020204" pitchFamily="66" charset="0"/>
              </a:rPr>
              <a:t>Straight line may not be safest - use a map when planning or to double check!</a:t>
            </a:r>
          </a:p>
        </p:txBody>
      </p:sp>
    </p:spTree>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33EC846-D26C-078B-DBCA-52738896BC8D}"/>
              </a:ext>
            </a:extLst>
          </p:cNvPr>
          <p:cNvSpPr>
            <a:spLocks noGrp="1"/>
          </p:cNvSpPr>
          <p:nvPr>
            <p:ph type="title"/>
          </p:nvPr>
        </p:nvSpPr>
        <p:spPr/>
        <p:txBody>
          <a:bodyPr/>
          <a:lstStyle/>
          <a:p>
            <a:r>
              <a:rPr lang="en-US" altLang="en-US"/>
              <a:t>Objectives</a:t>
            </a:r>
          </a:p>
        </p:txBody>
      </p:sp>
      <p:sp>
        <p:nvSpPr>
          <p:cNvPr id="6147" name="Content Placeholder 2">
            <a:extLst>
              <a:ext uri="{FF2B5EF4-FFF2-40B4-BE49-F238E27FC236}">
                <a16:creationId xmlns:a16="http://schemas.microsoft.com/office/drawing/2014/main" id="{DA5CEA45-C657-8D6A-2FBC-DD2ED2E9C0D0}"/>
              </a:ext>
            </a:extLst>
          </p:cNvPr>
          <p:cNvSpPr>
            <a:spLocks noGrp="1"/>
          </p:cNvSpPr>
          <p:nvPr>
            <p:ph idx="1"/>
          </p:nvPr>
        </p:nvSpPr>
        <p:spPr>
          <a:xfrm>
            <a:off x="990600" y="1295400"/>
            <a:ext cx="7772400" cy="4419600"/>
          </a:xfrm>
        </p:spPr>
        <p:txBody>
          <a:bodyPr/>
          <a:lstStyle/>
          <a:p>
            <a:r>
              <a:rPr lang="en-US" altLang="en-US"/>
              <a:t>Student will</a:t>
            </a:r>
          </a:p>
          <a:p>
            <a:pPr lvl="1"/>
            <a:r>
              <a:rPr lang="en-US" altLang="en-US"/>
              <a:t>Understand how GPS basically works</a:t>
            </a:r>
          </a:p>
          <a:p>
            <a:pPr lvl="1"/>
            <a:r>
              <a:rPr lang="en-US" altLang="en-US"/>
              <a:t>Understand the limitations of GPS</a:t>
            </a:r>
          </a:p>
          <a:p>
            <a:pPr lvl="1"/>
            <a:r>
              <a:rPr lang="en-US" altLang="en-US"/>
              <a:t>Describe common error sources</a:t>
            </a:r>
          </a:p>
          <a:p>
            <a:pPr lvl="1"/>
            <a:r>
              <a:rPr lang="en-US" altLang="en-US"/>
              <a:t>Correctly setup a receiver</a:t>
            </a:r>
          </a:p>
          <a:p>
            <a:pPr lvl="1"/>
            <a:r>
              <a:rPr lang="en-US" altLang="en-US"/>
              <a:t>Input waypoints in the classroom and in the field</a:t>
            </a:r>
          </a:p>
          <a:p>
            <a:pPr lvl="1"/>
            <a:r>
              <a:rPr lang="en-US" altLang="en-US"/>
              <a:t>Navigate to points in the field using a variety of techniques.</a:t>
            </a:r>
          </a:p>
        </p:txBody>
      </p:sp>
      <p:sp>
        <p:nvSpPr>
          <p:cNvPr id="6148" name="Footer Placeholder 3">
            <a:extLst>
              <a:ext uri="{FF2B5EF4-FFF2-40B4-BE49-F238E27FC236}">
                <a16:creationId xmlns:a16="http://schemas.microsoft.com/office/drawing/2014/main" id="{E4001BC2-9FA8-3FC8-791D-9490C5C0A4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a:extLst>
              <a:ext uri="{FF2B5EF4-FFF2-40B4-BE49-F238E27FC236}">
                <a16:creationId xmlns:a16="http://schemas.microsoft.com/office/drawing/2014/main" id="{6B84E767-D731-2471-FE9D-AA3FE24BF33B}"/>
              </a:ext>
              <a:ext uri="{C183D7F6-B498-43B3-948B-1728B52AA6E4}">
                <adec:decorative xmlns:adec="http://schemas.microsoft.com/office/drawing/2017/decorative" val="1"/>
              </a:ext>
            </a:extLst>
          </p:cNvPr>
          <p:cNvSpPr>
            <a:spLocks/>
          </p:cNvSpPr>
          <p:nvPr/>
        </p:nvSpPr>
        <p:spPr bwMode="auto">
          <a:xfrm>
            <a:off x="1128713" y="863600"/>
            <a:ext cx="7913687" cy="4189413"/>
          </a:xfrm>
          <a:custGeom>
            <a:avLst/>
            <a:gdLst>
              <a:gd name="T0" fmla="*/ 2147483647 w 4985"/>
              <a:gd name="T1" fmla="*/ 2147483647 h 2639"/>
              <a:gd name="T2" fmla="*/ 2147483647 w 4985"/>
              <a:gd name="T3" fmla="*/ 2147483647 h 2639"/>
              <a:gd name="T4" fmla="*/ 2147483647 w 4985"/>
              <a:gd name="T5" fmla="*/ 2147483647 h 2639"/>
              <a:gd name="T6" fmla="*/ 2147483647 w 4985"/>
              <a:gd name="T7" fmla="*/ 2147483647 h 2639"/>
              <a:gd name="T8" fmla="*/ 2147483647 w 4985"/>
              <a:gd name="T9" fmla="*/ 2147483647 h 2639"/>
              <a:gd name="T10" fmla="*/ 2147483647 w 4985"/>
              <a:gd name="T11" fmla="*/ 2147483647 h 2639"/>
              <a:gd name="T12" fmla="*/ 2147483647 w 4985"/>
              <a:gd name="T13" fmla="*/ 2147483647 h 2639"/>
              <a:gd name="T14" fmla="*/ 2147483647 w 4985"/>
              <a:gd name="T15" fmla="*/ 2147483647 h 2639"/>
              <a:gd name="T16" fmla="*/ 2147483647 w 4985"/>
              <a:gd name="T17" fmla="*/ 2147483647 h 2639"/>
              <a:gd name="T18" fmla="*/ 2147483647 w 4985"/>
              <a:gd name="T19" fmla="*/ 2147483647 h 2639"/>
              <a:gd name="T20" fmla="*/ 2147483647 w 4985"/>
              <a:gd name="T21" fmla="*/ 2147483647 h 2639"/>
              <a:gd name="T22" fmla="*/ 2147483647 w 4985"/>
              <a:gd name="T23" fmla="*/ 2147483647 h 2639"/>
              <a:gd name="T24" fmla="*/ 2147483647 w 4985"/>
              <a:gd name="T25" fmla="*/ 2147483647 h 2639"/>
              <a:gd name="T26" fmla="*/ 2147483647 w 4985"/>
              <a:gd name="T27" fmla="*/ 2147483647 h 2639"/>
              <a:gd name="T28" fmla="*/ 2147483647 w 4985"/>
              <a:gd name="T29" fmla="*/ 2147483647 h 2639"/>
              <a:gd name="T30" fmla="*/ 2147483647 w 4985"/>
              <a:gd name="T31" fmla="*/ 2147483647 h 2639"/>
              <a:gd name="T32" fmla="*/ 2147483647 w 4985"/>
              <a:gd name="T33" fmla="*/ 2147483647 h 2639"/>
              <a:gd name="T34" fmla="*/ 2147483647 w 4985"/>
              <a:gd name="T35" fmla="*/ 2147483647 h 2639"/>
              <a:gd name="T36" fmla="*/ 2147483647 w 4985"/>
              <a:gd name="T37" fmla="*/ 2147483647 h 2639"/>
              <a:gd name="T38" fmla="*/ 2147483647 w 4985"/>
              <a:gd name="T39" fmla="*/ 2147483647 h 2639"/>
              <a:gd name="T40" fmla="*/ 2147483647 w 4985"/>
              <a:gd name="T41" fmla="*/ 2147483647 h 2639"/>
              <a:gd name="T42" fmla="*/ 2147483647 w 4985"/>
              <a:gd name="T43" fmla="*/ 2147483647 h 2639"/>
              <a:gd name="T44" fmla="*/ 2147483647 w 4985"/>
              <a:gd name="T45" fmla="*/ 2147483647 h 2639"/>
              <a:gd name="T46" fmla="*/ 2147483647 w 4985"/>
              <a:gd name="T47" fmla="*/ 2147483647 h 26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85"/>
              <a:gd name="T73" fmla="*/ 0 h 2639"/>
              <a:gd name="T74" fmla="*/ 4985 w 4985"/>
              <a:gd name="T75" fmla="*/ 2639 h 26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85" h="2639">
                <a:moveTo>
                  <a:pt x="1089" y="2632"/>
                </a:moveTo>
                <a:cubicBezTo>
                  <a:pt x="1057" y="2635"/>
                  <a:pt x="1026" y="2639"/>
                  <a:pt x="1017" y="2608"/>
                </a:cubicBezTo>
                <a:cubicBezTo>
                  <a:pt x="1008" y="2577"/>
                  <a:pt x="1026" y="2489"/>
                  <a:pt x="1033" y="2448"/>
                </a:cubicBezTo>
                <a:cubicBezTo>
                  <a:pt x="1040" y="2407"/>
                  <a:pt x="1058" y="2399"/>
                  <a:pt x="1057" y="2360"/>
                </a:cubicBezTo>
                <a:cubicBezTo>
                  <a:pt x="1056" y="2321"/>
                  <a:pt x="1106" y="2245"/>
                  <a:pt x="1025" y="2216"/>
                </a:cubicBezTo>
                <a:cubicBezTo>
                  <a:pt x="944" y="2187"/>
                  <a:pt x="706" y="2237"/>
                  <a:pt x="569" y="2184"/>
                </a:cubicBezTo>
                <a:cubicBezTo>
                  <a:pt x="432" y="2131"/>
                  <a:pt x="294" y="2075"/>
                  <a:pt x="201" y="1896"/>
                </a:cubicBezTo>
                <a:cubicBezTo>
                  <a:pt x="108" y="1717"/>
                  <a:pt x="0" y="1335"/>
                  <a:pt x="9" y="1112"/>
                </a:cubicBezTo>
                <a:cubicBezTo>
                  <a:pt x="18" y="889"/>
                  <a:pt x="81" y="685"/>
                  <a:pt x="257" y="560"/>
                </a:cubicBezTo>
                <a:cubicBezTo>
                  <a:pt x="433" y="435"/>
                  <a:pt x="804" y="365"/>
                  <a:pt x="1065" y="360"/>
                </a:cubicBezTo>
                <a:cubicBezTo>
                  <a:pt x="1326" y="355"/>
                  <a:pt x="1628" y="520"/>
                  <a:pt x="1825" y="528"/>
                </a:cubicBezTo>
                <a:cubicBezTo>
                  <a:pt x="2022" y="536"/>
                  <a:pt x="2164" y="445"/>
                  <a:pt x="2249" y="408"/>
                </a:cubicBezTo>
                <a:cubicBezTo>
                  <a:pt x="2334" y="371"/>
                  <a:pt x="2309" y="321"/>
                  <a:pt x="2337" y="304"/>
                </a:cubicBezTo>
                <a:cubicBezTo>
                  <a:pt x="2365" y="287"/>
                  <a:pt x="2377" y="283"/>
                  <a:pt x="2417" y="304"/>
                </a:cubicBezTo>
                <a:cubicBezTo>
                  <a:pt x="2457" y="325"/>
                  <a:pt x="2486" y="439"/>
                  <a:pt x="2577" y="432"/>
                </a:cubicBezTo>
                <a:cubicBezTo>
                  <a:pt x="2668" y="425"/>
                  <a:pt x="2832" y="304"/>
                  <a:pt x="2961" y="264"/>
                </a:cubicBezTo>
                <a:cubicBezTo>
                  <a:pt x="3090" y="224"/>
                  <a:pt x="3276" y="233"/>
                  <a:pt x="3353" y="192"/>
                </a:cubicBezTo>
                <a:cubicBezTo>
                  <a:pt x="3430" y="151"/>
                  <a:pt x="3353" y="32"/>
                  <a:pt x="3425" y="16"/>
                </a:cubicBezTo>
                <a:cubicBezTo>
                  <a:pt x="3497" y="0"/>
                  <a:pt x="3654" y="24"/>
                  <a:pt x="3785" y="96"/>
                </a:cubicBezTo>
                <a:cubicBezTo>
                  <a:pt x="3916" y="168"/>
                  <a:pt x="4112" y="307"/>
                  <a:pt x="4209" y="448"/>
                </a:cubicBezTo>
                <a:cubicBezTo>
                  <a:pt x="4306" y="589"/>
                  <a:pt x="4341" y="745"/>
                  <a:pt x="4369" y="944"/>
                </a:cubicBezTo>
                <a:cubicBezTo>
                  <a:pt x="4397" y="1143"/>
                  <a:pt x="4334" y="1483"/>
                  <a:pt x="4377" y="1640"/>
                </a:cubicBezTo>
                <a:cubicBezTo>
                  <a:pt x="4420" y="1797"/>
                  <a:pt x="4524" y="1829"/>
                  <a:pt x="4625" y="1888"/>
                </a:cubicBezTo>
                <a:cubicBezTo>
                  <a:pt x="4726" y="1947"/>
                  <a:pt x="4925" y="1975"/>
                  <a:pt x="4985" y="1992"/>
                </a:cubicBezTo>
              </a:path>
            </a:pathLst>
          </a:custGeom>
          <a:noFill/>
          <a:ln w="28575" cap="sq">
            <a:solidFill>
              <a:srgbClr val="81562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7" name="Freeform 3">
            <a:extLst>
              <a:ext uri="{FF2B5EF4-FFF2-40B4-BE49-F238E27FC236}">
                <a16:creationId xmlns:a16="http://schemas.microsoft.com/office/drawing/2014/main" id="{D67E7515-F68A-6EA1-B6CD-9184672BF23B}"/>
              </a:ext>
              <a:ext uri="{C183D7F6-B498-43B3-948B-1728B52AA6E4}">
                <adec:decorative xmlns:adec="http://schemas.microsoft.com/office/drawing/2017/decorative" val="1"/>
              </a:ext>
            </a:extLst>
          </p:cNvPr>
          <p:cNvSpPr>
            <a:spLocks/>
          </p:cNvSpPr>
          <p:nvPr/>
        </p:nvSpPr>
        <p:spPr bwMode="auto">
          <a:xfrm>
            <a:off x="1846263" y="1873250"/>
            <a:ext cx="5257800" cy="4191000"/>
          </a:xfrm>
          <a:custGeom>
            <a:avLst/>
            <a:gdLst>
              <a:gd name="T0" fmla="*/ 2147483647 w 3312"/>
              <a:gd name="T1" fmla="*/ 2147483647 h 2640"/>
              <a:gd name="T2" fmla="*/ 2147483647 w 3312"/>
              <a:gd name="T3" fmla="*/ 2147483647 h 2640"/>
              <a:gd name="T4" fmla="*/ 2147483647 w 3312"/>
              <a:gd name="T5" fmla="*/ 2147483647 h 2640"/>
              <a:gd name="T6" fmla="*/ 2147483647 w 3312"/>
              <a:gd name="T7" fmla="*/ 2147483647 h 2640"/>
              <a:gd name="T8" fmla="*/ 2147483647 w 3312"/>
              <a:gd name="T9" fmla="*/ 2147483647 h 2640"/>
              <a:gd name="T10" fmla="*/ 2147483647 w 3312"/>
              <a:gd name="T11" fmla="*/ 2147483647 h 2640"/>
              <a:gd name="T12" fmla="*/ 2147483647 w 3312"/>
              <a:gd name="T13" fmla="*/ 2147483647 h 2640"/>
              <a:gd name="T14" fmla="*/ 2147483647 w 3312"/>
              <a:gd name="T15" fmla="*/ 2147483647 h 2640"/>
              <a:gd name="T16" fmla="*/ 2147483647 w 3312"/>
              <a:gd name="T17" fmla="*/ 2147483647 h 2640"/>
              <a:gd name="T18" fmla="*/ 2147483647 w 3312"/>
              <a:gd name="T19" fmla="*/ 2147483647 h 2640"/>
              <a:gd name="T20" fmla="*/ 2147483647 w 3312"/>
              <a:gd name="T21" fmla="*/ 2147483647 h 2640"/>
              <a:gd name="T22" fmla="*/ 2147483647 w 3312"/>
              <a:gd name="T23" fmla="*/ 2147483647 h 2640"/>
              <a:gd name="T24" fmla="*/ 2147483647 w 3312"/>
              <a:gd name="T25" fmla="*/ 2147483647 h 2640"/>
              <a:gd name="T26" fmla="*/ 2147483647 w 3312"/>
              <a:gd name="T27" fmla="*/ 2147483647 h 2640"/>
              <a:gd name="T28" fmla="*/ 2147483647 w 3312"/>
              <a:gd name="T29" fmla="*/ 2147483647 h 2640"/>
              <a:gd name="T30" fmla="*/ 2147483647 w 3312"/>
              <a:gd name="T31" fmla="*/ 2147483647 h 2640"/>
              <a:gd name="T32" fmla="*/ 2147483647 w 3312"/>
              <a:gd name="T33" fmla="*/ 2147483647 h 2640"/>
              <a:gd name="T34" fmla="*/ 2147483647 w 3312"/>
              <a:gd name="T35" fmla="*/ 2147483647 h 2640"/>
              <a:gd name="T36" fmla="*/ 2147483647 w 3312"/>
              <a:gd name="T37" fmla="*/ 2147483647 h 2640"/>
              <a:gd name="T38" fmla="*/ 2147483647 w 3312"/>
              <a:gd name="T39" fmla="*/ 2147483647 h 2640"/>
              <a:gd name="T40" fmla="*/ 2147483647 w 3312"/>
              <a:gd name="T41" fmla="*/ 2147483647 h 2640"/>
              <a:gd name="T42" fmla="*/ 2147483647 w 3312"/>
              <a:gd name="T43" fmla="*/ 2147483647 h 2640"/>
              <a:gd name="T44" fmla="*/ 2147483647 w 3312"/>
              <a:gd name="T45" fmla="*/ 2147483647 h 2640"/>
              <a:gd name="T46" fmla="*/ 2147483647 w 3312"/>
              <a:gd name="T47" fmla="*/ 2147483647 h 2640"/>
              <a:gd name="T48" fmla="*/ 2147483647 w 3312"/>
              <a:gd name="T49" fmla="*/ 2147483647 h 2640"/>
              <a:gd name="T50" fmla="*/ 2147483647 w 3312"/>
              <a:gd name="T51" fmla="*/ 2147483647 h 2640"/>
              <a:gd name="T52" fmla="*/ 2147483647 w 3312"/>
              <a:gd name="T53" fmla="*/ 2147483647 h 2640"/>
              <a:gd name="T54" fmla="*/ 2147483647 w 3312"/>
              <a:gd name="T55" fmla="*/ 2147483647 h 2640"/>
              <a:gd name="T56" fmla="*/ 2147483647 w 3312"/>
              <a:gd name="T57" fmla="*/ 2147483647 h 26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12"/>
              <a:gd name="T88" fmla="*/ 0 h 2640"/>
              <a:gd name="T89" fmla="*/ 3312 w 3312"/>
              <a:gd name="T90" fmla="*/ 2640 h 26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12" h="2640">
                <a:moveTo>
                  <a:pt x="765" y="1348"/>
                </a:moveTo>
                <a:cubicBezTo>
                  <a:pt x="716" y="1327"/>
                  <a:pt x="694" y="1340"/>
                  <a:pt x="621" y="1332"/>
                </a:cubicBezTo>
                <a:cubicBezTo>
                  <a:pt x="548" y="1324"/>
                  <a:pt x="421" y="1392"/>
                  <a:pt x="325" y="1300"/>
                </a:cubicBezTo>
                <a:cubicBezTo>
                  <a:pt x="229" y="1208"/>
                  <a:pt x="90" y="939"/>
                  <a:pt x="45" y="780"/>
                </a:cubicBezTo>
                <a:cubicBezTo>
                  <a:pt x="0" y="621"/>
                  <a:pt x="22" y="455"/>
                  <a:pt x="53" y="348"/>
                </a:cubicBezTo>
                <a:cubicBezTo>
                  <a:pt x="84" y="241"/>
                  <a:pt x="138" y="185"/>
                  <a:pt x="229" y="140"/>
                </a:cubicBezTo>
                <a:cubicBezTo>
                  <a:pt x="320" y="95"/>
                  <a:pt x="461" y="65"/>
                  <a:pt x="597" y="76"/>
                </a:cubicBezTo>
                <a:cubicBezTo>
                  <a:pt x="733" y="87"/>
                  <a:pt x="912" y="159"/>
                  <a:pt x="1045" y="204"/>
                </a:cubicBezTo>
                <a:cubicBezTo>
                  <a:pt x="1178" y="249"/>
                  <a:pt x="1298" y="341"/>
                  <a:pt x="1397" y="348"/>
                </a:cubicBezTo>
                <a:cubicBezTo>
                  <a:pt x="1496" y="355"/>
                  <a:pt x="1518" y="296"/>
                  <a:pt x="1637" y="244"/>
                </a:cubicBezTo>
                <a:cubicBezTo>
                  <a:pt x="1756" y="192"/>
                  <a:pt x="1974" y="69"/>
                  <a:pt x="2109" y="36"/>
                </a:cubicBezTo>
                <a:cubicBezTo>
                  <a:pt x="2244" y="3"/>
                  <a:pt x="2329" y="0"/>
                  <a:pt x="2445" y="44"/>
                </a:cubicBezTo>
                <a:cubicBezTo>
                  <a:pt x="2561" y="88"/>
                  <a:pt x="2708" y="177"/>
                  <a:pt x="2805" y="300"/>
                </a:cubicBezTo>
                <a:cubicBezTo>
                  <a:pt x="2902" y="423"/>
                  <a:pt x="2989" y="665"/>
                  <a:pt x="3029" y="780"/>
                </a:cubicBezTo>
                <a:cubicBezTo>
                  <a:pt x="3069" y="895"/>
                  <a:pt x="3016" y="924"/>
                  <a:pt x="3045" y="988"/>
                </a:cubicBezTo>
                <a:cubicBezTo>
                  <a:pt x="3074" y="1052"/>
                  <a:pt x="3166" y="1101"/>
                  <a:pt x="3205" y="1164"/>
                </a:cubicBezTo>
                <a:cubicBezTo>
                  <a:pt x="3244" y="1227"/>
                  <a:pt x="3273" y="1285"/>
                  <a:pt x="3277" y="1364"/>
                </a:cubicBezTo>
                <a:cubicBezTo>
                  <a:pt x="3281" y="1443"/>
                  <a:pt x="3312" y="1492"/>
                  <a:pt x="3229" y="1636"/>
                </a:cubicBezTo>
                <a:cubicBezTo>
                  <a:pt x="3146" y="1780"/>
                  <a:pt x="2933" y="2068"/>
                  <a:pt x="2781" y="2228"/>
                </a:cubicBezTo>
                <a:cubicBezTo>
                  <a:pt x="2629" y="2388"/>
                  <a:pt x="2472" y="2552"/>
                  <a:pt x="2317" y="2596"/>
                </a:cubicBezTo>
                <a:cubicBezTo>
                  <a:pt x="2162" y="2640"/>
                  <a:pt x="1968" y="2601"/>
                  <a:pt x="1853" y="2492"/>
                </a:cubicBezTo>
                <a:cubicBezTo>
                  <a:pt x="1738" y="2383"/>
                  <a:pt x="1669" y="2081"/>
                  <a:pt x="1629" y="1940"/>
                </a:cubicBezTo>
                <a:cubicBezTo>
                  <a:pt x="1589" y="1799"/>
                  <a:pt x="1640" y="1689"/>
                  <a:pt x="1613" y="1644"/>
                </a:cubicBezTo>
                <a:cubicBezTo>
                  <a:pt x="1586" y="1599"/>
                  <a:pt x="1515" y="1644"/>
                  <a:pt x="1469" y="1668"/>
                </a:cubicBezTo>
                <a:cubicBezTo>
                  <a:pt x="1423" y="1692"/>
                  <a:pt x="1416" y="1755"/>
                  <a:pt x="1333" y="1788"/>
                </a:cubicBezTo>
                <a:cubicBezTo>
                  <a:pt x="1250" y="1821"/>
                  <a:pt x="1048" y="1895"/>
                  <a:pt x="973" y="1868"/>
                </a:cubicBezTo>
                <a:cubicBezTo>
                  <a:pt x="898" y="1841"/>
                  <a:pt x="894" y="1696"/>
                  <a:pt x="885" y="1628"/>
                </a:cubicBezTo>
                <a:cubicBezTo>
                  <a:pt x="876" y="1560"/>
                  <a:pt x="933" y="1507"/>
                  <a:pt x="917" y="1460"/>
                </a:cubicBezTo>
                <a:cubicBezTo>
                  <a:pt x="901" y="1413"/>
                  <a:pt x="814" y="1369"/>
                  <a:pt x="765" y="1348"/>
                </a:cubicBezTo>
                <a:close/>
              </a:path>
            </a:pathLst>
          </a:custGeom>
          <a:noFill/>
          <a:ln w="28575"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0660" name="Rectangle 4">
            <a:extLst>
              <a:ext uri="{FF2B5EF4-FFF2-40B4-BE49-F238E27FC236}">
                <a16:creationId xmlns:a16="http://schemas.microsoft.com/office/drawing/2014/main" id="{ECB226C1-C436-C8DD-9436-96FD8D2AD117}"/>
              </a:ext>
              <a:ext uri="{C183D7F6-B498-43B3-948B-1728B52AA6E4}">
                <adec:decorative xmlns:adec="http://schemas.microsoft.com/office/drawing/2017/decorative" val="1"/>
              </a:ext>
            </a:extLst>
          </p:cNvPr>
          <p:cNvSpPr>
            <a:spLocks noGrp="1" noChangeArrowheads="1"/>
          </p:cNvSpPr>
          <p:nvPr>
            <p:ph type="title"/>
          </p:nvPr>
        </p:nvSpPr>
        <p:spPr>
          <a:xfrm>
            <a:off x="0" y="0"/>
            <a:ext cx="9144000" cy="741363"/>
          </a:xfrm>
          <a:effectLst>
            <a:outerShdw dist="28398" dir="1593903" algn="ctr" rotWithShape="0">
              <a:srgbClr val="AC7F0E"/>
            </a:outerShdw>
          </a:effectLst>
        </p:spPr>
        <p:txBody>
          <a:bodyPr/>
          <a:lstStyle/>
          <a:p>
            <a:pPr eaLnBrk="1" hangingPunct="1">
              <a:defRPr/>
            </a:pPr>
            <a:r>
              <a:rPr lang="en-US" dirty="0">
                <a:solidFill>
                  <a:schemeClr val="tx1">
                    <a:lumMod val="95000"/>
                    <a:lumOff val="5000"/>
                  </a:schemeClr>
                </a:solidFill>
                <a:latin typeface="Comic Sans MS" pitchFamily="66" charset="0"/>
              </a:rPr>
              <a:t>Planning a Navigation Route</a:t>
            </a:r>
          </a:p>
        </p:txBody>
      </p:sp>
      <p:sp>
        <p:nvSpPr>
          <p:cNvPr id="21509" name="Freeform 5">
            <a:extLst>
              <a:ext uri="{FF2B5EF4-FFF2-40B4-BE49-F238E27FC236}">
                <a16:creationId xmlns:a16="http://schemas.microsoft.com/office/drawing/2014/main" id="{259709A4-2698-F58F-079B-94CDD89A8D63}"/>
              </a:ext>
              <a:ext uri="{C183D7F6-B498-43B3-948B-1728B52AA6E4}">
                <adec:decorative xmlns:adec="http://schemas.microsoft.com/office/drawing/2017/decorative" val="1"/>
              </a:ext>
            </a:extLst>
          </p:cNvPr>
          <p:cNvSpPr>
            <a:spLocks/>
          </p:cNvSpPr>
          <p:nvPr/>
        </p:nvSpPr>
        <p:spPr bwMode="auto">
          <a:xfrm>
            <a:off x="2468563" y="2557463"/>
            <a:ext cx="3860800" cy="2554287"/>
          </a:xfrm>
          <a:custGeom>
            <a:avLst/>
            <a:gdLst>
              <a:gd name="T0" fmla="*/ 2147483647 w 2432"/>
              <a:gd name="T1" fmla="*/ 2147483647 h 1609"/>
              <a:gd name="T2" fmla="*/ 2147483647 w 2432"/>
              <a:gd name="T3" fmla="*/ 2147483647 h 1609"/>
              <a:gd name="T4" fmla="*/ 2147483647 w 2432"/>
              <a:gd name="T5" fmla="*/ 2147483647 h 1609"/>
              <a:gd name="T6" fmla="*/ 2147483647 w 2432"/>
              <a:gd name="T7" fmla="*/ 2147483647 h 1609"/>
              <a:gd name="T8" fmla="*/ 2147483647 w 2432"/>
              <a:gd name="T9" fmla="*/ 2147483647 h 1609"/>
              <a:gd name="T10" fmla="*/ 2147483647 w 2432"/>
              <a:gd name="T11" fmla="*/ 2147483647 h 1609"/>
              <a:gd name="T12" fmla="*/ 2147483647 w 2432"/>
              <a:gd name="T13" fmla="*/ 2147483647 h 1609"/>
              <a:gd name="T14" fmla="*/ 2147483647 w 2432"/>
              <a:gd name="T15" fmla="*/ 2147483647 h 1609"/>
              <a:gd name="T16" fmla="*/ 2147483647 w 2432"/>
              <a:gd name="T17" fmla="*/ 2147483647 h 1609"/>
              <a:gd name="T18" fmla="*/ 2147483647 w 2432"/>
              <a:gd name="T19" fmla="*/ 2147483647 h 1609"/>
              <a:gd name="T20" fmla="*/ 2147483647 w 2432"/>
              <a:gd name="T21" fmla="*/ 2147483647 h 1609"/>
              <a:gd name="T22" fmla="*/ 2147483647 w 2432"/>
              <a:gd name="T23" fmla="*/ 2147483647 h 1609"/>
              <a:gd name="T24" fmla="*/ 2147483647 w 2432"/>
              <a:gd name="T25" fmla="*/ 2147483647 h 1609"/>
              <a:gd name="T26" fmla="*/ 2147483647 w 2432"/>
              <a:gd name="T27" fmla="*/ 2147483647 h 1609"/>
              <a:gd name="T28" fmla="*/ 2147483647 w 2432"/>
              <a:gd name="T29" fmla="*/ 2147483647 h 1609"/>
              <a:gd name="T30" fmla="*/ 2147483647 w 2432"/>
              <a:gd name="T31" fmla="*/ 2147483647 h 1609"/>
              <a:gd name="T32" fmla="*/ 2147483647 w 2432"/>
              <a:gd name="T33" fmla="*/ 2147483647 h 1609"/>
              <a:gd name="T34" fmla="*/ 2147483647 w 2432"/>
              <a:gd name="T35" fmla="*/ 2147483647 h 1609"/>
              <a:gd name="T36" fmla="*/ 2147483647 w 2432"/>
              <a:gd name="T37" fmla="*/ 2147483647 h 1609"/>
              <a:gd name="T38" fmla="*/ 2147483647 w 2432"/>
              <a:gd name="T39" fmla="*/ 2147483647 h 1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2"/>
              <a:gd name="T61" fmla="*/ 0 h 1609"/>
              <a:gd name="T62" fmla="*/ 2432 w 2432"/>
              <a:gd name="T63" fmla="*/ 1609 h 16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2" h="1609">
                <a:moveTo>
                  <a:pt x="45" y="237"/>
                </a:moveTo>
                <a:cubicBezTo>
                  <a:pt x="4" y="168"/>
                  <a:pt x="0" y="181"/>
                  <a:pt x="5" y="149"/>
                </a:cubicBezTo>
                <a:cubicBezTo>
                  <a:pt x="10" y="117"/>
                  <a:pt x="33" y="66"/>
                  <a:pt x="77" y="45"/>
                </a:cubicBezTo>
                <a:cubicBezTo>
                  <a:pt x="121" y="24"/>
                  <a:pt x="189" y="0"/>
                  <a:pt x="269" y="21"/>
                </a:cubicBezTo>
                <a:cubicBezTo>
                  <a:pt x="349" y="42"/>
                  <a:pt x="474" y="132"/>
                  <a:pt x="557" y="173"/>
                </a:cubicBezTo>
                <a:cubicBezTo>
                  <a:pt x="640" y="214"/>
                  <a:pt x="692" y="249"/>
                  <a:pt x="765" y="269"/>
                </a:cubicBezTo>
                <a:cubicBezTo>
                  <a:pt x="838" y="289"/>
                  <a:pt x="910" y="286"/>
                  <a:pt x="997" y="293"/>
                </a:cubicBezTo>
                <a:cubicBezTo>
                  <a:pt x="1084" y="300"/>
                  <a:pt x="1168" y="324"/>
                  <a:pt x="1285" y="309"/>
                </a:cubicBezTo>
                <a:cubicBezTo>
                  <a:pt x="1402" y="294"/>
                  <a:pt x="1568" y="204"/>
                  <a:pt x="1701" y="205"/>
                </a:cubicBezTo>
                <a:cubicBezTo>
                  <a:pt x="1834" y="206"/>
                  <a:pt x="2006" y="213"/>
                  <a:pt x="2085" y="317"/>
                </a:cubicBezTo>
                <a:cubicBezTo>
                  <a:pt x="2164" y="421"/>
                  <a:pt x="2124" y="709"/>
                  <a:pt x="2173" y="829"/>
                </a:cubicBezTo>
                <a:cubicBezTo>
                  <a:pt x="2222" y="949"/>
                  <a:pt x="2432" y="914"/>
                  <a:pt x="2381" y="1037"/>
                </a:cubicBezTo>
                <a:cubicBezTo>
                  <a:pt x="2330" y="1160"/>
                  <a:pt x="2013" y="1521"/>
                  <a:pt x="1869" y="1565"/>
                </a:cubicBezTo>
                <a:cubicBezTo>
                  <a:pt x="1725" y="1609"/>
                  <a:pt x="1589" y="1426"/>
                  <a:pt x="1517" y="1301"/>
                </a:cubicBezTo>
                <a:cubicBezTo>
                  <a:pt x="1445" y="1176"/>
                  <a:pt x="1489" y="882"/>
                  <a:pt x="1437" y="813"/>
                </a:cubicBezTo>
                <a:cubicBezTo>
                  <a:pt x="1385" y="744"/>
                  <a:pt x="1308" y="834"/>
                  <a:pt x="1205" y="885"/>
                </a:cubicBezTo>
                <a:cubicBezTo>
                  <a:pt x="1102" y="936"/>
                  <a:pt x="870" y="1153"/>
                  <a:pt x="821" y="1117"/>
                </a:cubicBezTo>
                <a:cubicBezTo>
                  <a:pt x="772" y="1081"/>
                  <a:pt x="1004" y="761"/>
                  <a:pt x="909" y="669"/>
                </a:cubicBezTo>
                <a:cubicBezTo>
                  <a:pt x="814" y="577"/>
                  <a:pt x="392" y="633"/>
                  <a:pt x="253" y="565"/>
                </a:cubicBezTo>
                <a:cubicBezTo>
                  <a:pt x="114" y="497"/>
                  <a:pt x="86" y="306"/>
                  <a:pt x="45" y="237"/>
                </a:cubicBezTo>
                <a:close/>
              </a:path>
            </a:pathLst>
          </a:custGeom>
          <a:noFill/>
          <a:ln w="28575"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0" name="Freeform 6">
            <a:extLst>
              <a:ext uri="{FF2B5EF4-FFF2-40B4-BE49-F238E27FC236}">
                <a16:creationId xmlns:a16="http://schemas.microsoft.com/office/drawing/2014/main" id="{A557CBD4-EEEB-E1AB-CC97-41752D2AAC38}"/>
              </a:ext>
              <a:ext uri="{C183D7F6-B498-43B3-948B-1728B52AA6E4}">
                <adec:decorative xmlns:adec="http://schemas.microsoft.com/office/drawing/2017/decorative" val="1"/>
              </a:ext>
            </a:extLst>
          </p:cNvPr>
          <p:cNvSpPr>
            <a:spLocks/>
          </p:cNvSpPr>
          <p:nvPr/>
        </p:nvSpPr>
        <p:spPr bwMode="auto">
          <a:xfrm>
            <a:off x="2582863" y="2686050"/>
            <a:ext cx="3298825" cy="2043113"/>
          </a:xfrm>
          <a:custGeom>
            <a:avLst/>
            <a:gdLst>
              <a:gd name="T0" fmla="*/ 2147483647 w 2078"/>
              <a:gd name="T1" fmla="*/ 2147483647 h 1287"/>
              <a:gd name="T2" fmla="*/ 2147483647 w 2078"/>
              <a:gd name="T3" fmla="*/ 2147483647 h 1287"/>
              <a:gd name="T4" fmla="*/ 2147483647 w 2078"/>
              <a:gd name="T5" fmla="*/ 2147483647 h 1287"/>
              <a:gd name="T6" fmla="*/ 2147483647 w 2078"/>
              <a:gd name="T7" fmla="*/ 2147483647 h 1287"/>
              <a:gd name="T8" fmla="*/ 2147483647 w 2078"/>
              <a:gd name="T9" fmla="*/ 2147483647 h 1287"/>
              <a:gd name="T10" fmla="*/ 2147483647 w 2078"/>
              <a:gd name="T11" fmla="*/ 2147483647 h 1287"/>
              <a:gd name="T12" fmla="*/ 2147483647 w 2078"/>
              <a:gd name="T13" fmla="*/ 2147483647 h 1287"/>
              <a:gd name="T14" fmla="*/ 2147483647 w 2078"/>
              <a:gd name="T15" fmla="*/ 2147483647 h 1287"/>
              <a:gd name="T16" fmla="*/ 2147483647 w 2078"/>
              <a:gd name="T17" fmla="*/ 2147483647 h 1287"/>
              <a:gd name="T18" fmla="*/ 2147483647 w 2078"/>
              <a:gd name="T19" fmla="*/ 2147483647 h 1287"/>
              <a:gd name="T20" fmla="*/ 2147483647 w 2078"/>
              <a:gd name="T21" fmla="*/ 2147483647 h 1287"/>
              <a:gd name="T22" fmla="*/ 2147483647 w 2078"/>
              <a:gd name="T23" fmla="*/ 2147483647 h 1287"/>
              <a:gd name="T24" fmla="*/ 2147483647 w 2078"/>
              <a:gd name="T25" fmla="*/ 2147483647 h 1287"/>
              <a:gd name="T26" fmla="*/ 2147483647 w 2078"/>
              <a:gd name="T27" fmla="*/ 2147483647 h 1287"/>
              <a:gd name="T28" fmla="*/ 2147483647 w 2078"/>
              <a:gd name="T29" fmla="*/ 2147483647 h 1287"/>
              <a:gd name="T30" fmla="*/ 2147483647 w 2078"/>
              <a:gd name="T31" fmla="*/ 2147483647 h 1287"/>
              <a:gd name="T32" fmla="*/ 2147483647 w 2078"/>
              <a:gd name="T33" fmla="*/ 2147483647 h 1287"/>
              <a:gd name="T34" fmla="*/ 2147483647 w 2078"/>
              <a:gd name="T35" fmla="*/ 2147483647 h 1287"/>
              <a:gd name="T36" fmla="*/ 2147483647 w 2078"/>
              <a:gd name="T37" fmla="*/ 2147483647 h 1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8"/>
              <a:gd name="T58" fmla="*/ 0 h 1287"/>
              <a:gd name="T59" fmla="*/ 2078 w 2078"/>
              <a:gd name="T60" fmla="*/ 1287 h 1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8" h="1287">
                <a:moveTo>
                  <a:pt x="173" y="332"/>
                </a:moveTo>
                <a:cubicBezTo>
                  <a:pt x="20" y="279"/>
                  <a:pt x="42" y="176"/>
                  <a:pt x="21" y="124"/>
                </a:cubicBezTo>
                <a:cubicBezTo>
                  <a:pt x="0" y="72"/>
                  <a:pt x="17" y="35"/>
                  <a:pt x="45" y="20"/>
                </a:cubicBezTo>
                <a:cubicBezTo>
                  <a:pt x="73" y="5"/>
                  <a:pt x="100" y="0"/>
                  <a:pt x="189" y="36"/>
                </a:cubicBezTo>
                <a:cubicBezTo>
                  <a:pt x="278" y="72"/>
                  <a:pt x="468" y="192"/>
                  <a:pt x="581" y="236"/>
                </a:cubicBezTo>
                <a:cubicBezTo>
                  <a:pt x="694" y="280"/>
                  <a:pt x="721" y="293"/>
                  <a:pt x="869" y="300"/>
                </a:cubicBezTo>
                <a:cubicBezTo>
                  <a:pt x="1017" y="307"/>
                  <a:pt x="1334" y="285"/>
                  <a:pt x="1469" y="276"/>
                </a:cubicBezTo>
                <a:cubicBezTo>
                  <a:pt x="1604" y="267"/>
                  <a:pt x="1616" y="240"/>
                  <a:pt x="1677" y="244"/>
                </a:cubicBezTo>
                <a:cubicBezTo>
                  <a:pt x="1738" y="248"/>
                  <a:pt x="1804" y="243"/>
                  <a:pt x="1837" y="300"/>
                </a:cubicBezTo>
                <a:cubicBezTo>
                  <a:pt x="1870" y="357"/>
                  <a:pt x="1866" y="515"/>
                  <a:pt x="1877" y="588"/>
                </a:cubicBezTo>
                <a:cubicBezTo>
                  <a:pt x="1888" y="661"/>
                  <a:pt x="1870" y="685"/>
                  <a:pt x="1901" y="740"/>
                </a:cubicBezTo>
                <a:cubicBezTo>
                  <a:pt x="1932" y="795"/>
                  <a:pt x="2078" y="828"/>
                  <a:pt x="2061" y="916"/>
                </a:cubicBezTo>
                <a:cubicBezTo>
                  <a:pt x="2044" y="1004"/>
                  <a:pt x="1877" y="1287"/>
                  <a:pt x="1797" y="1268"/>
                </a:cubicBezTo>
                <a:cubicBezTo>
                  <a:pt x="1717" y="1249"/>
                  <a:pt x="1632" y="924"/>
                  <a:pt x="1581" y="804"/>
                </a:cubicBezTo>
                <a:cubicBezTo>
                  <a:pt x="1530" y="684"/>
                  <a:pt x="1544" y="593"/>
                  <a:pt x="1493" y="548"/>
                </a:cubicBezTo>
                <a:cubicBezTo>
                  <a:pt x="1442" y="503"/>
                  <a:pt x="1341" y="515"/>
                  <a:pt x="1277" y="532"/>
                </a:cubicBezTo>
                <a:cubicBezTo>
                  <a:pt x="1213" y="549"/>
                  <a:pt x="1165" y="667"/>
                  <a:pt x="1109" y="652"/>
                </a:cubicBezTo>
                <a:cubicBezTo>
                  <a:pt x="1053" y="637"/>
                  <a:pt x="1093" y="493"/>
                  <a:pt x="941" y="444"/>
                </a:cubicBezTo>
                <a:cubicBezTo>
                  <a:pt x="789" y="395"/>
                  <a:pt x="326" y="385"/>
                  <a:pt x="173" y="332"/>
                </a:cubicBezTo>
                <a:close/>
              </a:path>
            </a:pathLst>
          </a:custGeom>
          <a:noFill/>
          <a:ln w="28575"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1" name="Freeform 7">
            <a:extLst>
              <a:ext uri="{FF2B5EF4-FFF2-40B4-BE49-F238E27FC236}">
                <a16:creationId xmlns:a16="http://schemas.microsoft.com/office/drawing/2014/main" id="{711D07A3-26A3-32DA-0858-8138D11C4A06}"/>
              </a:ext>
              <a:ext uri="{C183D7F6-B498-43B3-948B-1728B52AA6E4}">
                <adec:decorative xmlns:adec="http://schemas.microsoft.com/office/drawing/2017/decorative" val="1"/>
              </a:ext>
            </a:extLst>
          </p:cNvPr>
          <p:cNvSpPr>
            <a:spLocks/>
          </p:cNvSpPr>
          <p:nvPr/>
        </p:nvSpPr>
        <p:spPr bwMode="auto">
          <a:xfrm>
            <a:off x="4732338" y="3175000"/>
            <a:ext cx="863600" cy="1214438"/>
          </a:xfrm>
          <a:custGeom>
            <a:avLst/>
            <a:gdLst>
              <a:gd name="T0" fmla="*/ 2147483647 w 544"/>
              <a:gd name="T1" fmla="*/ 2147483647 h 765"/>
              <a:gd name="T2" fmla="*/ 2147483647 w 544"/>
              <a:gd name="T3" fmla="*/ 2147483647 h 765"/>
              <a:gd name="T4" fmla="*/ 2147483647 w 544"/>
              <a:gd name="T5" fmla="*/ 2147483647 h 765"/>
              <a:gd name="T6" fmla="*/ 2147483647 w 544"/>
              <a:gd name="T7" fmla="*/ 2147483647 h 765"/>
              <a:gd name="T8" fmla="*/ 2147483647 w 544"/>
              <a:gd name="T9" fmla="*/ 0 h 765"/>
              <a:gd name="T10" fmla="*/ 2147483647 w 544"/>
              <a:gd name="T11" fmla="*/ 2147483647 h 765"/>
              <a:gd name="T12" fmla="*/ 2147483647 w 544"/>
              <a:gd name="T13" fmla="*/ 2147483647 h 765"/>
              <a:gd name="T14" fmla="*/ 2147483647 w 544"/>
              <a:gd name="T15" fmla="*/ 2147483647 h 765"/>
              <a:gd name="T16" fmla="*/ 2147483647 w 544"/>
              <a:gd name="T17" fmla="*/ 2147483647 h 765"/>
              <a:gd name="T18" fmla="*/ 2147483647 w 544"/>
              <a:gd name="T19" fmla="*/ 2147483647 h 765"/>
              <a:gd name="T20" fmla="*/ 2147483647 w 544"/>
              <a:gd name="T21" fmla="*/ 2147483647 h 765"/>
              <a:gd name="T22" fmla="*/ 2147483647 w 544"/>
              <a:gd name="T23" fmla="*/ 2147483647 h 765"/>
              <a:gd name="T24" fmla="*/ 2147483647 w 544"/>
              <a:gd name="T25" fmla="*/ 2147483647 h 7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
              <a:gd name="T40" fmla="*/ 0 h 765"/>
              <a:gd name="T41" fmla="*/ 544 w 544"/>
              <a:gd name="T42" fmla="*/ 765 h 7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 h="765">
                <a:moveTo>
                  <a:pt x="123" y="176"/>
                </a:moveTo>
                <a:cubicBezTo>
                  <a:pt x="82" y="147"/>
                  <a:pt x="34" y="149"/>
                  <a:pt x="19" y="128"/>
                </a:cubicBezTo>
                <a:cubicBezTo>
                  <a:pt x="4" y="107"/>
                  <a:pt x="0" y="64"/>
                  <a:pt x="35" y="48"/>
                </a:cubicBezTo>
                <a:cubicBezTo>
                  <a:pt x="70" y="32"/>
                  <a:pt x="184" y="40"/>
                  <a:pt x="227" y="32"/>
                </a:cubicBezTo>
                <a:cubicBezTo>
                  <a:pt x="270" y="24"/>
                  <a:pt x="267" y="0"/>
                  <a:pt x="291" y="0"/>
                </a:cubicBezTo>
                <a:cubicBezTo>
                  <a:pt x="315" y="0"/>
                  <a:pt x="347" y="4"/>
                  <a:pt x="371" y="32"/>
                </a:cubicBezTo>
                <a:cubicBezTo>
                  <a:pt x="395" y="60"/>
                  <a:pt x="424" y="111"/>
                  <a:pt x="435" y="168"/>
                </a:cubicBezTo>
                <a:cubicBezTo>
                  <a:pt x="446" y="225"/>
                  <a:pt x="419" y="307"/>
                  <a:pt x="435" y="376"/>
                </a:cubicBezTo>
                <a:cubicBezTo>
                  <a:pt x="451" y="445"/>
                  <a:pt x="518" y="521"/>
                  <a:pt x="531" y="584"/>
                </a:cubicBezTo>
                <a:cubicBezTo>
                  <a:pt x="544" y="647"/>
                  <a:pt x="535" y="739"/>
                  <a:pt x="515" y="752"/>
                </a:cubicBezTo>
                <a:cubicBezTo>
                  <a:pt x="495" y="765"/>
                  <a:pt x="452" y="739"/>
                  <a:pt x="411" y="664"/>
                </a:cubicBezTo>
                <a:cubicBezTo>
                  <a:pt x="370" y="589"/>
                  <a:pt x="308" y="385"/>
                  <a:pt x="267" y="304"/>
                </a:cubicBezTo>
                <a:cubicBezTo>
                  <a:pt x="226" y="223"/>
                  <a:pt x="164" y="205"/>
                  <a:pt x="123" y="176"/>
                </a:cubicBezTo>
                <a:close/>
              </a:path>
            </a:pathLst>
          </a:custGeom>
          <a:noFill/>
          <a:ln w="28575"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2" name="Freeform 8">
            <a:extLst>
              <a:ext uri="{FF2B5EF4-FFF2-40B4-BE49-F238E27FC236}">
                <a16:creationId xmlns:a16="http://schemas.microsoft.com/office/drawing/2014/main" id="{23FCCFF3-397B-399F-8AB4-626135A41CD4}"/>
              </a:ext>
              <a:ext uri="{C183D7F6-B498-43B3-948B-1728B52AA6E4}">
                <adec:decorative xmlns:adec="http://schemas.microsoft.com/office/drawing/2017/decorative" val="1"/>
              </a:ext>
            </a:extLst>
          </p:cNvPr>
          <p:cNvSpPr>
            <a:spLocks/>
          </p:cNvSpPr>
          <p:nvPr/>
        </p:nvSpPr>
        <p:spPr bwMode="auto">
          <a:xfrm>
            <a:off x="2709863" y="2824163"/>
            <a:ext cx="488950" cy="325437"/>
          </a:xfrm>
          <a:custGeom>
            <a:avLst/>
            <a:gdLst>
              <a:gd name="T0" fmla="*/ 2147483647 w 308"/>
              <a:gd name="T1" fmla="*/ 2147483647 h 205"/>
              <a:gd name="T2" fmla="*/ 2147483647 w 308"/>
              <a:gd name="T3" fmla="*/ 2147483647 h 205"/>
              <a:gd name="T4" fmla="*/ 2147483647 w 308"/>
              <a:gd name="T5" fmla="*/ 2147483647 h 205"/>
              <a:gd name="T6" fmla="*/ 2147483647 w 308"/>
              <a:gd name="T7" fmla="*/ 2147483647 h 205"/>
              <a:gd name="T8" fmla="*/ 2147483647 w 308"/>
              <a:gd name="T9" fmla="*/ 2147483647 h 205"/>
              <a:gd name="T10" fmla="*/ 2147483647 w 308"/>
              <a:gd name="T11" fmla="*/ 2147483647 h 205"/>
              <a:gd name="T12" fmla="*/ 2147483647 w 308"/>
              <a:gd name="T13" fmla="*/ 2147483647 h 205"/>
              <a:gd name="T14" fmla="*/ 2147483647 w 308"/>
              <a:gd name="T15" fmla="*/ 2147483647 h 205"/>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05"/>
              <a:gd name="T26" fmla="*/ 308 w 308"/>
              <a:gd name="T27" fmla="*/ 205 h 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05">
                <a:moveTo>
                  <a:pt x="141" y="197"/>
                </a:moveTo>
                <a:cubicBezTo>
                  <a:pt x="106" y="189"/>
                  <a:pt x="76" y="165"/>
                  <a:pt x="53" y="141"/>
                </a:cubicBezTo>
                <a:cubicBezTo>
                  <a:pt x="30" y="117"/>
                  <a:pt x="10" y="76"/>
                  <a:pt x="5" y="53"/>
                </a:cubicBezTo>
                <a:cubicBezTo>
                  <a:pt x="0" y="30"/>
                  <a:pt x="1" y="10"/>
                  <a:pt x="21" y="5"/>
                </a:cubicBezTo>
                <a:cubicBezTo>
                  <a:pt x="41" y="0"/>
                  <a:pt x="81" y="2"/>
                  <a:pt x="125" y="21"/>
                </a:cubicBezTo>
                <a:cubicBezTo>
                  <a:pt x="169" y="40"/>
                  <a:pt x="262" y="89"/>
                  <a:pt x="285" y="117"/>
                </a:cubicBezTo>
                <a:cubicBezTo>
                  <a:pt x="308" y="145"/>
                  <a:pt x="281" y="177"/>
                  <a:pt x="261" y="189"/>
                </a:cubicBezTo>
                <a:cubicBezTo>
                  <a:pt x="241" y="201"/>
                  <a:pt x="176" y="205"/>
                  <a:pt x="141" y="197"/>
                </a:cubicBezTo>
                <a:close/>
              </a:path>
            </a:pathLst>
          </a:custGeom>
          <a:noFill/>
          <a:ln w="28575"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3" name="Freeform 9">
            <a:extLst>
              <a:ext uri="{FF2B5EF4-FFF2-40B4-BE49-F238E27FC236}">
                <a16:creationId xmlns:a16="http://schemas.microsoft.com/office/drawing/2014/main" id="{BDD85A93-54A3-5FB4-FA93-7813EACB575E}"/>
              </a:ext>
              <a:ext uri="{C183D7F6-B498-43B3-948B-1728B52AA6E4}">
                <adec:decorative xmlns:adec="http://schemas.microsoft.com/office/drawing/2017/decorative" val="1"/>
              </a:ext>
            </a:extLst>
          </p:cNvPr>
          <p:cNvSpPr>
            <a:spLocks/>
          </p:cNvSpPr>
          <p:nvPr/>
        </p:nvSpPr>
        <p:spPr bwMode="auto">
          <a:xfrm>
            <a:off x="2182813" y="2106613"/>
            <a:ext cx="4725987" cy="3646487"/>
          </a:xfrm>
          <a:custGeom>
            <a:avLst/>
            <a:gdLst>
              <a:gd name="T0" fmla="*/ 2147483647 w 2977"/>
              <a:gd name="T1" fmla="*/ 2147483647 h 2297"/>
              <a:gd name="T2" fmla="*/ 2147483647 w 2977"/>
              <a:gd name="T3" fmla="*/ 2147483647 h 2297"/>
              <a:gd name="T4" fmla="*/ 2147483647 w 2977"/>
              <a:gd name="T5" fmla="*/ 2147483647 h 2297"/>
              <a:gd name="T6" fmla="*/ 2147483647 w 2977"/>
              <a:gd name="T7" fmla="*/ 2147483647 h 2297"/>
              <a:gd name="T8" fmla="*/ 2147483647 w 2977"/>
              <a:gd name="T9" fmla="*/ 2147483647 h 2297"/>
              <a:gd name="T10" fmla="*/ 2147483647 w 2977"/>
              <a:gd name="T11" fmla="*/ 2147483647 h 2297"/>
              <a:gd name="T12" fmla="*/ 2147483647 w 2977"/>
              <a:gd name="T13" fmla="*/ 2147483647 h 2297"/>
              <a:gd name="T14" fmla="*/ 2147483647 w 2977"/>
              <a:gd name="T15" fmla="*/ 2147483647 h 2297"/>
              <a:gd name="T16" fmla="*/ 2147483647 w 2977"/>
              <a:gd name="T17" fmla="*/ 2147483647 h 2297"/>
              <a:gd name="T18" fmla="*/ 2147483647 w 2977"/>
              <a:gd name="T19" fmla="*/ 2147483647 h 2297"/>
              <a:gd name="T20" fmla="*/ 2147483647 w 2977"/>
              <a:gd name="T21" fmla="*/ 2147483647 h 2297"/>
              <a:gd name="T22" fmla="*/ 2147483647 w 2977"/>
              <a:gd name="T23" fmla="*/ 2147483647 h 2297"/>
              <a:gd name="T24" fmla="*/ 2147483647 w 2977"/>
              <a:gd name="T25" fmla="*/ 2147483647 h 2297"/>
              <a:gd name="T26" fmla="*/ 2147483647 w 2977"/>
              <a:gd name="T27" fmla="*/ 2147483647 h 2297"/>
              <a:gd name="T28" fmla="*/ 2147483647 w 2977"/>
              <a:gd name="T29" fmla="*/ 2147483647 h 2297"/>
              <a:gd name="T30" fmla="*/ 2147483647 w 2977"/>
              <a:gd name="T31" fmla="*/ 2147483647 h 2297"/>
              <a:gd name="T32" fmla="*/ 2147483647 w 2977"/>
              <a:gd name="T33" fmla="*/ 2147483647 h 2297"/>
              <a:gd name="T34" fmla="*/ 2147483647 w 2977"/>
              <a:gd name="T35" fmla="*/ 2147483647 h 2297"/>
              <a:gd name="T36" fmla="*/ 2147483647 w 2977"/>
              <a:gd name="T37" fmla="*/ 2147483647 h 2297"/>
              <a:gd name="T38" fmla="*/ 2147483647 w 2977"/>
              <a:gd name="T39" fmla="*/ 2147483647 h 2297"/>
              <a:gd name="T40" fmla="*/ 2147483647 w 2977"/>
              <a:gd name="T41" fmla="*/ 2147483647 h 2297"/>
              <a:gd name="T42" fmla="*/ 2147483647 w 2977"/>
              <a:gd name="T43" fmla="*/ 2147483647 h 2297"/>
              <a:gd name="T44" fmla="*/ 2147483647 w 2977"/>
              <a:gd name="T45" fmla="*/ 2147483647 h 2297"/>
              <a:gd name="T46" fmla="*/ 2147483647 w 2977"/>
              <a:gd name="T47" fmla="*/ 2147483647 h 2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77"/>
              <a:gd name="T73" fmla="*/ 0 h 2297"/>
              <a:gd name="T74" fmla="*/ 2977 w 2977"/>
              <a:gd name="T75" fmla="*/ 2297 h 2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77" h="2297">
                <a:moveTo>
                  <a:pt x="849" y="1009"/>
                </a:moveTo>
                <a:cubicBezTo>
                  <a:pt x="789" y="1005"/>
                  <a:pt x="737" y="1001"/>
                  <a:pt x="665" y="993"/>
                </a:cubicBezTo>
                <a:cubicBezTo>
                  <a:pt x="593" y="985"/>
                  <a:pt x="499" y="990"/>
                  <a:pt x="417" y="961"/>
                </a:cubicBezTo>
                <a:cubicBezTo>
                  <a:pt x="335" y="932"/>
                  <a:pt x="236" y="916"/>
                  <a:pt x="169" y="817"/>
                </a:cubicBezTo>
                <a:cubicBezTo>
                  <a:pt x="102" y="718"/>
                  <a:pt x="34" y="473"/>
                  <a:pt x="17" y="369"/>
                </a:cubicBezTo>
                <a:cubicBezTo>
                  <a:pt x="0" y="265"/>
                  <a:pt x="12" y="238"/>
                  <a:pt x="65" y="193"/>
                </a:cubicBezTo>
                <a:cubicBezTo>
                  <a:pt x="118" y="148"/>
                  <a:pt x="252" y="105"/>
                  <a:pt x="337" y="97"/>
                </a:cubicBezTo>
                <a:cubicBezTo>
                  <a:pt x="422" y="89"/>
                  <a:pt x="460" y="102"/>
                  <a:pt x="577" y="145"/>
                </a:cubicBezTo>
                <a:cubicBezTo>
                  <a:pt x="694" y="188"/>
                  <a:pt x="905" y="309"/>
                  <a:pt x="1041" y="353"/>
                </a:cubicBezTo>
                <a:cubicBezTo>
                  <a:pt x="1177" y="397"/>
                  <a:pt x="1272" y="444"/>
                  <a:pt x="1393" y="409"/>
                </a:cubicBezTo>
                <a:cubicBezTo>
                  <a:pt x="1514" y="374"/>
                  <a:pt x="1668" y="212"/>
                  <a:pt x="1769" y="145"/>
                </a:cubicBezTo>
                <a:cubicBezTo>
                  <a:pt x="1870" y="78"/>
                  <a:pt x="1917" y="18"/>
                  <a:pt x="2001" y="9"/>
                </a:cubicBezTo>
                <a:cubicBezTo>
                  <a:pt x="2085" y="0"/>
                  <a:pt x="2182" y="21"/>
                  <a:pt x="2273" y="89"/>
                </a:cubicBezTo>
                <a:cubicBezTo>
                  <a:pt x="2364" y="157"/>
                  <a:pt x="2484" y="290"/>
                  <a:pt x="2545" y="417"/>
                </a:cubicBezTo>
                <a:cubicBezTo>
                  <a:pt x="2606" y="544"/>
                  <a:pt x="2593" y="733"/>
                  <a:pt x="2641" y="849"/>
                </a:cubicBezTo>
                <a:cubicBezTo>
                  <a:pt x="2689" y="965"/>
                  <a:pt x="2797" y="1024"/>
                  <a:pt x="2833" y="1113"/>
                </a:cubicBezTo>
                <a:cubicBezTo>
                  <a:pt x="2869" y="1202"/>
                  <a:pt x="2977" y="1206"/>
                  <a:pt x="2857" y="1385"/>
                </a:cubicBezTo>
                <a:cubicBezTo>
                  <a:pt x="2737" y="1564"/>
                  <a:pt x="2314" y="2073"/>
                  <a:pt x="2113" y="2185"/>
                </a:cubicBezTo>
                <a:cubicBezTo>
                  <a:pt x="1912" y="2297"/>
                  <a:pt x="1750" y="2202"/>
                  <a:pt x="1649" y="2057"/>
                </a:cubicBezTo>
                <a:cubicBezTo>
                  <a:pt x="1548" y="1912"/>
                  <a:pt x="1608" y="1400"/>
                  <a:pt x="1505" y="1313"/>
                </a:cubicBezTo>
                <a:cubicBezTo>
                  <a:pt x="1402" y="1226"/>
                  <a:pt x="1146" y="1498"/>
                  <a:pt x="1033" y="1537"/>
                </a:cubicBezTo>
                <a:cubicBezTo>
                  <a:pt x="920" y="1576"/>
                  <a:pt x="826" y="1632"/>
                  <a:pt x="825" y="1545"/>
                </a:cubicBezTo>
                <a:cubicBezTo>
                  <a:pt x="824" y="1458"/>
                  <a:pt x="1022" y="1106"/>
                  <a:pt x="1025" y="1017"/>
                </a:cubicBezTo>
                <a:cubicBezTo>
                  <a:pt x="1028" y="928"/>
                  <a:pt x="909" y="1013"/>
                  <a:pt x="849" y="1009"/>
                </a:cubicBezTo>
                <a:close/>
              </a:path>
            </a:pathLst>
          </a:custGeom>
          <a:noFill/>
          <a:ln w="28575"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4" name="Freeform 10">
            <a:extLst>
              <a:ext uri="{FF2B5EF4-FFF2-40B4-BE49-F238E27FC236}">
                <a16:creationId xmlns:a16="http://schemas.microsoft.com/office/drawing/2014/main" id="{D370DB53-7A95-4D73-651C-364FDEB0D1FF}"/>
              </a:ext>
              <a:ext uri="{C183D7F6-B498-43B3-948B-1728B52AA6E4}">
                <adec:decorative xmlns:adec="http://schemas.microsoft.com/office/drawing/2017/decorative" val="1"/>
              </a:ext>
            </a:extLst>
          </p:cNvPr>
          <p:cNvSpPr>
            <a:spLocks/>
          </p:cNvSpPr>
          <p:nvPr/>
        </p:nvSpPr>
        <p:spPr bwMode="auto">
          <a:xfrm>
            <a:off x="7119938" y="4152900"/>
            <a:ext cx="1935162" cy="1531938"/>
          </a:xfrm>
          <a:custGeom>
            <a:avLst/>
            <a:gdLst>
              <a:gd name="T0" fmla="*/ 2147483647 w 1219"/>
              <a:gd name="T1" fmla="*/ 2147483647 h 965"/>
              <a:gd name="T2" fmla="*/ 2147483647 w 1219"/>
              <a:gd name="T3" fmla="*/ 2147483647 h 965"/>
              <a:gd name="T4" fmla="*/ 2147483647 w 1219"/>
              <a:gd name="T5" fmla="*/ 2147483647 h 965"/>
              <a:gd name="T6" fmla="*/ 2147483647 w 1219"/>
              <a:gd name="T7" fmla="*/ 2147483647 h 965"/>
              <a:gd name="T8" fmla="*/ 2147483647 w 1219"/>
              <a:gd name="T9" fmla="*/ 2147483647 h 965"/>
              <a:gd name="T10" fmla="*/ 2147483647 w 1219"/>
              <a:gd name="T11" fmla="*/ 2147483647 h 965"/>
              <a:gd name="T12" fmla="*/ 2147483647 w 1219"/>
              <a:gd name="T13" fmla="*/ 2147483647 h 965"/>
              <a:gd name="T14" fmla="*/ 2147483647 w 1219"/>
              <a:gd name="T15" fmla="*/ 2147483647 h 965"/>
              <a:gd name="T16" fmla="*/ 2147483647 w 1219"/>
              <a:gd name="T17" fmla="*/ 2147483647 h 965"/>
              <a:gd name="T18" fmla="*/ 2147483647 w 1219"/>
              <a:gd name="T19" fmla="*/ 2147483647 h 965"/>
              <a:gd name="T20" fmla="*/ 2147483647 w 1219"/>
              <a:gd name="T21" fmla="*/ 2147483647 h 965"/>
              <a:gd name="T22" fmla="*/ 2147483647 w 1219"/>
              <a:gd name="T23" fmla="*/ 2147483647 h 965"/>
              <a:gd name="T24" fmla="*/ 2147483647 w 1219"/>
              <a:gd name="T25" fmla="*/ 2147483647 h 965"/>
              <a:gd name="T26" fmla="*/ 2147483647 w 1219"/>
              <a:gd name="T27" fmla="*/ 2147483647 h 965"/>
              <a:gd name="T28" fmla="*/ 2147483647 w 1219"/>
              <a:gd name="T29" fmla="*/ 2147483647 h 965"/>
              <a:gd name="T30" fmla="*/ 2147483647 w 1219"/>
              <a:gd name="T31" fmla="*/ 2147483647 h 965"/>
              <a:gd name="T32" fmla="*/ 2147483647 w 1219"/>
              <a:gd name="T33" fmla="*/ 2147483647 h 9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9"/>
              <a:gd name="T52" fmla="*/ 0 h 965"/>
              <a:gd name="T53" fmla="*/ 1219 w 1219"/>
              <a:gd name="T54" fmla="*/ 965 h 9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9" h="965">
                <a:moveTo>
                  <a:pt x="523" y="152"/>
                </a:moveTo>
                <a:cubicBezTo>
                  <a:pt x="530" y="88"/>
                  <a:pt x="523" y="55"/>
                  <a:pt x="555" y="32"/>
                </a:cubicBezTo>
                <a:cubicBezTo>
                  <a:pt x="587" y="9"/>
                  <a:pt x="670" y="0"/>
                  <a:pt x="715" y="16"/>
                </a:cubicBezTo>
                <a:cubicBezTo>
                  <a:pt x="760" y="32"/>
                  <a:pt x="775" y="99"/>
                  <a:pt x="827" y="128"/>
                </a:cubicBezTo>
                <a:cubicBezTo>
                  <a:pt x="879" y="157"/>
                  <a:pt x="964" y="155"/>
                  <a:pt x="1027" y="192"/>
                </a:cubicBezTo>
                <a:cubicBezTo>
                  <a:pt x="1090" y="229"/>
                  <a:pt x="1187" y="280"/>
                  <a:pt x="1203" y="352"/>
                </a:cubicBezTo>
                <a:cubicBezTo>
                  <a:pt x="1219" y="424"/>
                  <a:pt x="1162" y="585"/>
                  <a:pt x="1123" y="624"/>
                </a:cubicBezTo>
                <a:cubicBezTo>
                  <a:pt x="1084" y="663"/>
                  <a:pt x="1014" y="559"/>
                  <a:pt x="971" y="584"/>
                </a:cubicBezTo>
                <a:cubicBezTo>
                  <a:pt x="928" y="609"/>
                  <a:pt x="911" y="724"/>
                  <a:pt x="867" y="776"/>
                </a:cubicBezTo>
                <a:cubicBezTo>
                  <a:pt x="823" y="828"/>
                  <a:pt x="768" y="897"/>
                  <a:pt x="707" y="896"/>
                </a:cubicBezTo>
                <a:cubicBezTo>
                  <a:pt x="646" y="895"/>
                  <a:pt x="587" y="757"/>
                  <a:pt x="499" y="768"/>
                </a:cubicBezTo>
                <a:cubicBezTo>
                  <a:pt x="411" y="779"/>
                  <a:pt x="256" y="965"/>
                  <a:pt x="179" y="960"/>
                </a:cubicBezTo>
                <a:cubicBezTo>
                  <a:pt x="102" y="955"/>
                  <a:pt x="58" y="836"/>
                  <a:pt x="35" y="736"/>
                </a:cubicBezTo>
                <a:cubicBezTo>
                  <a:pt x="12" y="636"/>
                  <a:pt x="0" y="419"/>
                  <a:pt x="43" y="360"/>
                </a:cubicBezTo>
                <a:cubicBezTo>
                  <a:pt x="86" y="301"/>
                  <a:pt x="212" y="375"/>
                  <a:pt x="291" y="384"/>
                </a:cubicBezTo>
                <a:cubicBezTo>
                  <a:pt x="370" y="393"/>
                  <a:pt x="475" y="451"/>
                  <a:pt x="515" y="416"/>
                </a:cubicBezTo>
                <a:cubicBezTo>
                  <a:pt x="555" y="381"/>
                  <a:pt x="516" y="216"/>
                  <a:pt x="523" y="152"/>
                </a:cubicBezTo>
                <a:close/>
              </a:path>
            </a:pathLst>
          </a:custGeom>
          <a:solidFill>
            <a:srgbClr val="0066FF"/>
          </a:solidFill>
          <a:ln w="12700" cap="sq">
            <a:solidFill>
              <a:srgbClr val="0066FF"/>
            </a:solidFill>
            <a:round/>
            <a:headEnd type="none" w="sm" len="sm"/>
            <a:tailEnd type="none" w="sm" len="sm"/>
          </a:ln>
        </p:spPr>
        <p:txBody>
          <a:bodyPr wrap="none" anchor="ctr"/>
          <a:lstStyle/>
          <a:p>
            <a:endParaRPr lang="en-US"/>
          </a:p>
        </p:txBody>
      </p:sp>
      <p:sp>
        <p:nvSpPr>
          <p:cNvPr id="21515" name="Freeform 11">
            <a:extLst>
              <a:ext uri="{FF2B5EF4-FFF2-40B4-BE49-F238E27FC236}">
                <a16:creationId xmlns:a16="http://schemas.microsoft.com/office/drawing/2014/main" id="{F1FD9669-C351-89E5-54AE-EF284DEBB944}"/>
              </a:ext>
              <a:ext uri="{C183D7F6-B498-43B3-948B-1728B52AA6E4}">
                <adec:decorative xmlns:adec="http://schemas.microsoft.com/office/drawing/2017/decorative" val="1"/>
              </a:ext>
            </a:extLst>
          </p:cNvPr>
          <p:cNvSpPr>
            <a:spLocks/>
          </p:cNvSpPr>
          <p:nvPr/>
        </p:nvSpPr>
        <p:spPr bwMode="auto">
          <a:xfrm>
            <a:off x="342900" y="3568700"/>
            <a:ext cx="4443413" cy="1862138"/>
          </a:xfrm>
          <a:custGeom>
            <a:avLst/>
            <a:gdLst>
              <a:gd name="T0" fmla="*/ 2147483647 w 2799"/>
              <a:gd name="T1" fmla="*/ 0 h 1173"/>
              <a:gd name="T2" fmla="*/ 2147483647 w 2799"/>
              <a:gd name="T3" fmla="*/ 2147483647 h 1173"/>
              <a:gd name="T4" fmla="*/ 2147483647 w 2799"/>
              <a:gd name="T5" fmla="*/ 2147483647 h 1173"/>
              <a:gd name="T6" fmla="*/ 2147483647 w 2799"/>
              <a:gd name="T7" fmla="*/ 2147483647 h 1173"/>
              <a:gd name="T8" fmla="*/ 2147483647 w 2799"/>
              <a:gd name="T9" fmla="*/ 2147483647 h 1173"/>
              <a:gd name="T10" fmla="*/ 2147483647 w 2799"/>
              <a:gd name="T11" fmla="*/ 2147483647 h 1173"/>
              <a:gd name="T12" fmla="*/ 2147483647 w 2799"/>
              <a:gd name="T13" fmla="*/ 2147483647 h 1173"/>
              <a:gd name="T14" fmla="*/ 2147483647 w 2799"/>
              <a:gd name="T15" fmla="*/ 2147483647 h 1173"/>
              <a:gd name="T16" fmla="*/ 2147483647 w 2799"/>
              <a:gd name="T17" fmla="*/ 2147483647 h 1173"/>
              <a:gd name="T18" fmla="*/ 2147483647 w 2799"/>
              <a:gd name="T19" fmla="*/ 2147483647 h 1173"/>
              <a:gd name="T20" fmla="*/ 2147483647 w 2799"/>
              <a:gd name="T21" fmla="*/ 2147483647 h 1173"/>
              <a:gd name="T22" fmla="*/ 0 w 2799"/>
              <a:gd name="T23" fmla="*/ 2147483647 h 1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9"/>
              <a:gd name="T37" fmla="*/ 0 h 1173"/>
              <a:gd name="T38" fmla="*/ 2799 w 2799"/>
              <a:gd name="T39" fmla="*/ 1173 h 11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9" h="1173">
                <a:moveTo>
                  <a:pt x="2736" y="0"/>
                </a:moveTo>
                <a:cubicBezTo>
                  <a:pt x="2767" y="20"/>
                  <a:pt x="2799" y="40"/>
                  <a:pt x="2792" y="88"/>
                </a:cubicBezTo>
                <a:cubicBezTo>
                  <a:pt x="2785" y="136"/>
                  <a:pt x="2741" y="205"/>
                  <a:pt x="2696" y="288"/>
                </a:cubicBezTo>
                <a:cubicBezTo>
                  <a:pt x="2651" y="371"/>
                  <a:pt x="2560" y="489"/>
                  <a:pt x="2520" y="584"/>
                </a:cubicBezTo>
                <a:cubicBezTo>
                  <a:pt x="2480" y="679"/>
                  <a:pt x="2519" y="779"/>
                  <a:pt x="2456" y="856"/>
                </a:cubicBezTo>
                <a:cubicBezTo>
                  <a:pt x="2393" y="933"/>
                  <a:pt x="2249" y="1028"/>
                  <a:pt x="2144" y="1048"/>
                </a:cubicBezTo>
                <a:cubicBezTo>
                  <a:pt x="2039" y="1068"/>
                  <a:pt x="1941" y="956"/>
                  <a:pt x="1824" y="976"/>
                </a:cubicBezTo>
                <a:cubicBezTo>
                  <a:pt x="1707" y="996"/>
                  <a:pt x="1572" y="1173"/>
                  <a:pt x="1440" y="1168"/>
                </a:cubicBezTo>
                <a:cubicBezTo>
                  <a:pt x="1308" y="1163"/>
                  <a:pt x="1200" y="996"/>
                  <a:pt x="1032" y="944"/>
                </a:cubicBezTo>
                <a:cubicBezTo>
                  <a:pt x="864" y="892"/>
                  <a:pt x="580" y="905"/>
                  <a:pt x="432" y="856"/>
                </a:cubicBezTo>
                <a:cubicBezTo>
                  <a:pt x="284" y="807"/>
                  <a:pt x="216" y="685"/>
                  <a:pt x="144" y="648"/>
                </a:cubicBezTo>
                <a:cubicBezTo>
                  <a:pt x="72" y="611"/>
                  <a:pt x="36" y="621"/>
                  <a:pt x="0" y="632"/>
                </a:cubicBezTo>
              </a:path>
            </a:pathLst>
          </a:custGeom>
          <a:noFill/>
          <a:ln w="28575" cap="sq">
            <a:solidFill>
              <a:srgbClr val="0066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Freeform 12">
            <a:extLst>
              <a:ext uri="{FF2B5EF4-FFF2-40B4-BE49-F238E27FC236}">
                <a16:creationId xmlns:a16="http://schemas.microsoft.com/office/drawing/2014/main" id="{9025B155-B6EF-6470-B731-8B1F94CDD630}"/>
              </a:ext>
              <a:ext uri="{C183D7F6-B498-43B3-948B-1728B52AA6E4}">
                <adec:decorative xmlns:adec="http://schemas.microsoft.com/office/drawing/2017/decorative" val="1"/>
              </a:ext>
            </a:extLst>
          </p:cNvPr>
          <p:cNvSpPr>
            <a:spLocks/>
          </p:cNvSpPr>
          <p:nvPr/>
        </p:nvSpPr>
        <p:spPr bwMode="auto">
          <a:xfrm>
            <a:off x="165100" y="1009650"/>
            <a:ext cx="7886700" cy="3206750"/>
          </a:xfrm>
          <a:custGeom>
            <a:avLst/>
            <a:gdLst>
              <a:gd name="T0" fmla="*/ 2147483647 w 4968"/>
              <a:gd name="T1" fmla="*/ 2147483647 h 2020"/>
              <a:gd name="T2" fmla="*/ 2147483647 w 4968"/>
              <a:gd name="T3" fmla="*/ 2147483647 h 2020"/>
              <a:gd name="T4" fmla="*/ 2147483647 w 4968"/>
              <a:gd name="T5" fmla="*/ 2147483647 h 2020"/>
              <a:gd name="T6" fmla="*/ 2147483647 w 4968"/>
              <a:gd name="T7" fmla="*/ 2147483647 h 2020"/>
              <a:gd name="T8" fmla="*/ 2147483647 w 4968"/>
              <a:gd name="T9" fmla="*/ 2147483647 h 2020"/>
              <a:gd name="T10" fmla="*/ 2147483647 w 4968"/>
              <a:gd name="T11" fmla="*/ 2147483647 h 2020"/>
              <a:gd name="T12" fmla="*/ 2147483647 w 4968"/>
              <a:gd name="T13" fmla="*/ 2147483647 h 2020"/>
              <a:gd name="T14" fmla="*/ 2147483647 w 4968"/>
              <a:gd name="T15" fmla="*/ 2147483647 h 2020"/>
              <a:gd name="T16" fmla="*/ 2147483647 w 4968"/>
              <a:gd name="T17" fmla="*/ 2147483647 h 2020"/>
              <a:gd name="T18" fmla="*/ 2147483647 w 4968"/>
              <a:gd name="T19" fmla="*/ 2147483647 h 2020"/>
              <a:gd name="T20" fmla="*/ 2147483647 w 4968"/>
              <a:gd name="T21" fmla="*/ 2147483647 h 2020"/>
              <a:gd name="T22" fmla="*/ 2147483647 w 4968"/>
              <a:gd name="T23" fmla="*/ 2147483647 h 2020"/>
              <a:gd name="T24" fmla="*/ 2147483647 w 4968"/>
              <a:gd name="T25" fmla="*/ 2147483647 h 2020"/>
              <a:gd name="T26" fmla="*/ 2147483647 w 4968"/>
              <a:gd name="T27" fmla="*/ 2147483647 h 2020"/>
              <a:gd name="T28" fmla="*/ 2147483647 w 4968"/>
              <a:gd name="T29" fmla="*/ 2147483647 h 2020"/>
              <a:gd name="T30" fmla="*/ 2147483647 w 4968"/>
              <a:gd name="T31" fmla="*/ 2147483647 h 2020"/>
              <a:gd name="T32" fmla="*/ 2147483647 w 4968"/>
              <a:gd name="T33" fmla="*/ 2147483647 h 2020"/>
              <a:gd name="T34" fmla="*/ 0 w 4968"/>
              <a:gd name="T35" fmla="*/ 2147483647 h 20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68"/>
              <a:gd name="T55" fmla="*/ 0 h 2020"/>
              <a:gd name="T56" fmla="*/ 4968 w 4968"/>
              <a:gd name="T57" fmla="*/ 2020 h 20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68" h="2020">
                <a:moveTo>
                  <a:pt x="4968" y="2020"/>
                </a:moveTo>
                <a:cubicBezTo>
                  <a:pt x="4956" y="1960"/>
                  <a:pt x="4945" y="1901"/>
                  <a:pt x="4912" y="1844"/>
                </a:cubicBezTo>
                <a:cubicBezTo>
                  <a:pt x="4879" y="1787"/>
                  <a:pt x="4805" y="1739"/>
                  <a:pt x="4768" y="1676"/>
                </a:cubicBezTo>
                <a:cubicBezTo>
                  <a:pt x="4731" y="1613"/>
                  <a:pt x="4687" y="1573"/>
                  <a:pt x="4688" y="1468"/>
                </a:cubicBezTo>
                <a:cubicBezTo>
                  <a:pt x="4689" y="1363"/>
                  <a:pt x="4757" y="1155"/>
                  <a:pt x="4776" y="1044"/>
                </a:cubicBezTo>
                <a:cubicBezTo>
                  <a:pt x="4795" y="933"/>
                  <a:pt x="4811" y="893"/>
                  <a:pt x="4800" y="804"/>
                </a:cubicBezTo>
                <a:cubicBezTo>
                  <a:pt x="4789" y="715"/>
                  <a:pt x="4771" y="595"/>
                  <a:pt x="4712" y="508"/>
                </a:cubicBezTo>
                <a:cubicBezTo>
                  <a:pt x="4653" y="421"/>
                  <a:pt x="4564" y="363"/>
                  <a:pt x="4448" y="284"/>
                </a:cubicBezTo>
                <a:cubicBezTo>
                  <a:pt x="4332" y="205"/>
                  <a:pt x="4147" y="72"/>
                  <a:pt x="4016" y="36"/>
                </a:cubicBezTo>
                <a:cubicBezTo>
                  <a:pt x="3885" y="0"/>
                  <a:pt x="3795" y="36"/>
                  <a:pt x="3664" y="68"/>
                </a:cubicBezTo>
                <a:cubicBezTo>
                  <a:pt x="3533" y="100"/>
                  <a:pt x="3347" y="223"/>
                  <a:pt x="3232" y="228"/>
                </a:cubicBezTo>
                <a:cubicBezTo>
                  <a:pt x="3117" y="233"/>
                  <a:pt x="3079" y="84"/>
                  <a:pt x="2976" y="100"/>
                </a:cubicBezTo>
                <a:cubicBezTo>
                  <a:pt x="2873" y="116"/>
                  <a:pt x="2835" y="305"/>
                  <a:pt x="2616" y="324"/>
                </a:cubicBezTo>
                <a:cubicBezTo>
                  <a:pt x="2397" y="343"/>
                  <a:pt x="1893" y="256"/>
                  <a:pt x="1664" y="212"/>
                </a:cubicBezTo>
                <a:cubicBezTo>
                  <a:pt x="1435" y="168"/>
                  <a:pt x="1372" y="65"/>
                  <a:pt x="1240" y="60"/>
                </a:cubicBezTo>
                <a:cubicBezTo>
                  <a:pt x="1108" y="55"/>
                  <a:pt x="999" y="127"/>
                  <a:pt x="872" y="180"/>
                </a:cubicBezTo>
                <a:cubicBezTo>
                  <a:pt x="745" y="233"/>
                  <a:pt x="625" y="260"/>
                  <a:pt x="480" y="380"/>
                </a:cubicBezTo>
                <a:cubicBezTo>
                  <a:pt x="335" y="500"/>
                  <a:pt x="167" y="700"/>
                  <a:pt x="0" y="900"/>
                </a:cubicBezTo>
              </a:path>
            </a:pathLst>
          </a:custGeom>
          <a:noFill/>
          <a:ln w="28575" cap="sq">
            <a:solidFill>
              <a:srgbClr val="0066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7" name="Freeform 13">
            <a:extLst>
              <a:ext uri="{FF2B5EF4-FFF2-40B4-BE49-F238E27FC236}">
                <a16:creationId xmlns:a16="http://schemas.microsoft.com/office/drawing/2014/main" id="{CEF1ED50-2C58-5B14-6ABE-E2980D5A9E8F}"/>
              </a:ext>
              <a:ext uri="{C183D7F6-B498-43B3-948B-1728B52AA6E4}">
                <adec:decorative xmlns:adec="http://schemas.microsoft.com/office/drawing/2017/decorative" val="1"/>
              </a:ext>
            </a:extLst>
          </p:cNvPr>
          <p:cNvSpPr>
            <a:spLocks/>
          </p:cNvSpPr>
          <p:nvPr/>
        </p:nvSpPr>
        <p:spPr bwMode="auto">
          <a:xfrm>
            <a:off x="2159000" y="3738563"/>
            <a:ext cx="1549400" cy="1404937"/>
          </a:xfrm>
          <a:custGeom>
            <a:avLst/>
            <a:gdLst>
              <a:gd name="T0" fmla="*/ 2147483647 w 976"/>
              <a:gd name="T1" fmla="*/ 2147483647 h 885"/>
              <a:gd name="T2" fmla="*/ 2147483647 w 976"/>
              <a:gd name="T3" fmla="*/ 2147483647 h 885"/>
              <a:gd name="T4" fmla="*/ 2147483647 w 976"/>
              <a:gd name="T5" fmla="*/ 2147483647 h 885"/>
              <a:gd name="T6" fmla="*/ 2147483647 w 976"/>
              <a:gd name="T7" fmla="*/ 2147483647 h 885"/>
              <a:gd name="T8" fmla="*/ 2147483647 w 976"/>
              <a:gd name="T9" fmla="*/ 2147483647 h 885"/>
              <a:gd name="T10" fmla="*/ 2147483647 w 976"/>
              <a:gd name="T11" fmla="*/ 2147483647 h 885"/>
              <a:gd name="T12" fmla="*/ 2147483647 w 976"/>
              <a:gd name="T13" fmla="*/ 2147483647 h 885"/>
              <a:gd name="T14" fmla="*/ 0 w 976"/>
              <a:gd name="T15" fmla="*/ 2147483647 h 885"/>
              <a:gd name="T16" fmla="*/ 0 60000 65536"/>
              <a:gd name="T17" fmla="*/ 0 60000 65536"/>
              <a:gd name="T18" fmla="*/ 0 60000 65536"/>
              <a:gd name="T19" fmla="*/ 0 60000 65536"/>
              <a:gd name="T20" fmla="*/ 0 60000 65536"/>
              <a:gd name="T21" fmla="*/ 0 60000 65536"/>
              <a:gd name="T22" fmla="*/ 0 60000 65536"/>
              <a:gd name="T23" fmla="*/ 0 60000 65536"/>
              <a:gd name="T24" fmla="*/ 0 w 976"/>
              <a:gd name="T25" fmla="*/ 0 h 885"/>
              <a:gd name="T26" fmla="*/ 976 w 976"/>
              <a:gd name="T27" fmla="*/ 885 h 8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6" h="885">
                <a:moveTo>
                  <a:pt x="976" y="5"/>
                </a:moveTo>
                <a:cubicBezTo>
                  <a:pt x="954" y="2"/>
                  <a:pt x="932" y="0"/>
                  <a:pt x="888" y="29"/>
                </a:cubicBezTo>
                <a:cubicBezTo>
                  <a:pt x="844" y="58"/>
                  <a:pt x="765" y="126"/>
                  <a:pt x="712" y="181"/>
                </a:cubicBezTo>
                <a:cubicBezTo>
                  <a:pt x="659" y="236"/>
                  <a:pt x="619" y="313"/>
                  <a:pt x="568" y="357"/>
                </a:cubicBezTo>
                <a:cubicBezTo>
                  <a:pt x="517" y="401"/>
                  <a:pt x="456" y="406"/>
                  <a:pt x="408" y="445"/>
                </a:cubicBezTo>
                <a:cubicBezTo>
                  <a:pt x="360" y="484"/>
                  <a:pt x="325" y="541"/>
                  <a:pt x="280" y="589"/>
                </a:cubicBezTo>
                <a:cubicBezTo>
                  <a:pt x="235" y="637"/>
                  <a:pt x="183" y="684"/>
                  <a:pt x="136" y="733"/>
                </a:cubicBezTo>
                <a:cubicBezTo>
                  <a:pt x="89" y="782"/>
                  <a:pt x="44" y="833"/>
                  <a:pt x="0" y="885"/>
                </a:cubicBezTo>
              </a:path>
            </a:pathLst>
          </a:custGeom>
          <a:noFill/>
          <a:ln w="28575">
            <a:solidFill>
              <a:srgbClr val="0066FF"/>
            </a:solidFill>
            <a:prstDash val="dash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Freeform 14">
            <a:extLst>
              <a:ext uri="{FF2B5EF4-FFF2-40B4-BE49-F238E27FC236}">
                <a16:creationId xmlns:a16="http://schemas.microsoft.com/office/drawing/2014/main" id="{DE952072-E9C4-65E8-3B9B-A8E27F664043}"/>
              </a:ext>
              <a:ext uri="{C183D7F6-B498-43B3-948B-1728B52AA6E4}">
                <adec:decorative xmlns:adec="http://schemas.microsoft.com/office/drawing/2017/decorative" val="1"/>
              </a:ext>
            </a:extLst>
          </p:cNvPr>
          <p:cNvSpPr>
            <a:spLocks/>
          </p:cNvSpPr>
          <p:nvPr/>
        </p:nvSpPr>
        <p:spPr bwMode="auto">
          <a:xfrm>
            <a:off x="6100763" y="1557338"/>
            <a:ext cx="1412875" cy="1584325"/>
          </a:xfrm>
          <a:custGeom>
            <a:avLst/>
            <a:gdLst>
              <a:gd name="T0" fmla="*/ 2147483647 w 890"/>
              <a:gd name="T1" fmla="*/ 2147483647 h 998"/>
              <a:gd name="T2" fmla="*/ 2147483647 w 890"/>
              <a:gd name="T3" fmla="*/ 2147483647 h 998"/>
              <a:gd name="T4" fmla="*/ 2147483647 w 890"/>
              <a:gd name="T5" fmla="*/ 2147483647 h 998"/>
              <a:gd name="T6" fmla="*/ 2147483647 w 890"/>
              <a:gd name="T7" fmla="*/ 2147483647 h 998"/>
              <a:gd name="T8" fmla="*/ 2147483647 w 890"/>
              <a:gd name="T9" fmla="*/ 2147483647 h 998"/>
              <a:gd name="T10" fmla="*/ 2147483647 w 890"/>
              <a:gd name="T11" fmla="*/ 2147483647 h 998"/>
              <a:gd name="T12" fmla="*/ 2147483647 w 890"/>
              <a:gd name="T13" fmla="*/ 2147483647 h 998"/>
              <a:gd name="T14" fmla="*/ 2147483647 w 890"/>
              <a:gd name="T15" fmla="*/ 2147483647 h 998"/>
              <a:gd name="T16" fmla="*/ 2147483647 w 890"/>
              <a:gd name="T17" fmla="*/ 2147483647 h 998"/>
              <a:gd name="T18" fmla="*/ 2147483647 w 890"/>
              <a:gd name="T19" fmla="*/ 2147483647 h 998"/>
              <a:gd name="T20" fmla="*/ 2147483647 w 890"/>
              <a:gd name="T21" fmla="*/ 2147483647 h 998"/>
              <a:gd name="T22" fmla="*/ 2147483647 w 890"/>
              <a:gd name="T23" fmla="*/ 2147483647 h 998"/>
              <a:gd name="T24" fmla="*/ 2147483647 w 890"/>
              <a:gd name="T25" fmla="*/ 2147483647 h 998"/>
              <a:gd name="T26" fmla="*/ 2147483647 w 890"/>
              <a:gd name="T27" fmla="*/ 2147483647 h 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0"/>
              <a:gd name="T43" fmla="*/ 0 h 998"/>
              <a:gd name="T44" fmla="*/ 890 w 890"/>
              <a:gd name="T45" fmla="*/ 998 h 9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0" h="998">
                <a:moveTo>
                  <a:pt x="173" y="339"/>
                </a:moveTo>
                <a:cubicBezTo>
                  <a:pt x="106" y="300"/>
                  <a:pt x="78" y="320"/>
                  <a:pt x="53" y="291"/>
                </a:cubicBezTo>
                <a:cubicBezTo>
                  <a:pt x="28" y="262"/>
                  <a:pt x="0" y="207"/>
                  <a:pt x="21" y="163"/>
                </a:cubicBezTo>
                <a:cubicBezTo>
                  <a:pt x="42" y="119"/>
                  <a:pt x="122" y="51"/>
                  <a:pt x="181" y="27"/>
                </a:cubicBezTo>
                <a:cubicBezTo>
                  <a:pt x="240" y="3"/>
                  <a:pt x="305" y="0"/>
                  <a:pt x="373" y="19"/>
                </a:cubicBezTo>
                <a:cubicBezTo>
                  <a:pt x="441" y="38"/>
                  <a:pt x="520" y="90"/>
                  <a:pt x="589" y="139"/>
                </a:cubicBezTo>
                <a:cubicBezTo>
                  <a:pt x="658" y="188"/>
                  <a:pt x="741" y="259"/>
                  <a:pt x="789" y="315"/>
                </a:cubicBezTo>
                <a:cubicBezTo>
                  <a:pt x="837" y="371"/>
                  <a:pt x="864" y="416"/>
                  <a:pt x="877" y="475"/>
                </a:cubicBezTo>
                <a:cubicBezTo>
                  <a:pt x="890" y="534"/>
                  <a:pt x="880" y="600"/>
                  <a:pt x="869" y="667"/>
                </a:cubicBezTo>
                <a:cubicBezTo>
                  <a:pt x="858" y="734"/>
                  <a:pt x="848" y="820"/>
                  <a:pt x="813" y="875"/>
                </a:cubicBezTo>
                <a:cubicBezTo>
                  <a:pt x="778" y="930"/>
                  <a:pt x="721" y="992"/>
                  <a:pt x="661" y="995"/>
                </a:cubicBezTo>
                <a:cubicBezTo>
                  <a:pt x="601" y="998"/>
                  <a:pt x="488" y="970"/>
                  <a:pt x="453" y="891"/>
                </a:cubicBezTo>
                <a:cubicBezTo>
                  <a:pt x="418" y="812"/>
                  <a:pt x="498" y="616"/>
                  <a:pt x="453" y="523"/>
                </a:cubicBezTo>
                <a:cubicBezTo>
                  <a:pt x="408" y="430"/>
                  <a:pt x="240" y="378"/>
                  <a:pt x="173" y="339"/>
                </a:cubicBezTo>
                <a:close/>
              </a:path>
            </a:pathLst>
          </a:custGeom>
          <a:solidFill>
            <a:srgbClr val="02E282">
              <a:alpha val="50195"/>
            </a:srgbClr>
          </a:solidFill>
          <a:ln w="12700" cap="sq">
            <a:solidFill>
              <a:schemeClr val="tx1"/>
            </a:solidFill>
            <a:round/>
            <a:headEnd type="none" w="sm" len="sm"/>
            <a:tailEnd type="none" w="sm" len="sm"/>
          </a:ln>
        </p:spPr>
        <p:txBody>
          <a:bodyPr wrap="none" anchor="ctr"/>
          <a:lstStyle/>
          <a:p>
            <a:endParaRPr lang="en-US"/>
          </a:p>
        </p:txBody>
      </p:sp>
      <p:grpSp>
        <p:nvGrpSpPr>
          <p:cNvPr id="21519" name="Group 15">
            <a:extLst>
              <a:ext uri="{FF2B5EF4-FFF2-40B4-BE49-F238E27FC236}">
                <a16:creationId xmlns:a16="http://schemas.microsoft.com/office/drawing/2014/main" id="{E100FE04-2857-E749-9CC1-E23143F1058C}"/>
              </a:ext>
              <a:ext uri="{C183D7F6-B498-43B3-948B-1728B52AA6E4}">
                <adec:decorative xmlns:adec="http://schemas.microsoft.com/office/drawing/2017/decorative" val="1"/>
              </a:ext>
            </a:extLst>
          </p:cNvPr>
          <p:cNvGrpSpPr>
            <a:grpSpLocks/>
          </p:cNvGrpSpPr>
          <p:nvPr/>
        </p:nvGrpSpPr>
        <p:grpSpPr bwMode="auto">
          <a:xfrm>
            <a:off x="6146800" y="1816100"/>
            <a:ext cx="184150" cy="95250"/>
            <a:chOff x="4940" y="680"/>
            <a:chExt cx="116" cy="60"/>
          </a:xfrm>
        </p:grpSpPr>
        <p:sp>
          <p:nvSpPr>
            <p:cNvPr id="21621" name="Freeform 16">
              <a:extLst>
                <a:ext uri="{FF2B5EF4-FFF2-40B4-BE49-F238E27FC236}">
                  <a16:creationId xmlns:a16="http://schemas.microsoft.com/office/drawing/2014/main" id="{661016D7-6A22-46D1-8E81-1AB1F76F3AAF}"/>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22" name="Freeform 17">
              <a:extLst>
                <a:ext uri="{FF2B5EF4-FFF2-40B4-BE49-F238E27FC236}">
                  <a16:creationId xmlns:a16="http://schemas.microsoft.com/office/drawing/2014/main" id="{2F4BD289-8040-0342-A551-091335F41DBD}"/>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23" name="Line 18">
              <a:extLst>
                <a:ext uri="{FF2B5EF4-FFF2-40B4-BE49-F238E27FC236}">
                  <a16:creationId xmlns:a16="http://schemas.microsoft.com/office/drawing/2014/main" id="{A1A5D867-0A0A-D01C-F8D0-AA8A73D59575}"/>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24" name="Line 19">
              <a:extLst>
                <a:ext uri="{FF2B5EF4-FFF2-40B4-BE49-F238E27FC236}">
                  <a16:creationId xmlns:a16="http://schemas.microsoft.com/office/drawing/2014/main" id="{E1B597FF-269A-345D-6267-A20F43EF58D4}"/>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0" name="Group 20">
            <a:extLst>
              <a:ext uri="{FF2B5EF4-FFF2-40B4-BE49-F238E27FC236}">
                <a16:creationId xmlns:a16="http://schemas.microsoft.com/office/drawing/2014/main" id="{C8D5C950-B79C-5473-7781-941125836780}"/>
              </a:ext>
              <a:ext uri="{C183D7F6-B498-43B3-948B-1728B52AA6E4}">
                <adec:decorative xmlns:adec="http://schemas.microsoft.com/office/drawing/2017/decorative" val="1"/>
              </a:ext>
            </a:extLst>
          </p:cNvPr>
          <p:cNvGrpSpPr>
            <a:grpSpLocks/>
          </p:cNvGrpSpPr>
          <p:nvPr/>
        </p:nvGrpSpPr>
        <p:grpSpPr bwMode="auto">
          <a:xfrm>
            <a:off x="6305550" y="1676400"/>
            <a:ext cx="184150" cy="95250"/>
            <a:chOff x="4940" y="680"/>
            <a:chExt cx="116" cy="60"/>
          </a:xfrm>
        </p:grpSpPr>
        <p:sp>
          <p:nvSpPr>
            <p:cNvPr id="21617" name="Freeform 21">
              <a:extLst>
                <a:ext uri="{FF2B5EF4-FFF2-40B4-BE49-F238E27FC236}">
                  <a16:creationId xmlns:a16="http://schemas.microsoft.com/office/drawing/2014/main" id="{71F4053F-3C3E-CDC0-13F6-8375F8EDF8C6}"/>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8" name="Freeform 22">
              <a:extLst>
                <a:ext uri="{FF2B5EF4-FFF2-40B4-BE49-F238E27FC236}">
                  <a16:creationId xmlns:a16="http://schemas.microsoft.com/office/drawing/2014/main" id="{FDCF489D-9FA8-1995-C7DD-E8998AE29E05}"/>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9" name="Line 23">
              <a:extLst>
                <a:ext uri="{FF2B5EF4-FFF2-40B4-BE49-F238E27FC236}">
                  <a16:creationId xmlns:a16="http://schemas.microsoft.com/office/drawing/2014/main" id="{E677CDD9-62F9-9207-8626-343AB842B6F3}"/>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20" name="Line 24">
              <a:extLst>
                <a:ext uri="{FF2B5EF4-FFF2-40B4-BE49-F238E27FC236}">
                  <a16:creationId xmlns:a16="http://schemas.microsoft.com/office/drawing/2014/main" id="{1628D924-40CE-BF41-AD05-5DA35D9543F2}"/>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1" name="Group 25">
            <a:extLst>
              <a:ext uri="{FF2B5EF4-FFF2-40B4-BE49-F238E27FC236}">
                <a16:creationId xmlns:a16="http://schemas.microsoft.com/office/drawing/2014/main" id="{2EFFE047-4A25-28D0-D87F-958529E90050}"/>
              </a:ext>
              <a:ext uri="{C183D7F6-B498-43B3-948B-1728B52AA6E4}">
                <adec:decorative xmlns:adec="http://schemas.microsoft.com/office/drawing/2017/decorative" val="1"/>
              </a:ext>
            </a:extLst>
          </p:cNvPr>
          <p:cNvGrpSpPr>
            <a:grpSpLocks/>
          </p:cNvGrpSpPr>
          <p:nvPr/>
        </p:nvGrpSpPr>
        <p:grpSpPr bwMode="auto">
          <a:xfrm>
            <a:off x="6496050" y="1612900"/>
            <a:ext cx="184150" cy="95250"/>
            <a:chOff x="4940" y="680"/>
            <a:chExt cx="116" cy="60"/>
          </a:xfrm>
        </p:grpSpPr>
        <p:sp>
          <p:nvSpPr>
            <p:cNvPr id="21613" name="Freeform 26">
              <a:extLst>
                <a:ext uri="{FF2B5EF4-FFF2-40B4-BE49-F238E27FC236}">
                  <a16:creationId xmlns:a16="http://schemas.microsoft.com/office/drawing/2014/main" id="{71BF7E17-8627-2D6E-4898-B390A58AF7C6}"/>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4" name="Freeform 27">
              <a:extLst>
                <a:ext uri="{FF2B5EF4-FFF2-40B4-BE49-F238E27FC236}">
                  <a16:creationId xmlns:a16="http://schemas.microsoft.com/office/drawing/2014/main" id="{A2532690-FA72-D8D0-2D31-124D6AFE5707}"/>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5" name="Line 28">
              <a:extLst>
                <a:ext uri="{FF2B5EF4-FFF2-40B4-BE49-F238E27FC236}">
                  <a16:creationId xmlns:a16="http://schemas.microsoft.com/office/drawing/2014/main" id="{C2A66E2A-BE51-39B1-BF41-D726A1CBB2B9}"/>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16" name="Line 29">
              <a:extLst>
                <a:ext uri="{FF2B5EF4-FFF2-40B4-BE49-F238E27FC236}">
                  <a16:creationId xmlns:a16="http://schemas.microsoft.com/office/drawing/2014/main" id="{451FDA32-464B-2B67-9318-A50C8767055F}"/>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2" name="Group 30">
            <a:extLst>
              <a:ext uri="{FF2B5EF4-FFF2-40B4-BE49-F238E27FC236}">
                <a16:creationId xmlns:a16="http://schemas.microsoft.com/office/drawing/2014/main" id="{C0E11BB3-824E-A2EE-5099-D451C0A9F724}"/>
              </a:ext>
              <a:ext uri="{C183D7F6-B498-43B3-948B-1728B52AA6E4}">
                <adec:decorative xmlns:adec="http://schemas.microsoft.com/office/drawing/2017/decorative" val="1"/>
              </a:ext>
            </a:extLst>
          </p:cNvPr>
          <p:cNvGrpSpPr>
            <a:grpSpLocks/>
          </p:cNvGrpSpPr>
          <p:nvPr/>
        </p:nvGrpSpPr>
        <p:grpSpPr bwMode="auto">
          <a:xfrm>
            <a:off x="6356350" y="1911350"/>
            <a:ext cx="184150" cy="95250"/>
            <a:chOff x="4940" y="680"/>
            <a:chExt cx="116" cy="60"/>
          </a:xfrm>
        </p:grpSpPr>
        <p:sp>
          <p:nvSpPr>
            <p:cNvPr id="21609" name="Freeform 31">
              <a:extLst>
                <a:ext uri="{FF2B5EF4-FFF2-40B4-BE49-F238E27FC236}">
                  <a16:creationId xmlns:a16="http://schemas.microsoft.com/office/drawing/2014/main" id="{C01CCEE1-FA80-08F3-9BB4-A307E9EE5354}"/>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0" name="Freeform 32">
              <a:extLst>
                <a:ext uri="{FF2B5EF4-FFF2-40B4-BE49-F238E27FC236}">
                  <a16:creationId xmlns:a16="http://schemas.microsoft.com/office/drawing/2014/main" id="{2661E861-F1E1-1BB9-10B0-FBC33C1E55D8}"/>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1" name="Line 33">
              <a:extLst>
                <a:ext uri="{FF2B5EF4-FFF2-40B4-BE49-F238E27FC236}">
                  <a16:creationId xmlns:a16="http://schemas.microsoft.com/office/drawing/2014/main" id="{115E6A22-E4FD-87C9-729A-791EB74918C2}"/>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12" name="Line 34">
              <a:extLst>
                <a:ext uri="{FF2B5EF4-FFF2-40B4-BE49-F238E27FC236}">
                  <a16:creationId xmlns:a16="http://schemas.microsoft.com/office/drawing/2014/main" id="{42B89464-24BB-FC8F-D646-F9471B23D8E1}"/>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3" name="Group 35">
            <a:extLst>
              <a:ext uri="{FF2B5EF4-FFF2-40B4-BE49-F238E27FC236}">
                <a16:creationId xmlns:a16="http://schemas.microsoft.com/office/drawing/2014/main" id="{220CA396-8254-305E-DBA9-F9B6D03F4A11}"/>
              </a:ext>
              <a:ext uri="{C183D7F6-B498-43B3-948B-1728B52AA6E4}">
                <adec:decorative xmlns:adec="http://schemas.microsoft.com/office/drawing/2017/decorative" val="1"/>
              </a:ext>
            </a:extLst>
          </p:cNvPr>
          <p:cNvGrpSpPr>
            <a:grpSpLocks/>
          </p:cNvGrpSpPr>
          <p:nvPr/>
        </p:nvGrpSpPr>
        <p:grpSpPr bwMode="auto">
          <a:xfrm>
            <a:off x="6591300" y="1752600"/>
            <a:ext cx="184150" cy="95250"/>
            <a:chOff x="4940" y="680"/>
            <a:chExt cx="116" cy="60"/>
          </a:xfrm>
        </p:grpSpPr>
        <p:sp>
          <p:nvSpPr>
            <p:cNvPr id="21605" name="Freeform 36">
              <a:extLst>
                <a:ext uri="{FF2B5EF4-FFF2-40B4-BE49-F238E27FC236}">
                  <a16:creationId xmlns:a16="http://schemas.microsoft.com/office/drawing/2014/main" id="{B1176C5A-9177-6A15-4BB4-B9D87F2C597C}"/>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6" name="Freeform 37">
              <a:extLst>
                <a:ext uri="{FF2B5EF4-FFF2-40B4-BE49-F238E27FC236}">
                  <a16:creationId xmlns:a16="http://schemas.microsoft.com/office/drawing/2014/main" id="{C5B0540D-9C64-FE39-94F4-BC0B610C473E}"/>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7" name="Line 38">
              <a:extLst>
                <a:ext uri="{FF2B5EF4-FFF2-40B4-BE49-F238E27FC236}">
                  <a16:creationId xmlns:a16="http://schemas.microsoft.com/office/drawing/2014/main" id="{47811F31-532F-8D86-CC82-6D21A155EE8C}"/>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08" name="Line 39">
              <a:extLst>
                <a:ext uri="{FF2B5EF4-FFF2-40B4-BE49-F238E27FC236}">
                  <a16:creationId xmlns:a16="http://schemas.microsoft.com/office/drawing/2014/main" id="{9D278F43-9AB5-9B83-87A4-24E5C3984CDC}"/>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4" name="Group 40">
            <a:extLst>
              <a:ext uri="{FF2B5EF4-FFF2-40B4-BE49-F238E27FC236}">
                <a16:creationId xmlns:a16="http://schemas.microsoft.com/office/drawing/2014/main" id="{4839D976-697C-4E14-F8B2-FE0616464F15}"/>
              </a:ext>
              <a:ext uri="{C183D7F6-B498-43B3-948B-1728B52AA6E4}">
                <adec:decorative xmlns:adec="http://schemas.microsoft.com/office/drawing/2017/decorative" val="1"/>
              </a:ext>
            </a:extLst>
          </p:cNvPr>
          <p:cNvGrpSpPr>
            <a:grpSpLocks/>
          </p:cNvGrpSpPr>
          <p:nvPr/>
        </p:nvGrpSpPr>
        <p:grpSpPr bwMode="auto">
          <a:xfrm>
            <a:off x="6654800" y="1949450"/>
            <a:ext cx="184150" cy="95250"/>
            <a:chOff x="4940" y="680"/>
            <a:chExt cx="116" cy="60"/>
          </a:xfrm>
        </p:grpSpPr>
        <p:sp>
          <p:nvSpPr>
            <p:cNvPr id="21601" name="Freeform 41">
              <a:extLst>
                <a:ext uri="{FF2B5EF4-FFF2-40B4-BE49-F238E27FC236}">
                  <a16:creationId xmlns:a16="http://schemas.microsoft.com/office/drawing/2014/main" id="{63DB4623-37AF-97C6-94BB-8FF79578FB68}"/>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2" name="Freeform 42">
              <a:extLst>
                <a:ext uri="{FF2B5EF4-FFF2-40B4-BE49-F238E27FC236}">
                  <a16:creationId xmlns:a16="http://schemas.microsoft.com/office/drawing/2014/main" id="{03D27908-8CE4-5148-5C87-609BDB7A0F7C}"/>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3" name="Line 43">
              <a:extLst>
                <a:ext uri="{FF2B5EF4-FFF2-40B4-BE49-F238E27FC236}">
                  <a16:creationId xmlns:a16="http://schemas.microsoft.com/office/drawing/2014/main" id="{84E52AA3-62B4-DDEA-3F5D-7321B2893972}"/>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04" name="Line 44">
              <a:extLst>
                <a:ext uri="{FF2B5EF4-FFF2-40B4-BE49-F238E27FC236}">
                  <a16:creationId xmlns:a16="http://schemas.microsoft.com/office/drawing/2014/main" id="{5C9F590F-A1A7-17FD-2081-F9586BD8A522}"/>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5" name="Group 45">
            <a:extLst>
              <a:ext uri="{FF2B5EF4-FFF2-40B4-BE49-F238E27FC236}">
                <a16:creationId xmlns:a16="http://schemas.microsoft.com/office/drawing/2014/main" id="{6B03A23F-D8AD-5089-76AE-0033BF394BF4}"/>
              </a:ext>
              <a:ext uri="{C183D7F6-B498-43B3-948B-1728B52AA6E4}">
                <adec:decorative xmlns:adec="http://schemas.microsoft.com/office/drawing/2017/decorative" val="1"/>
              </a:ext>
            </a:extLst>
          </p:cNvPr>
          <p:cNvGrpSpPr>
            <a:grpSpLocks/>
          </p:cNvGrpSpPr>
          <p:nvPr/>
        </p:nvGrpSpPr>
        <p:grpSpPr bwMode="auto">
          <a:xfrm>
            <a:off x="6896100" y="1822450"/>
            <a:ext cx="184150" cy="95250"/>
            <a:chOff x="4940" y="680"/>
            <a:chExt cx="116" cy="60"/>
          </a:xfrm>
        </p:grpSpPr>
        <p:sp>
          <p:nvSpPr>
            <p:cNvPr id="21597" name="Freeform 46">
              <a:extLst>
                <a:ext uri="{FF2B5EF4-FFF2-40B4-BE49-F238E27FC236}">
                  <a16:creationId xmlns:a16="http://schemas.microsoft.com/office/drawing/2014/main" id="{DB256A29-C961-4735-71DA-A023D7075127}"/>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8" name="Freeform 47">
              <a:extLst>
                <a:ext uri="{FF2B5EF4-FFF2-40B4-BE49-F238E27FC236}">
                  <a16:creationId xmlns:a16="http://schemas.microsoft.com/office/drawing/2014/main" id="{812B068C-DA14-0C42-E3F1-E8DF693719BB}"/>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9" name="Line 48">
              <a:extLst>
                <a:ext uri="{FF2B5EF4-FFF2-40B4-BE49-F238E27FC236}">
                  <a16:creationId xmlns:a16="http://schemas.microsoft.com/office/drawing/2014/main" id="{E324D5B3-48CF-3401-84DC-234FB471E907}"/>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00" name="Line 49">
              <a:extLst>
                <a:ext uri="{FF2B5EF4-FFF2-40B4-BE49-F238E27FC236}">
                  <a16:creationId xmlns:a16="http://schemas.microsoft.com/office/drawing/2014/main" id="{B1581332-0A0A-F80C-6B78-7EAC1378A720}"/>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6" name="Group 50">
            <a:extLst>
              <a:ext uri="{FF2B5EF4-FFF2-40B4-BE49-F238E27FC236}">
                <a16:creationId xmlns:a16="http://schemas.microsoft.com/office/drawing/2014/main" id="{059CE92B-B977-E15E-8803-79E229B972E7}"/>
              </a:ext>
              <a:ext uri="{C183D7F6-B498-43B3-948B-1728B52AA6E4}">
                <adec:decorative xmlns:adec="http://schemas.microsoft.com/office/drawing/2017/decorative" val="1"/>
              </a:ext>
            </a:extLst>
          </p:cNvPr>
          <p:cNvGrpSpPr>
            <a:grpSpLocks/>
          </p:cNvGrpSpPr>
          <p:nvPr/>
        </p:nvGrpSpPr>
        <p:grpSpPr bwMode="auto">
          <a:xfrm>
            <a:off x="6775450" y="2120900"/>
            <a:ext cx="184150" cy="95250"/>
            <a:chOff x="4940" y="680"/>
            <a:chExt cx="116" cy="60"/>
          </a:xfrm>
        </p:grpSpPr>
        <p:sp>
          <p:nvSpPr>
            <p:cNvPr id="21593" name="Freeform 51">
              <a:extLst>
                <a:ext uri="{FF2B5EF4-FFF2-40B4-BE49-F238E27FC236}">
                  <a16:creationId xmlns:a16="http://schemas.microsoft.com/office/drawing/2014/main" id="{471286FE-33B4-2EE7-4785-1652BB75B631}"/>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4" name="Freeform 52">
              <a:extLst>
                <a:ext uri="{FF2B5EF4-FFF2-40B4-BE49-F238E27FC236}">
                  <a16:creationId xmlns:a16="http://schemas.microsoft.com/office/drawing/2014/main" id="{0E8AE72D-150F-ED50-228B-754EC19FD32B}"/>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5" name="Line 53">
              <a:extLst>
                <a:ext uri="{FF2B5EF4-FFF2-40B4-BE49-F238E27FC236}">
                  <a16:creationId xmlns:a16="http://schemas.microsoft.com/office/drawing/2014/main" id="{C82149DA-263B-A6A4-68D3-C7C7DB897621}"/>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96" name="Line 54">
              <a:extLst>
                <a:ext uri="{FF2B5EF4-FFF2-40B4-BE49-F238E27FC236}">
                  <a16:creationId xmlns:a16="http://schemas.microsoft.com/office/drawing/2014/main" id="{2ACFE440-7B48-ADB1-7F75-E5CD847B95B6}"/>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7" name="Group 55">
            <a:extLst>
              <a:ext uri="{FF2B5EF4-FFF2-40B4-BE49-F238E27FC236}">
                <a16:creationId xmlns:a16="http://schemas.microsoft.com/office/drawing/2014/main" id="{BAD83FD6-82FF-31A8-1A78-C9B97DD33D2E}"/>
              </a:ext>
              <a:ext uri="{C183D7F6-B498-43B3-948B-1728B52AA6E4}">
                <adec:decorative xmlns:adec="http://schemas.microsoft.com/office/drawing/2017/decorative" val="1"/>
              </a:ext>
            </a:extLst>
          </p:cNvPr>
          <p:cNvGrpSpPr>
            <a:grpSpLocks/>
          </p:cNvGrpSpPr>
          <p:nvPr/>
        </p:nvGrpSpPr>
        <p:grpSpPr bwMode="auto">
          <a:xfrm>
            <a:off x="7035800" y="2000250"/>
            <a:ext cx="184150" cy="95250"/>
            <a:chOff x="4940" y="680"/>
            <a:chExt cx="116" cy="60"/>
          </a:xfrm>
        </p:grpSpPr>
        <p:sp>
          <p:nvSpPr>
            <p:cNvPr id="21589" name="Freeform 56">
              <a:extLst>
                <a:ext uri="{FF2B5EF4-FFF2-40B4-BE49-F238E27FC236}">
                  <a16:creationId xmlns:a16="http://schemas.microsoft.com/office/drawing/2014/main" id="{AAB9A9E4-44B8-3498-5B34-ACA5042C52B4}"/>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0" name="Freeform 57">
              <a:extLst>
                <a:ext uri="{FF2B5EF4-FFF2-40B4-BE49-F238E27FC236}">
                  <a16:creationId xmlns:a16="http://schemas.microsoft.com/office/drawing/2014/main" id="{E00060A4-75E2-7838-3116-71ECB33E55AD}"/>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1" name="Line 58">
              <a:extLst>
                <a:ext uri="{FF2B5EF4-FFF2-40B4-BE49-F238E27FC236}">
                  <a16:creationId xmlns:a16="http://schemas.microsoft.com/office/drawing/2014/main" id="{1D64248D-5DE0-1DB8-A03B-078B10FCEB96}"/>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92" name="Line 59">
              <a:extLst>
                <a:ext uri="{FF2B5EF4-FFF2-40B4-BE49-F238E27FC236}">
                  <a16:creationId xmlns:a16="http://schemas.microsoft.com/office/drawing/2014/main" id="{F9204223-FF8B-6D2C-2224-58494D72B2DE}"/>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8" name="Group 60">
            <a:extLst>
              <a:ext uri="{FF2B5EF4-FFF2-40B4-BE49-F238E27FC236}">
                <a16:creationId xmlns:a16="http://schemas.microsoft.com/office/drawing/2014/main" id="{76BE616B-5554-686F-AF8D-77A1A0AB1C7C}"/>
              </a:ext>
              <a:ext uri="{C183D7F6-B498-43B3-948B-1728B52AA6E4}">
                <adec:decorative xmlns:adec="http://schemas.microsoft.com/office/drawing/2017/decorative" val="1"/>
              </a:ext>
            </a:extLst>
          </p:cNvPr>
          <p:cNvGrpSpPr>
            <a:grpSpLocks/>
          </p:cNvGrpSpPr>
          <p:nvPr/>
        </p:nvGrpSpPr>
        <p:grpSpPr bwMode="auto">
          <a:xfrm>
            <a:off x="7226300" y="2197100"/>
            <a:ext cx="184150" cy="95250"/>
            <a:chOff x="4940" y="680"/>
            <a:chExt cx="116" cy="60"/>
          </a:xfrm>
        </p:grpSpPr>
        <p:sp>
          <p:nvSpPr>
            <p:cNvPr id="21585" name="Freeform 61">
              <a:extLst>
                <a:ext uri="{FF2B5EF4-FFF2-40B4-BE49-F238E27FC236}">
                  <a16:creationId xmlns:a16="http://schemas.microsoft.com/office/drawing/2014/main" id="{DF401591-3D28-926B-9B0F-60B31D56E0B9}"/>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86" name="Freeform 62">
              <a:extLst>
                <a:ext uri="{FF2B5EF4-FFF2-40B4-BE49-F238E27FC236}">
                  <a16:creationId xmlns:a16="http://schemas.microsoft.com/office/drawing/2014/main" id="{8841487D-418C-6CB7-B3BD-73A4FA01BBA9}"/>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87" name="Line 63">
              <a:extLst>
                <a:ext uri="{FF2B5EF4-FFF2-40B4-BE49-F238E27FC236}">
                  <a16:creationId xmlns:a16="http://schemas.microsoft.com/office/drawing/2014/main" id="{F1A1CFD3-1DB0-A0B4-5FE5-D74AFA4266F9}"/>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88" name="Line 64">
              <a:extLst>
                <a:ext uri="{FF2B5EF4-FFF2-40B4-BE49-F238E27FC236}">
                  <a16:creationId xmlns:a16="http://schemas.microsoft.com/office/drawing/2014/main" id="{38601200-FA9E-6A9A-F34C-CE9872CF4160}"/>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9" name="Group 65">
            <a:extLst>
              <a:ext uri="{FF2B5EF4-FFF2-40B4-BE49-F238E27FC236}">
                <a16:creationId xmlns:a16="http://schemas.microsoft.com/office/drawing/2014/main" id="{A544AEDF-B81D-B8FD-F408-43B356DCC0DF}"/>
              </a:ext>
              <a:ext uri="{C183D7F6-B498-43B3-948B-1728B52AA6E4}">
                <adec:decorative xmlns:adec="http://schemas.microsoft.com/office/drawing/2017/decorative" val="1"/>
              </a:ext>
            </a:extLst>
          </p:cNvPr>
          <p:cNvGrpSpPr>
            <a:grpSpLocks/>
          </p:cNvGrpSpPr>
          <p:nvPr/>
        </p:nvGrpSpPr>
        <p:grpSpPr bwMode="auto">
          <a:xfrm>
            <a:off x="6927850" y="2260600"/>
            <a:ext cx="184150" cy="95250"/>
            <a:chOff x="4940" y="680"/>
            <a:chExt cx="116" cy="60"/>
          </a:xfrm>
        </p:grpSpPr>
        <p:sp>
          <p:nvSpPr>
            <p:cNvPr id="21581" name="Freeform 66">
              <a:extLst>
                <a:ext uri="{FF2B5EF4-FFF2-40B4-BE49-F238E27FC236}">
                  <a16:creationId xmlns:a16="http://schemas.microsoft.com/office/drawing/2014/main" id="{8EB5D7AC-416A-6774-3FD7-4CB19C1031A5}"/>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82" name="Freeform 67">
              <a:extLst>
                <a:ext uri="{FF2B5EF4-FFF2-40B4-BE49-F238E27FC236}">
                  <a16:creationId xmlns:a16="http://schemas.microsoft.com/office/drawing/2014/main" id="{E51EAAE1-80B6-8D9D-530A-3E97EB88BD2C}"/>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83" name="Line 68">
              <a:extLst>
                <a:ext uri="{FF2B5EF4-FFF2-40B4-BE49-F238E27FC236}">
                  <a16:creationId xmlns:a16="http://schemas.microsoft.com/office/drawing/2014/main" id="{43942DB8-B299-B900-00F6-F1E6C51A458B}"/>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84" name="Line 69">
              <a:extLst>
                <a:ext uri="{FF2B5EF4-FFF2-40B4-BE49-F238E27FC236}">
                  <a16:creationId xmlns:a16="http://schemas.microsoft.com/office/drawing/2014/main" id="{E14AEEA3-39ED-62FF-917B-EEB23DBBD51B}"/>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30" name="Group 70">
            <a:extLst>
              <a:ext uri="{FF2B5EF4-FFF2-40B4-BE49-F238E27FC236}">
                <a16:creationId xmlns:a16="http://schemas.microsoft.com/office/drawing/2014/main" id="{2DB03BF3-A9F9-7139-C9D3-1E410C868027}"/>
              </a:ext>
              <a:ext uri="{C183D7F6-B498-43B3-948B-1728B52AA6E4}">
                <adec:decorative xmlns:adec="http://schemas.microsoft.com/office/drawing/2017/decorative" val="1"/>
              </a:ext>
            </a:extLst>
          </p:cNvPr>
          <p:cNvGrpSpPr>
            <a:grpSpLocks/>
          </p:cNvGrpSpPr>
          <p:nvPr/>
        </p:nvGrpSpPr>
        <p:grpSpPr bwMode="auto">
          <a:xfrm>
            <a:off x="7086600" y="2387600"/>
            <a:ext cx="184150" cy="95250"/>
            <a:chOff x="4940" y="680"/>
            <a:chExt cx="116" cy="60"/>
          </a:xfrm>
        </p:grpSpPr>
        <p:sp>
          <p:nvSpPr>
            <p:cNvPr id="21577" name="Freeform 71">
              <a:extLst>
                <a:ext uri="{FF2B5EF4-FFF2-40B4-BE49-F238E27FC236}">
                  <a16:creationId xmlns:a16="http://schemas.microsoft.com/office/drawing/2014/main" id="{504ACB36-F09B-1DC1-40FD-F58CE455FBB3}"/>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8" name="Freeform 72">
              <a:extLst>
                <a:ext uri="{FF2B5EF4-FFF2-40B4-BE49-F238E27FC236}">
                  <a16:creationId xmlns:a16="http://schemas.microsoft.com/office/drawing/2014/main" id="{CFBDD25F-F947-13A7-256D-81437EEBEBD7}"/>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9" name="Line 73">
              <a:extLst>
                <a:ext uri="{FF2B5EF4-FFF2-40B4-BE49-F238E27FC236}">
                  <a16:creationId xmlns:a16="http://schemas.microsoft.com/office/drawing/2014/main" id="{4658C28D-6F89-DBB8-66EA-FC680F66EDBE}"/>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80" name="Line 74">
              <a:extLst>
                <a:ext uri="{FF2B5EF4-FFF2-40B4-BE49-F238E27FC236}">
                  <a16:creationId xmlns:a16="http://schemas.microsoft.com/office/drawing/2014/main" id="{3021C6C5-099A-1399-5DA4-32151A087860}"/>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31" name="Group 75">
            <a:extLst>
              <a:ext uri="{FF2B5EF4-FFF2-40B4-BE49-F238E27FC236}">
                <a16:creationId xmlns:a16="http://schemas.microsoft.com/office/drawing/2014/main" id="{65EB2CAD-D3C3-E7B3-E776-13B85BF04BEB}"/>
              </a:ext>
              <a:ext uri="{C183D7F6-B498-43B3-948B-1728B52AA6E4}">
                <adec:decorative xmlns:adec="http://schemas.microsoft.com/office/drawing/2017/decorative" val="1"/>
              </a:ext>
            </a:extLst>
          </p:cNvPr>
          <p:cNvGrpSpPr>
            <a:grpSpLocks/>
          </p:cNvGrpSpPr>
          <p:nvPr/>
        </p:nvGrpSpPr>
        <p:grpSpPr bwMode="auto">
          <a:xfrm>
            <a:off x="7200900" y="2540000"/>
            <a:ext cx="184150" cy="95250"/>
            <a:chOff x="4940" y="680"/>
            <a:chExt cx="116" cy="60"/>
          </a:xfrm>
        </p:grpSpPr>
        <p:sp>
          <p:nvSpPr>
            <p:cNvPr id="21573" name="Freeform 76">
              <a:extLst>
                <a:ext uri="{FF2B5EF4-FFF2-40B4-BE49-F238E27FC236}">
                  <a16:creationId xmlns:a16="http://schemas.microsoft.com/office/drawing/2014/main" id="{F9CFB780-C0CC-34E2-B73C-763C9D85B806}"/>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4" name="Freeform 77">
              <a:extLst>
                <a:ext uri="{FF2B5EF4-FFF2-40B4-BE49-F238E27FC236}">
                  <a16:creationId xmlns:a16="http://schemas.microsoft.com/office/drawing/2014/main" id="{182415F4-A3E5-BD07-F6C3-1B54EAE9F779}"/>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5" name="Line 78">
              <a:extLst>
                <a:ext uri="{FF2B5EF4-FFF2-40B4-BE49-F238E27FC236}">
                  <a16:creationId xmlns:a16="http://schemas.microsoft.com/office/drawing/2014/main" id="{EA010600-C92D-D26B-C16D-A316E91CCC5F}"/>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76" name="Line 79">
              <a:extLst>
                <a:ext uri="{FF2B5EF4-FFF2-40B4-BE49-F238E27FC236}">
                  <a16:creationId xmlns:a16="http://schemas.microsoft.com/office/drawing/2014/main" id="{E4E295F2-11A7-1F11-A62E-9A506141166C}"/>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32" name="Group 80">
            <a:extLst>
              <a:ext uri="{FF2B5EF4-FFF2-40B4-BE49-F238E27FC236}">
                <a16:creationId xmlns:a16="http://schemas.microsoft.com/office/drawing/2014/main" id="{BCE670D9-1D8B-5A97-5274-71B880F8CD8D}"/>
              </a:ext>
              <a:ext uri="{C183D7F6-B498-43B3-948B-1728B52AA6E4}">
                <adec:decorative xmlns:adec="http://schemas.microsoft.com/office/drawing/2017/decorative" val="1"/>
              </a:ext>
            </a:extLst>
          </p:cNvPr>
          <p:cNvGrpSpPr>
            <a:grpSpLocks/>
          </p:cNvGrpSpPr>
          <p:nvPr/>
        </p:nvGrpSpPr>
        <p:grpSpPr bwMode="auto">
          <a:xfrm>
            <a:off x="6940550" y="2508250"/>
            <a:ext cx="184150" cy="95250"/>
            <a:chOff x="4940" y="680"/>
            <a:chExt cx="116" cy="60"/>
          </a:xfrm>
        </p:grpSpPr>
        <p:sp>
          <p:nvSpPr>
            <p:cNvPr id="21569" name="Freeform 81">
              <a:extLst>
                <a:ext uri="{FF2B5EF4-FFF2-40B4-BE49-F238E27FC236}">
                  <a16:creationId xmlns:a16="http://schemas.microsoft.com/office/drawing/2014/main" id="{B4A31741-B007-3CD8-8A32-2887571969AA}"/>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0" name="Freeform 82">
              <a:extLst>
                <a:ext uri="{FF2B5EF4-FFF2-40B4-BE49-F238E27FC236}">
                  <a16:creationId xmlns:a16="http://schemas.microsoft.com/office/drawing/2014/main" id="{6C7A7E1B-0823-8B00-802B-A03D277EB5A0}"/>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1" name="Line 83">
              <a:extLst>
                <a:ext uri="{FF2B5EF4-FFF2-40B4-BE49-F238E27FC236}">
                  <a16:creationId xmlns:a16="http://schemas.microsoft.com/office/drawing/2014/main" id="{6D599F97-3A19-0F6F-078C-8800CECE5A7E}"/>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72" name="Line 84">
              <a:extLst>
                <a:ext uri="{FF2B5EF4-FFF2-40B4-BE49-F238E27FC236}">
                  <a16:creationId xmlns:a16="http://schemas.microsoft.com/office/drawing/2014/main" id="{F9674FF3-70EE-1699-8217-9892D1DAF789}"/>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33" name="Group 85">
            <a:extLst>
              <a:ext uri="{FF2B5EF4-FFF2-40B4-BE49-F238E27FC236}">
                <a16:creationId xmlns:a16="http://schemas.microsoft.com/office/drawing/2014/main" id="{C2BDBD03-D207-7C8C-17FD-92BC66EC4A27}"/>
              </a:ext>
              <a:ext uri="{C183D7F6-B498-43B3-948B-1728B52AA6E4}">
                <adec:decorative xmlns:adec="http://schemas.microsoft.com/office/drawing/2017/decorative" val="1"/>
              </a:ext>
            </a:extLst>
          </p:cNvPr>
          <p:cNvGrpSpPr>
            <a:grpSpLocks/>
          </p:cNvGrpSpPr>
          <p:nvPr/>
        </p:nvGrpSpPr>
        <p:grpSpPr bwMode="auto">
          <a:xfrm>
            <a:off x="6889750" y="2705100"/>
            <a:ext cx="184150" cy="95250"/>
            <a:chOff x="4940" y="680"/>
            <a:chExt cx="116" cy="60"/>
          </a:xfrm>
        </p:grpSpPr>
        <p:sp>
          <p:nvSpPr>
            <p:cNvPr id="21565" name="Freeform 86">
              <a:extLst>
                <a:ext uri="{FF2B5EF4-FFF2-40B4-BE49-F238E27FC236}">
                  <a16:creationId xmlns:a16="http://schemas.microsoft.com/office/drawing/2014/main" id="{3D8329A8-D12A-5AA1-826E-972FFC717F8E}"/>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6" name="Freeform 87">
              <a:extLst>
                <a:ext uri="{FF2B5EF4-FFF2-40B4-BE49-F238E27FC236}">
                  <a16:creationId xmlns:a16="http://schemas.microsoft.com/office/drawing/2014/main" id="{99CB39C2-D92B-5442-E7D5-D9238F225DDE}"/>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7" name="Line 88">
              <a:extLst>
                <a:ext uri="{FF2B5EF4-FFF2-40B4-BE49-F238E27FC236}">
                  <a16:creationId xmlns:a16="http://schemas.microsoft.com/office/drawing/2014/main" id="{A1FE6A93-C27B-BD95-B5E0-C9FFE53204E7}"/>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68" name="Line 89">
              <a:extLst>
                <a:ext uri="{FF2B5EF4-FFF2-40B4-BE49-F238E27FC236}">
                  <a16:creationId xmlns:a16="http://schemas.microsoft.com/office/drawing/2014/main" id="{FC046C9A-4A5B-FA5D-06B1-DF43773D06F2}"/>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34" name="Group 90">
            <a:extLst>
              <a:ext uri="{FF2B5EF4-FFF2-40B4-BE49-F238E27FC236}">
                <a16:creationId xmlns:a16="http://schemas.microsoft.com/office/drawing/2014/main" id="{1D6585EA-9EFC-03B9-EC5E-FFDFDB9C213B}"/>
              </a:ext>
              <a:ext uri="{C183D7F6-B498-43B3-948B-1728B52AA6E4}">
                <adec:decorative xmlns:adec="http://schemas.microsoft.com/office/drawing/2017/decorative" val="1"/>
              </a:ext>
            </a:extLst>
          </p:cNvPr>
          <p:cNvGrpSpPr>
            <a:grpSpLocks/>
          </p:cNvGrpSpPr>
          <p:nvPr/>
        </p:nvGrpSpPr>
        <p:grpSpPr bwMode="auto">
          <a:xfrm>
            <a:off x="7150100" y="2882900"/>
            <a:ext cx="184150" cy="95250"/>
            <a:chOff x="4940" y="680"/>
            <a:chExt cx="116" cy="60"/>
          </a:xfrm>
        </p:grpSpPr>
        <p:sp>
          <p:nvSpPr>
            <p:cNvPr id="21561" name="Freeform 91">
              <a:extLst>
                <a:ext uri="{FF2B5EF4-FFF2-40B4-BE49-F238E27FC236}">
                  <a16:creationId xmlns:a16="http://schemas.microsoft.com/office/drawing/2014/main" id="{06B703C1-7AAB-C649-CE8D-A23573828BF6}"/>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2" name="Freeform 92">
              <a:extLst>
                <a:ext uri="{FF2B5EF4-FFF2-40B4-BE49-F238E27FC236}">
                  <a16:creationId xmlns:a16="http://schemas.microsoft.com/office/drawing/2014/main" id="{9D48737D-1EA1-007B-EF3C-E26A2E318A6B}"/>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Line 93">
              <a:extLst>
                <a:ext uri="{FF2B5EF4-FFF2-40B4-BE49-F238E27FC236}">
                  <a16:creationId xmlns:a16="http://schemas.microsoft.com/office/drawing/2014/main" id="{F69D4259-5EB5-59E8-10A1-94899C4E8171}"/>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64" name="Line 94">
              <a:extLst>
                <a:ext uri="{FF2B5EF4-FFF2-40B4-BE49-F238E27FC236}">
                  <a16:creationId xmlns:a16="http://schemas.microsoft.com/office/drawing/2014/main" id="{D76CFD9D-CDF8-8DDF-7A10-7ACD91241F5A}"/>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35" name="Group 95">
            <a:extLst>
              <a:ext uri="{FF2B5EF4-FFF2-40B4-BE49-F238E27FC236}">
                <a16:creationId xmlns:a16="http://schemas.microsoft.com/office/drawing/2014/main" id="{AD9E9BFC-4FD5-9B65-7A9B-87158242A071}"/>
              </a:ext>
              <a:ext uri="{C183D7F6-B498-43B3-948B-1728B52AA6E4}">
                <adec:decorative xmlns:adec="http://schemas.microsoft.com/office/drawing/2017/decorative" val="1"/>
              </a:ext>
            </a:extLst>
          </p:cNvPr>
          <p:cNvGrpSpPr>
            <a:grpSpLocks/>
          </p:cNvGrpSpPr>
          <p:nvPr/>
        </p:nvGrpSpPr>
        <p:grpSpPr bwMode="auto">
          <a:xfrm>
            <a:off x="6883400" y="2901950"/>
            <a:ext cx="184150" cy="95250"/>
            <a:chOff x="4940" y="680"/>
            <a:chExt cx="116" cy="60"/>
          </a:xfrm>
        </p:grpSpPr>
        <p:sp>
          <p:nvSpPr>
            <p:cNvPr id="21557" name="Freeform 96">
              <a:extLst>
                <a:ext uri="{FF2B5EF4-FFF2-40B4-BE49-F238E27FC236}">
                  <a16:creationId xmlns:a16="http://schemas.microsoft.com/office/drawing/2014/main" id="{61A92D7B-3198-B267-5996-E109ECCC5BE1}"/>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8" name="Freeform 97">
              <a:extLst>
                <a:ext uri="{FF2B5EF4-FFF2-40B4-BE49-F238E27FC236}">
                  <a16:creationId xmlns:a16="http://schemas.microsoft.com/office/drawing/2014/main" id="{82960029-1253-CAC1-4E1E-BA79F3139624}"/>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9" name="Line 98">
              <a:extLst>
                <a:ext uri="{FF2B5EF4-FFF2-40B4-BE49-F238E27FC236}">
                  <a16:creationId xmlns:a16="http://schemas.microsoft.com/office/drawing/2014/main" id="{156D7A7E-15B8-CA76-780D-10674B8A65BB}"/>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60" name="Line 99">
              <a:extLst>
                <a:ext uri="{FF2B5EF4-FFF2-40B4-BE49-F238E27FC236}">
                  <a16:creationId xmlns:a16="http://schemas.microsoft.com/office/drawing/2014/main" id="{1CDF0193-7657-3506-AAF6-FF4B195E4D0E}"/>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36" name="Group 100">
            <a:extLst>
              <a:ext uri="{FF2B5EF4-FFF2-40B4-BE49-F238E27FC236}">
                <a16:creationId xmlns:a16="http://schemas.microsoft.com/office/drawing/2014/main" id="{B9C23E46-FA49-A07E-F2B3-36AF7F377F53}"/>
              </a:ext>
              <a:ext uri="{C183D7F6-B498-43B3-948B-1728B52AA6E4}">
                <adec:decorative xmlns:adec="http://schemas.microsoft.com/office/drawing/2017/decorative" val="1"/>
              </a:ext>
            </a:extLst>
          </p:cNvPr>
          <p:cNvGrpSpPr>
            <a:grpSpLocks/>
          </p:cNvGrpSpPr>
          <p:nvPr/>
        </p:nvGrpSpPr>
        <p:grpSpPr bwMode="auto">
          <a:xfrm>
            <a:off x="7200900" y="2711450"/>
            <a:ext cx="184150" cy="95250"/>
            <a:chOff x="4940" y="680"/>
            <a:chExt cx="116" cy="60"/>
          </a:xfrm>
        </p:grpSpPr>
        <p:sp>
          <p:nvSpPr>
            <p:cNvPr id="21553" name="Freeform 101">
              <a:extLst>
                <a:ext uri="{FF2B5EF4-FFF2-40B4-BE49-F238E27FC236}">
                  <a16:creationId xmlns:a16="http://schemas.microsoft.com/office/drawing/2014/main" id="{C6FC73B5-2E2A-D436-D244-64215E9E0B40}"/>
                </a:ext>
              </a:extLst>
            </p:cNvPr>
            <p:cNvSpPr>
              <a:spLocks/>
            </p:cNvSpPr>
            <p:nvPr/>
          </p:nvSpPr>
          <p:spPr bwMode="auto">
            <a:xfrm>
              <a:off x="5000" y="704"/>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4" name="Freeform 102">
              <a:extLst>
                <a:ext uri="{FF2B5EF4-FFF2-40B4-BE49-F238E27FC236}">
                  <a16:creationId xmlns:a16="http://schemas.microsoft.com/office/drawing/2014/main" id="{723F2702-5A5F-4583-0148-D70157CCB7FA}"/>
                </a:ext>
              </a:extLst>
            </p:cNvPr>
            <p:cNvSpPr>
              <a:spLocks/>
            </p:cNvSpPr>
            <p:nvPr/>
          </p:nvSpPr>
          <p:spPr bwMode="auto">
            <a:xfrm flipH="1">
              <a:off x="4940" y="700"/>
              <a:ext cx="56" cy="36"/>
            </a:xfrm>
            <a:custGeom>
              <a:avLst/>
              <a:gdLst>
                <a:gd name="T0" fmla="*/ 56 w 56"/>
                <a:gd name="T1" fmla="*/ 0 h 36"/>
                <a:gd name="T2" fmla="*/ 16 w 56"/>
                <a:gd name="T3" fmla="*/ 8 h 36"/>
                <a:gd name="T4" fmla="*/ 0 w 56"/>
                <a:gd name="T5" fmla="*/ 36 h 36"/>
                <a:gd name="T6" fmla="*/ 0 60000 65536"/>
                <a:gd name="T7" fmla="*/ 0 60000 65536"/>
                <a:gd name="T8" fmla="*/ 0 60000 65536"/>
                <a:gd name="T9" fmla="*/ 0 w 56"/>
                <a:gd name="T10" fmla="*/ 0 h 36"/>
                <a:gd name="T11" fmla="*/ 56 w 56"/>
                <a:gd name="T12" fmla="*/ 36 h 36"/>
              </a:gdLst>
              <a:ahLst/>
              <a:cxnLst>
                <a:cxn ang="T6">
                  <a:pos x="T0" y="T1"/>
                </a:cxn>
                <a:cxn ang="T7">
                  <a:pos x="T2" y="T3"/>
                </a:cxn>
                <a:cxn ang="T8">
                  <a:pos x="T4" y="T5"/>
                </a:cxn>
              </a:cxnLst>
              <a:rect l="T9" t="T10" r="T11" b="T12"/>
              <a:pathLst>
                <a:path w="56" h="36">
                  <a:moveTo>
                    <a:pt x="56" y="0"/>
                  </a:moveTo>
                  <a:cubicBezTo>
                    <a:pt x="40" y="1"/>
                    <a:pt x="25" y="2"/>
                    <a:pt x="16" y="8"/>
                  </a:cubicBezTo>
                  <a:cubicBezTo>
                    <a:pt x="7" y="14"/>
                    <a:pt x="3" y="31"/>
                    <a:pt x="0" y="36"/>
                  </a:cubicBezTo>
                </a:path>
              </a:pathLst>
            </a:custGeom>
            <a:noFill/>
            <a:ln w="12700" cap="sq">
              <a:solidFill>
                <a:srgbClr val="895B2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5" name="Line 103">
              <a:extLst>
                <a:ext uri="{FF2B5EF4-FFF2-40B4-BE49-F238E27FC236}">
                  <a16:creationId xmlns:a16="http://schemas.microsoft.com/office/drawing/2014/main" id="{EBBB3C69-AC9C-820B-46BD-A4454261F738}"/>
                </a:ext>
              </a:extLst>
            </p:cNvPr>
            <p:cNvSpPr>
              <a:spLocks noChangeShapeType="1"/>
            </p:cNvSpPr>
            <p:nvPr/>
          </p:nvSpPr>
          <p:spPr bwMode="auto">
            <a:xfrm flipH="1" flipV="1">
              <a:off x="4992" y="688"/>
              <a:ext cx="8" cy="52"/>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56" name="Line 104">
              <a:extLst>
                <a:ext uri="{FF2B5EF4-FFF2-40B4-BE49-F238E27FC236}">
                  <a16:creationId xmlns:a16="http://schemas.microsoft.com/office/drawing/2014/main" id="{580559D5-6410-CEEC-E9F6-345614D3BB6A}"/>
                </a:ext>
              </a:extLst>
            </p:cNvPr>
            <p:cNvSpPr>
              <a:spLocks noChangeShapeType="1"/>
            </p:cNvSpPr>
            <p:nvPr/>
          </p:nvSpPr>
          <p:spPr bwMode="auto">
            <a:xfrm flipV="1">
              <a:off x="5000" y="680"/>
              <a:ext cx="12" cy="60"/>
            </a:xfrm>
            <a:prstGeom prst="line">
              <a:avLst/>
            </a:prstGeom>
            <a:noFill/>
            <a:ln w="12700" cap="sq">
              <a:solidFill>
                <a:srgbClr val="895B2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10761" name="AutoShape 105">
            <a:extLst>
              <a:ext uri="{FF2B5EF4-FFF2-40B4-BE49-F238E27FC236}">
                <a16:creationId xmlns:a16="http://schemas.microsoft.com/office/drawing/2014/main" id="{E2C11D67-4114-144D-940A-23630381E7D2}"/>
              </a:ext>
              <a:ext uri="{C183D7F6-B498-43B3-948B-1728B52AA6E4}">
                <adec:decorative xmlns:adec="http://schemas.microsoft.com/office/drawing/2017/decorative" val="1"/>
              </a:ext>
            </a:extLst>
          </p:cNvPr>
          <p:cNvSpPr>
            <a:spLocks noChangeArrowheads="1"/>
          </p:cNvSpPr>
          <p:nvPr/>
        </p:nvSpPr>
        <p:spPr bwMode="auto">
          <a:xfrm>
            <a:off x="6203950" y="61436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62" name="AutoShape 106">
            <a:extLst>
              <a:ext uri="{FF2B5EF4-FFF2-40B4-BE49-F238E27FC236}">
                <a16:creationId xmlns:a16="http://schemas.microsoft.com/office/drawing/2014/main" id="{A6DD4E08-B000-5D15-8B6A-5AD064F7D040}"/>
              </a:ext>
              <a:ext uri="{C183D7F6-B498-43B3-948B-1728B52AA6E4}">
                <adec:decorative xmlns:adec="http://schemas.microsoft.com/office/drawing/2017/decorative" val="1"/>
              </a:ext>
            </a:extLst>
          </p:cNvPr>
          <p:cNvSpPr>
            <a:spLocks noChangeArrowheads="1"/>
          </p:cNvSpPr>
          <p:nvPr/>
        </p:nvSpPr>
        <p:spPr bwMode="auto">
          <a:xfrm>
            <a:off x="704850" y="6308725"/>
            <a:ext cx="406400" cy="3492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63" name="AutoShape 107">
            <a:extLst>
              <a:ext uri="{FF2B5EF4-FFF2-40B4-BE49-F238E27FC236}">
                <a16:creationId xmlns:a16="http://schemas.microsoft.com/office/drawing/2014/main" id="{027F58B0-5788-1B03-8DEA-5AA82F638516}"/>
              </a:ext>
              <a:ext uri="{C183D7F6-B498-43B3-948B-1728B52AA6E4}">
                <adec:decorative xmlns:adec="http://schemas.microsoft.com/office/drawing/2017/decorative" val="1"/>
              </a:ext>
            </a:extLst>
          </p:cNvPr>
          <p:cNvSpPr>
            <a:spLocks noChangeArrowheads="1"/>
          </p:cNvSpPr>
          <p:nvPr/>
        </p:nvSpPr>
        <p:spPr bwMode="auto">
          <a:xfrm>
            <a:off x="7461250" y="4302125"/>
            <a:ext cx="406400" cy="3492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21540" name="Freeform 108">
            <a:extLst>
              <a:ext uri="{FF2B5EF4-FFF2-40B4-BE49-F238E27FC236}">
                <a16:creationId xmlns:a16="http://schemas.microsoft.com/office/drawing/2014/main" id="{6D5F2CCA-AF1E-A221-95C0-98F2B52F494B}"/>
              </a:ext>
              <a:ext uri="{C183D7F6-B498-43B3-948B-1728B52AA6E4}">
                <adec:decorative xmlns:adec="http://schemas.microsoft.com/office/drawing/2017/decorative" val="1"/>
              </a:ext>
            </a:extLst>
          </p:cNvPr>
          <p:cNvSpPr>
            <a:spLocks/>
          </p:cNvSpPr>
          <p:nvPr/>
        </p:nvSpPr>
        <p:spPr bwMode="auto">
          <a:xfrm>
            <a:off x="1016000" y="1301750"/>
            <a:ext cx="6662738" cy="5099050"/>
          </a:xfrm>
          <a:custGeom>
            <a:avLst/>
            <a:gdLst>
              <a:gd name="T0" fmla="*/ 0 w 4197"/>
              <a:gd name="T1" fmla="*/ 2147483647 h 3212"/>
              <a:gd name="T2" fmla="*/ 2147483647 w 4197"/>
              <a:gd name="T3" fmla="*/ 2147483647 h 3212"/>
              <a:gd name="T4" fmla="*/ 2147483647 w 4197"/>
              <a:gd name="T5" fmla="*/ 2147483647 h 3212"/>
              <a:gd name="T6" fmla="*/ 2147483647 w 4197"/>
              <a:gd name="T7" fmla="*/ 2147483647 h 3212"/>
              <a:gd name="T8" fmla="*/ 2147483647 w 4197"/>
              <a:gd name="T9" fmla="*/ 2147483647 h 3212"/>
              <a:gd name="T10" fmla="*/ 2147483647 w 4197"/>
              <a:gd name="T11" fmla="*/ 2147483647 h 3212"/>
              <a:gd name="T12" fmla="*/ 2147483647 w 4197"/>
              <a:gd name="T13" fmla="*/ 2147483647 h 3212"/>
              <a:gd name="T14" fmla="*/ 2147483647 w 4197"/>
              <a:gd name="T15" fmla="*/ 2147483647 h 3212"/>
              <a:gd name="T16" fmla="*/ 2147483647 w 4197"/>
              <a:gd name="T17" fmla="*/ 2147483647 h 3212"/>
              <a:gd name="T18" fmla="*/ 2147483647 w 4197"/>
              <a:gd name="T19" fmla="*/ 2147483647 h 3212"/>
              <a:gd name="T20" fmla="*/ 2147483647 w 4197"/>
              <a:gd name="T21" fmla="*/ 2147483647 h 3212"/>
              <a:gd name="T22" fmla="*/ 2147483647 w 4197"/>
              <a:gd name="T23" fmla="*/ 2147483647 h 3212"/>
              <a:gd name="T24" fmla="*/ 2147483647 w 4197"/>
              <a:gd name="T25" fmla="*/ 2147483647 h 3212"/>
              <a:gd name="T26" fmla="*/ 2147483647 w 4197"/>
              <a:gd name="T27" fmla="*/ 2147483647 h 3212"/>
              <a:gd name="T28" fmla="*/ 2147483647 w 4197"/>
              <a:gd name="T29" fmla="*/ 2147483647 h 3212"/>
              <a:gd name="T30" fmla="*/ 2147483647 w 4197"/>
              <a:gd name="T31" fmla="*/ 2147483647 h 32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97"/>
              <a:gd name="T49" fmla="*/ 0 h 3212"/>
              <a:gd name="T50" fmla="*/ 4197 w 4197"/>
              <a:gd name="T51" fmla="*/ 3212 h 32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97" h="3212">
                <a:moveTo>
                  <a:pt x="0" y="3212"/>
                </a:moveTo>
                <a:cubicBezTo>
                  <a:pt x="0" y="3192"/>
                  <a:pt x="1" y="3173"/>
                  <a:pt x="88" y="3108"/>
                </a:cubicBezTo>
                <a:cubicBezTo>
                  <a:pt x="175" y="3043"/>
                  <a:pt x="411" y="2964"/>
                  <a:pt x="520" y="2820"/>
                </a:cubicBezTo>
                <a:cubicBezTo>
                  <a:pt x="629" y="2676"/>
                  <a:pt x="647" y="2452"/>
                  <a:pt x="744" y="2244"/>
                </a:cubicBezTo>
                <a:cubicBezTo>
                  <a:pt x="841" y="2036"/>
                  <a:pt x="1088" y="1788"/>
                  <a:pt x="1104" y="1572"/>
                </a:cubicBezTo>
                <a:cubicBezTo>
                  <a:pt x="1120" y="1356"/>
                  <a:pt x="835" y="1089"/>
                  <a:pt x="840" y="948"/>
                </a:cubicBezTo>
                <a:cubicBezTo>
                  <a:pt x="845" y="807"/>
                  <a:pt x="1003" y="723"/>
                  <a:pt x="1136" y="724"/>
                </a:cubicBezTo>
                <a:cubicBezTo>
                  <a:pt x="1269" y="725"/>
                  <a:pt x="1453" y="905"/>
                  <a:pt x="1640" y="956"/>
                </a:cubicBezTo>
                <a:cubicBezTo>
                  <a:pt x="1827" y="1007"/>
                  <a:pt x="2077" y="1073"/>
                  <a:pt x="2256" y="1028"/>
                </a:cubicBezTo>
                <a:cubicBezTo>
                  <a:pt x="2435" y="983"/>
                  <a:pt x="2537" y="840"/>
                  <a:pt x="2712" y="684"/>
                </a:cubicBezTo>
                <a:cubicBezTo>
                  <a:pt x="2887" y="528"/>
                  <a:pt x="3141" y="184"/>
                  <a:pt x="3304" y="92"/>
                </a:cubicBezTo>
                <a:cubicBezTo>
                  <a:pt x="3467" y="0"/>
                  <a:pt x="3549" y="52"/>
                  <a:pt x="3688" y="132"/>
                </a:cubicBezTo>
                <a:cubicBezTo>
                  <a:pt x="3827" y="212"/>
                  <a:pt x="4075" y="406"/>
                  <a:pt x="4136" y="572"/>
                </a:cubicBezTo>
                <a:cubicBezTo>
                  <a:pt x="4197" y="738"/>
                  <a:pt x="4115" y="980"/>
                  <a:pt x="4056" y="1132"/>
                </a:cubicBezTo>
                <a:cubicBezTo>
                  <a:pt x="3997" y="1284"/>
                  <a:pt x="3769" y="1348"/>
                  <a:pt x="3784" y="1484"/>
                </a:cubicBezTo>
                <a:cubicBezTo>
                  <a:pt x="3799" y="1620"/>
                  <a:pt x="3971" y="1784"/>
                  <a:pt x="4144" y="1948"/>
                </a:cubicBezTo>
              </a:path>
            </a:pathLst>
          </a:custGeom>
          <a:noFill/>
          <a:ln w="57150">
            <a:solidFill>
              <a:srgbClr val="C613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0765" name="AutoShape 109">
            <a:extLst>
              <a:ext uri="{FF2B5EF4-FFF2-40B4-BE49-F238E27FC236}">
                <a16:creationId xmlns:a16="http://schemas.microsoft.com/office/drawing/2014/main" id="{D68F2CB9-FA62-A968-D37E-3F92E0865823}"/>
              </a:ext>
              <a:ext uri="{C183D7F6-B498-43B3-948B-1728B52AA6E4}">
                <adec:decorative xmlns:adec="http://schemas.microsoft.com/office/drawing/2017/decorative" val="1"/>
              </a:ext>
            </a:extLst>
          </p:cNvPr>
          <p:cNvSpPr>
            <a:spLocks noChangeArrowheads="1"/>
          </p:cNvSpPr>
          <p:nvPr/>
        </p:nvSpPr>
        <p:spPr bwMode="auto">
          <a:xfrm>
            <a:off x="1936750" y="50006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66" name="AutoShape 110">
            <a:extLst>
              <a:ext uri="{FF2B5EF4-FFF2-40B4-BE49-F238E27FC236}">
                <a16:creationId xmlns:a16="http://schemas.microsoft.com/office/drawing/2014/main" id="{28730C1D-8A73-7BCA-BF9A-E1904A4B7F3D}"/>
              </a:ext>
              <a:ext uri="{C183D7F6-B498-43B3-948B-1728B52AA6E4}">
                <adec:decorative xmlns:adec="http://schemas.microsoft.com/office/drawing/2017/decorative" val="1"/>
              </a:ext>
            </a:extLst>
          </p:cNvPr>
          <p:cNvSpPr>
            <a:spLocks noChangeArrowheads="1"/>
          </p:cNvSpPr>
          <p:nvPr/>
        </p:nvSpPr>
        <p:spPr bwMode="auto">
          <a:xfrm>
            <a:off x="2520950" y="33496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67" name="AutoShape 111">
            <a:extLst>
              <a:ext uri="{FF2B5EF4-FFF2-40B4-BE49-F238E27FC236}">
                <a16:creationId xmlns:a16="http://schemas.microsoft.com/office/drawing/2014/main" id="{08E1BC89-5E54-5AC1-03B0-ABCE57D6CAE0}"/>
              </a:ext>
              <a:ext uri="{C183D7F6-B498-43B3-948B-1728B52AA6E4}">
                <adec:decorative xmlns:adec="http://schemas.microsoft.com/office/drawing/2017/decorative" val="1"/>
              </a:ext>
            </a:extLst>
          </p:cNvPr>
          <p:cNvSpPr>
            <a:spLocks noChangeArrowheads="1"/>
          </p:cNvSpPr>
          <p:nvPr/>
        </p:nvSpPr>
        <p:spPr bwMode="auto">
          <a:xfrm>
            <a:off x="2762250" y="23336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68" name="AutoShape 112">
            <a:extLst>
              <a:ext uri="{FF2B5EF4-FFF2-40B4-BE49-F238E27FC236}">
                <a16:creationId xmlns:a16="http://schemas.microsoft.com/office/drawing/2014/main" id="{90FB0815-0C29-9F08-B14C-A3F9DC45AAAA}"/>
              </a:ext>
              <a:ext uri="{C183D7F6-B498-43B3-948B-1728B52AA6E4}">
                <adec:decorative xmlns:adec="http://schemas.microsoft.com/office/drawing/2017/decorative" val="1"/>
              </a:ext>
            </a:extLst>
          </p:cNvPr>
          <p:cNvSpPr>
            <a:spLocks noChangeArrowheads="1"/>
          </p:cNvSpPr>
          <p:nvPr/>
        </p:nvSpPr>
        <p:spPr bwMode="auto">
          <a:xfrm>
            <a:off x="4489450" y="27400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69" name="AutoShape 113">
            <a:extLst>
              <a:ext uri="{FF2B5EF4-FFF2-40B4-BE49-F238E27FC236}">
                <a16:creationId xmlns:a16="http://schemas.microsoft.com/office/drawing/2014/main" id="{0C2F5287-FD78-7CF4-70C7-9B58F567CC1D}"/>
              </a:ext>
              <a:ext uri="{C183D7F6-B498-43B3-948B-1728B52AA6E4}">
                <adec:decorative xmlns:adec="http://schemas.microsoft.com/office/drawing/2017/decorative" val="1"/>
              </a:ext>
            </a:extLst>
          </p:cNvPr>
          <p:cNvSpPr>
            <a:spLocks noChangeArrowheads="1"/>
          </p:cNvSpPr>
          <p:nvPr/>
        </p:nvSpPr>
        <p:spPr bwMode="auto">
          <a:xfrm>
            <a:off x="6216650" y="12668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70" name="AutoShape 114">
            <a:extLst>
              <a:ext uri="{FF2B5EF4-FFF2-40B4-BE49-F238E27FC236}">
                <a16:creationId xmlns:a16="http://schemas.microsoft.com/office/drawing/2014/main" id="{48735E45-52AE-4517-FFF4-986C48673EC8}"/>
              </a:ext>
              <a:ext uri="{C183D7F6-B498-43B3-948B-1728B52AA6E4}">
                <adec:decorative xmlns:adec="http://schemas.microsoft.com/office/drawing/2017/decorative" val="1"/>
              </a:ext>
            </a:extLst>
          </p:cNvPr>
          <p:cNvSpPr>
            <a:spLocks noChangeArrowheads="1"/>
          </p:cNvSpPr>
          <p:nvPr/>
        </p:nvSpPr>
        <p:spPr bwMode="auto">
          <a:xfrm>
            <a:off x="7448550" y="22447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710771" name="AutoShape 115">
            <a:extLst>
              <a:ext uri="{FF2B5EF4-FFF2-40B4-BE49-F238E27FC236}">
                <a16:creationId xmlns:a16="http://schemas.microsoft.com/office/drawing/2014/main" id="{E42E1FB5-D0F4-E1B5-5CAE-F3A522CBA6CE}"/>
              </a:ext>
              <a:ext uri="{C183D7F6-B498-43B3-948B-1728B52AA6E4}">
                <adec:decorative xmlns:adec="http://schemas.microsoft.com/office/drawing/2017/decorative" val="1"/>
              </a:ext>
            </a:extLst>
          </p:cNvPr>
          <p:cNvSpPr>
            <a:spLocks noChangeArrowheads="1"/>
          </p:cNvSpPr>
          <p:nvPr/>
        </p:nvSpPr>
        <p:spPr bwMode="auto">
          <a:xfrm>
            <a:off x="6877050" y="34131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21548" name="Text Box 116">
            <a:extLst>
              <a:ext uri="{FF2B5EF4-FFF2-40B4-BE49-F238E27FC236}">
                <a16:creationId xmlns:a16="http://schemas.microsoft.com/office/drawing/2014/main" id="{DA3E641E-1814-D14C-B2EF-6396137EAA57}"/>
              </a:ext>
              <a:ext uri="{C183D7F6-B498-43B3-948B-1728B52AA6E4}">
                <adec:decorative xmlns:adec="http://schemas.microsoft.com/office/drawing/2017/decorative" val="1"/>
              </a:ext>
            </a:extLst>
          </p:cNvPr>
          <p:cNvSpPr txBox="1">
            <a:spLocks noChangeArrowheads="1"/>
          </p:cNvSpPr>
          <p:nvPr/>
        </p:nvSpPr>
        <p:spPr bwMode="auto">
          <a:xfrm>
            <a:off x="1130300" y="6235700"/>
            <a:ext cx="90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Start</a:t>
            </a:r>
            <a:endParaRPr lang="en-US" altLang="en-US"/>
          </a:p>
        </p:txBody>
      </p:sp>
      <p:sp>
        <p:nvSpPr>
          <p:cNvPr id="21549" name="Freeform 117">
            <a:extLst>
              <a:ext uri="{FF2B5EF4-FFF2-40B4-BE49-F238E27FC236}">
                <a16:creationId xmlns:a16="http://schemas.microsoft.com/office/drawing/2014/main" id="{A0DFA64C-3D7E-C019-8986-BFBC694C940B}"/>
              </a:ext>
              <a:ext uri="{C183D7F6-B498-43B3-948B-1728B52AA6E4}">
                <adec:decorative xmlns:adec="http://schemas.microsoft.com/office/drawing/2017/decorative" val="1"/>
              </a:ext>
            </a:extLst>
          </p:cNvPr>
          <p:cNvSpPr>
            <a:spLocks/>
          </p:cNvSpPr>
          <p:nvPr/>
        </p:nvSpPr>
        <p:spPr bwMode="auto">
          <a:xfrm>
            <a:off x="2819400" y="5033963"/>
            <a:ext cx="3009900" cy="1773237"/>
          </a:xfrm>
          <a:custGeom>
            <a:avLst/>
            <a:gdLst>
              <a:gd name="T0" fmla="*/ 0 w 1896"/>
              <a:gd name="T1" fmla="*/ 2147483647 h 1117"/>
              <a:gd name="T2" fmla="*/ 2147483647 w 1896"/>
              <a:gd name="T3" fmla="*/ 2147483647 h 1117"/>
              <a:gd name="T4" fmla="*/ 2147483647 w 1896"/>
              <a:gd name="T5" fmla="*/ 2147483647 h 1117"/>
              <a:gd name="T6" fmla="*/ 2147483647 w 1896"/>
              <a:gd name="T7" fmla="*/ 2147483647 h 1117"/>
              <a:gd name="T8" fmla="*/ 2147483647 w 1896"/>
              <a:gd name="T9" fmla="*/ 2147483647 h 1117"/>
              <a:gd name="T10" fmla="*/ 2147483647 w 1896"/>
              <a:gd name="T11" fmla="*/ 2147483647 h 1117"/>
              <a:gd name="T12" fmla="*/ 2147483647 w 1896"/>
              <a:gd name="T13" fmla="*/ 2147483647 h 1117"/>
              <a:gd name="T14" fmla="*/ 2147483647 w 1896"/>
              <a:gd name="T15" fmla="*/ 2147483647 h 1117"/>
              <a:gd name="T16" fmla="*/ 2147483647 w 1896"/>
              <a:gd name="T17" fmla="*/ 2147483647 h 1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6"/>
              <a:gd name="T28" fmla="*/ 0 h 1117"/>
              <a:gd name="T29" fmla="*/ 1896 w 1896"/>
              <a:gd name="T30" fmla="*/ 1117 h 1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6" h="1117">
                <a:moveTo>
                  <a:pt x="0" y="5"/>
                </a:moveTo>
                <a:cubicBezTo>
                  <a:pt x="48" y="2"/>
                  <a:pt x="97" y="0"/>
                  <a:pt x="136" y="13"/>
                </a:cubicBezTo>
                <a:cubicBezTo>
                  <a:pt x="175" y="26"/>
                  <a:pt x="223" y="57"/>
                  <a:pt x="232" y="85"/>
                </a:cubicBezTo>
                <a:cubicBezTo>
                  <a:pt x="241" y="113"/>
                  <a:pt x="197" y="126"/>
                  <a:pt x="192" y="181"/>
                </a:cubicBezTo>
                <a:cubicBezTo>
                  <a:pt x="187" y="236"/>
                  <a:pt x="132" y="345"/>
                  <a:pt x="200" y="413"/>
                </a:cubicBezTo>
                <a:cubicBezTo>
                  <a:pt x="268" y="481"/>
                  <a:pt x="463" y="501"/>
                  <a:pt x="600" y="589"/>
                </a:cubicBezTo>
                <a:cubicBezTo>
                  <a:pt x="737" y="677"/>
                  <a:pt x="868" y="865"/>
                  <a:pt x="1024" y="941"/>
                </a:cubicBezTo>
                <a:cubicBezTo>
                  <a:pt x="1180" y="1017"/>
                  <a:pt x="1391" y="1016"/>
                  <a:pt x="1536" y="1045"/>
                </a:cubicBezTo>
                <a:cubicBezTo>
                  <a:pt x="1681" y="1074"/>
                  <a:pt x="1788" y="1095"/>
                  <a:pt x="1896" y="1117"/>
                </a:cubicBezTo>
              </a:path>
            </a:pathLst>
          </a:custGeom>
          <a:noFill/>
          <a:ln w="28575" cap="sq">
            <a:solidFill>
              <a:srgbClr val="81562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0" name="Text Box 118">
            <a:extLst>
              <a:ext uri="{FF2B5EF4-FFF2-40B4-BE49-F238E27FC236}">
                <a16:creationId xmlns:a16="http://schemas.microsoft.com/office/drawing/2014/main" id="{52799BEA-79F3-BF4E-8BE4-8AB5DB298E9B}"/>
              </a:ext>
              <a:ext uri="{C183D7F6-B498-43B3-948B-1728B52AA6E4}">
                <adec:decorative xmlns:adec="http://schemas.microsoft.com/office/drawing/2017/decorative" val="1"/>
              </a:ext>
            </a:extLst>
          </p:cNvPr>
          <p:cNvSpPr txBox="1">
            <a:spLocks noChangeArrowheads="1"/>
          </p:cNvSpPr>
          <p:nvPr/>
        </p:nvSpPr>
        <p:spPr bwMode="auto">
          <a:xfrm>
            <a:off x="6565900" y="6019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 Waypoint</a:t>
            </a:r>
          </a:p>
        </p:txBody>
      </p:sp>
      <p:sp>
        <p:nvSpPr>
          <p:cNvPr id="710775" name="AutoShape 119">
            <a:extLst>
              <a:ext uri="{FF2B5EF4-FFF2-40B4-BE49-F238E27FC236}">
                <a16:creationId xmlns:a16="http://schemas.microsoft.com/office/drawing/2014/main" id="{9782024C-8283-C86D-45E8-36609CBEFA81}"/>
              </a:ext>
              <a:ext uri="{C183D7F6-B498-43B3-948B-1728B52AA6E4}">
                <adec:decorative xmlns:adec="http://schemas.microsoft.com/office/drawing/2017/decorative" val="1"/>
              </a:ext>
            </a:extLst>
          </p:cNvPr>
          <p:cNvSpPr>
            <a:spLocks noChangeArrowheads="1"/>
          </p:cNvSpPr>
          <p:nvPr/>
        </p:nvSpPr>
        <p:spPr bwMode="auto">
          <a:xfrm>
            <a:off x="2216150" y="2600325"/>
            <a:ext cx="330200" cy="273050"/>
          </a:xfrm>
          <a:prstGeom prst="star5">
            <a:avLst/>
          </a:prstGeom>
          <a:solidFill>
            <a:srgbClr val="FEF800"/>
          </a:solidFill>
          <a:ln w="19050">
            <a:solidFill>
              <a:schemeClr val="tx1"/>
            </a:solidFill>
            <a:miter lim="800000"/>
            <a:headEnd/>
            <a:tailEnd/>
          </a:ln>
          <a:effectLst/>
        </p:spPr>
        <p:txBody>
          <a:bodyPr wrap="none" anchor="ctr"/>
          <a:lstStyle/>
          <a:p>
            <a:pPr>
              <a:defRPr/>
            </a:pPr>
            <a:endParaRPr lang="en-US">
              <a:latin typeface="Times New Roman" charset="0"/>
            </a:endParaRPr>
          </a:p>
        </p:txBody>
      </p:sp>
      <p:sp>
        <p:nvSpPr>
          <p:cNvPr id="21552" name="Freeform 120">
            <a:extLst>
              <a:ext uri="{FF2B5EF4-FFF2-40B4-BE49-F238E27FC236}">
                <a16:creationId xmlns:a16="http://schemas.microsoft.com/office/drawing/2014/main" id="{A7D01181-E1C4-D265-DD5E-377B43B6A06F}"/>
              </a:ext>
              <a:ext uri="{C183D7F6-B498-43B3-948B-1728B52AA6E4}">
                <adec:decorative xmlns:adec="http://schemas.microsoft.com/office/drawing/2017/decorative" val="1"/>
              </a:ext>
            </a:extLst>
          </p:cNvPr>
          <p:cNvSpPr>
            <a:spLocks/>
          </p:cNvSpPr>
          <p:nvPr/>
        </p:nvSpPr>
        <p:spPr bwMode="auto">
          <a:xfrm>
            <a:off x="1028700" y="1397000"/>
            <a:ext cx="6604000" cy="4978400"/>
          </a:xfrm>
          <a:custGeom>
            <a:avLst/>
            <a:gdLst>
              <a:gd name="T0" fmla="*/ 0 w 4160"/>
              <a:gd name="T1" fmla="*/ 2147483647 h 3136"/>
              <a:gd name="T2" fmla="*/ 2147483647 w 4160"/>
              <a:gd name="T3" fmla="*/ 2147483647 h 3136"/>
              <a:gd name="T4" fmla="*/ 2147483647 w 4160"/>
              <a:gd name="T5" fmla="*/ 2147483647 h 3136"/>
              <a:gd name="T6" fmla="*/ 2147483647 w 4160"/>
              <a:gd name="T7" fmla="*/ 2147483647 h 3136"/>
              <a:gd name="T8" fmla="*/ 2147483647 w 4160"/>
              <a:gd name="T9" fmla="*/ 2147483647 h 3136"/>
              <a:gd name="T10" fmla="*/ 2147483647 w 4160"/>
              <a:gd name="T11" fmla="*/ 2147483647 h 3136"/>
              <a:gd name="T12" fmla="*/ 2147483647 w 4160"/>
              <a:gd name="T13" fmla="*/ 0 h 3136"/>
              <a:gd name="T14" fmla="*/ 2147483647 w 4160"/>
              <a:gd name="T15" fmla="*/ 2147483647 h 3136"/>
              <a:gd name="T16" fmla="*/ 2147483647 w 4160"/>
              <a:gd name="T17" fmla="*/ 2147483647 h 3136"/>
              <a:gd name="T18" fmla="*/ 2147483647 w 4160"/>
              <a:gd name="T19" fmla="*/ 2147483647 h 3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0"/>
              <a:gd name="T31" fmla="*/ 0 h 3136"/>
              <a:gd name="T32" fmla="*/ 4160 w 4160"/>
              <a:gd name="T33" fmla="*/ 3136 h 3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0" h="3136">
                <a:moveTo>
                  <a:pt x="0" y="3136"/>
                </a:moveTo>
                <a:lnTo>
                  <a:pt x="680" y="2352"/>
                </a:lnTo>
                <a:lnTo>
                  <a:pt x="1048" y="1312"/>
                </a:lnTo>
                <a:lnTo>
                  <a:pt x="848" y="832"/>
                </a:lnTo>
                <a:lnTo>
                  <a:pt x="1200" y="664"/>
                </a:lnTo>
                <a:lnTo>
                  <a:pt x="2280" y="928"/>
                </a:lnTo>
                <a:lnTo>
                  <a:pt x="3368" y="0"/>
                </a:lnTo>
                <a:lnTo>
                  <a:pt x="4152" y="616"/>
                </a:lnTo>
                <a:lnTo>
                  <a:pt x="3784" y="1352"/>
                </a:lnTo>
                <a:lnTo>
                  <a:pt x="4160" y="1920"/>
                </a:lnTo>
              </a:path>
            </a:pathLst>
          </a:custGeom>
          <a:noFill/>
          <a:ln w="38100" cap="sq">
            <a:solidFill>
              <a:srgbClr val="500093"/>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F809760E-6D79-62C3-0E31-7946AE2460B1}"/>
              </a:ext>
            </a:extLst>
          </p:cNvPr>
          <p:cNvSpPr>
            <a:spLocks noGrp="1"/>
          </p:cNvSpPr>
          <p:nvPr>
            <p:ph/>
          </p:nvPr>
        </p:nvSpPr>
        <p:spPr>
          <a:xfrm>
            <a:off x="609600" y="1143000"/>
            <a:ext cx="8229600" cy="5334000"/>
          </a:xfrm>
        </p:spPr>
        <p:txBody>
          <a:bodyPr/>
          <a:lstStyle/>
          <a:p>
            <a:r>
              <a:rPr lang="en-US" altLang="en-US" sz="2800"/>
              <a:t>Receiver downloads new position every 5 to 30 seconds.</a:t>
            </a:r>
          </a:p>
          <a:p>
            <a:pPr lvl="1"/>
            <a:r>
              <a:rPr lang="en-US" altLang="en-US"/>
              <a:t>“Compass” may jump</a:t>
            </a:r>
          </a:p>
          <a:p>
            <a:pPr lvl="2"/>
            <a:r>
              <a:rPr lang="en-US" altLang="en-US"/>
              <a:t>Best to follow hand compass or electronic compass rather than GPS compass.</a:t>
            </a:r>
          </a:p>
          <a:p>
            <a:pPr lvl="2"/>
            <a:r>
              <a:rPr lang="en-US" altLang="en-US"/>
              <a:t>If receiver has electronic compass, set it so it will kick in at under 2 mph.</a:t>
            </a:r>
          </a:p>
          <a:p>
            <a:pPr lvl="1"/>
            <a:r>
              <a:rPr lang="en-US" altLang="en-US"/>
              <a:t>As long as distance is decreasing, you are going the right direction.</a:t>
            </a:r>
          </a:p>
          <a:p>
            <a:pPr lvl="1"/>
            <a:r>
              <a:rPr lang="en-US" altLang="en-US"/>
              <a:t>Can select easier terrain to increase travel speed.</a:t>
            </a:r>
          </a:p>
        </p:txBody>
      </p:sp>
      <p:sp>
        <p:nvSpPr>
          <p:cNvPr id="22531" name="Footer Placeholder 2">
            <a:extLst>
              <a:ext uri="{FF2B5EF4-FFF2-40B4-BE49-F238E27FC236}">
                <a16:creationId xmlns:a16="http://schemas.microsoft.com/office/drawing/2014/main" id="{7F417F23-A606-BA45-2727-3FD42469ED0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2532" name="Title 3">
            <a:extLst>
              <a:ext uri="{FF2B5EF4-FFF2-40B4-BE49-F238E27FC236}">
                <a16:creationId xmlns:a16="http://schemas.microsoft.com/office/drawing/2014/main" id="{DE79E777-9AD5-5388-117F-66A07A8C022A}"/>
              </a:ext>
            </a:extLst>
          </p:cNvPr>
          <p:cNvSpPr>
            <a:spLocks noGrp="1"/>
          </p:cNvSpPr>
          <p:nvPr>
            <p:ph type="title" idx="4294967295"/>
          </p:nvPr>
        </p:nvSpPr>
        <p:spPr/>
        <p:txBody>
          <a:bodyPr/>
          <a:lstStyle/>
          <a:p>
            <a:r>
              <a:rPr lang="en-US" altLang="en-US"/>
              <a:t>GPS Navigation Strategies</a:t>
            </a:r>
          </a:p>
        </p:txBody>
      </p:sp>
    </p:spTree>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44F44AD-FBAD-AE52-A712-DF776E519D8D}"/>
              </a:ext>
            </a:extLst>
          </p:cNvPr>
          <p:cNvSpPr>
            <a:spLocks noGrp="1"/>
          </p:cNvSpPr>
          <p:nvPr>
            <p:ph type="title"/>
          </p:nvPr>
        </p:nvSpPr>
        <p:spPr>
          <a:xfrm>
            <a:off x="533400" y="0"/>
            <a:ext cx="7772400" cy="1143000"/>
          </a:xfrm>
        </p:spPr>
        <p:txBody>
          <a:bodyPr/>
          <a:lstStyle/>
          <a:p>
            <a:r>
              <a:rPr lang="en-US" altLang="en-US" sz="2800"/>
              <a:t>Use Basic Navigation Techniques!</a:t>
            </a:r>
          </a:p>
        </p:txBody>
      </p:sp>
      <p:sp>
        <p:nvSpPr>
          <p:cNvPr id="23555" name="Footer Placeholder 3">
            <a:extLst>
              <a:ext uri="{FF2B5EF4-FFF2-40B4-BE49-F238E27FC236}">
                <a16:creationId xmlns:a16="http://schemas.microsoft.com/office/drawing/2014/main" id="{E4B59475-223E-8E22-C1E7-9FF3DFF68B0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6" name="Sun 5">
            <a:extLst>
              <a:ext uri="{FF2B5EF4-FFF2-40B4-BE49-F238E27FC236}">
                <a16:creationId xmlns:a16="http://schemas.microsoft.com/office/drawing/2014/main" id="{6D98529A-CE9D-C313-930C-49541A6372F4}"/>
              </a:ext>
              <a:ext uri="{C183D7F6-B498-43B3-948B-1728B52AA6E4}">
                <adec:decorative xmlns:adec="http://schemas.microsoft.com/office/drawing/2017/decorative" val="1"/>
              </a:ext>
            </a:extLst>
          </p:cNvPr>
          <p:cNvSpPr/>
          <p:nvPr/>
        </p:nvSpPr>
        <p:spPr>
          <a:xfrm>
            <a:off x="2133600" y="1447800"/>
            <a:ext cx="533400" cy="4572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a:extLst>
              <a:ext uri="{FF2B5EF4-FFF2-40B4-BE49-F238E27FC236}">
                <a16:creationId xmlns:a16="http://schemas.microsoft.com/office/drawing/2014/main" id="{A2BB51F0-69B0-42D4-0C68-D344B071F847}"/>
              </a:ext>
              <a:ext uri="{C183D7F6-B498-43B3-948B-1728B52AA6E4}">
                <adec:decorative xmlns:adec="http://schemas.microsoft.com/office/drawing/2017/decorative" val="1"/>
              </a:ext>
            </a:extLst>
          </p:cNvPr>
          <p:cNvSpPr/>
          <p:nvPr/>
        </p:nvSpPr>
        <p:spPr>
          <a:xfrm>
            <a:off x="2047875" y="819150"/>
            <a:ext cx="4541838" cy="4776788"/>
          </a:xfrm>
          <a:custGeom>
            <a:avLst/>
            <a:gdLst>
              <a:gd name="connsiteX0" fmla="*/ 0 w 4541866"/>
              <a:gd name="connsiteY0" fmla="*/ 4776716 h 4776716"/>
              <a:gd name="connsiteX1" fmla="*/ 81887 w 4541866"/>
              <a:gd name="connsiteY1" fmla="*/ 4722125 h 4776716"/>
              <a:gd name="connsiteX2" fmla="*/ 122830 w 4541866"/>
              <a:gd name="connsiteY2" fmla="*/ 4694830 h 4776716"/>
              <a:gd name="connsiteX3" fmla="*/ 450376 w 4541866"/>
              <a:gd name="connsiteY3" fmla="*/ 4585647 h 4776716"/>
              <a:gd name="connsiteX4" fmla="*/ 655093 w 4541866"/>
              <a:gd name="connsiteY4" fmla="*/ 4517409 h 4776716"/>
              <a:gd name="connsiteX5" fmla="*/ 736979 w 4541866"/>
              <a:gd name="connsiteY5" fmla="*/ 4490113 h 4776716"/>
              <a:gd name="connsiteX6" fmla="*/ 777923 w 4541866"/>
              <a:gd name="connsiteY6" fmla="*/ 4476465 h 4776716"/>
              <a:gd name="connsiteX7" fmla="*/ 873457 w 4541866"/>
              <a:gd name="connsiteY7" fmla="*/ 4449170 h 4776716"/>
              <a:gd name="connsiteX8" fmla="*/ 1009935 w 4541866"/>
              <a:gd name="connsiteY8" fmla="*/ 4408227 h 4776716"/>
              <a:gd name="connsiteX9" fmla="*/ 1050878 w 4541866"/>
              <a:gd name="connsiteY9" fmla="*/ 4394579 h 4776716"/>
              <a:gd name="connsiteX10" fmla="*/ 1091821 w 4541866"/>
              <a:gd name="connsiteY10" fmla="*/ 4380931 h 4776716"/>
              <a:gd name="connsiteX11" fmla="*/ 1173708 w 4541866"/>
              <a:gd name="connsiteY11" fmla="*/ 4326340 h 4776716"/>
              <a:gd name="connsiteX12" fmla="*/ 1214651 w 4541866"/>
              <a:gd name="connsiteY12" fmla="*/ 4299044 h 4776716"/>
              <a:gd name="connsiteX13" fmla="*/ 1255594 w 4541866"/>
              <a:gd name="connsiteY13" fmla="*/ 4258101 h 4776716"/>
              <a:gd name="connsiteX14" fmla="*/ 1296537 w 4541866"/>
              <a:gd name="connsiteY14" fmla="*/ 4244453 h 4776716"/>
              <a:gd name="connsiteX15" fmla="*/ 1378424 w 4541866"/>
              <a:gd name="connsiteY15" fmla="*/ 4189862 h 4776716"/>
              <a:gd name="connsiteX16" fmla="*/ 1419367 w 4541866"/>
              <a:gd name="connsiteY16" fmla="*/ 4148919 h 4776716"/>
              <a:gd name="connsiteX17" fmla="*/ 1473958 w 4541866"/>
              <a:gd name="connsiteY17" fmla="*/ 4121624 h 4776716"/>
              <a:gd name="connsiteX18" fmla="*/ 1528549 w 4541866"/>
              <a:gd name="connsiteY18" fmla="*/ 4080680 h 4776716"/>
              <a:gd name="connsiteX19" fmla="*/ 1610436 w 4541866"/>
              <a:gd name="connsiteY19" fmla="*/ 4026089 h 4776716"/>
              <a:gd name="connsiteX20" fmla="*/ 1651379 w 4541866"/>
              <a:gd name="connsiteY20" fmla="*/ 3998794 h 4776716"/>
              <a:gd name="connsiteX21" fmla="*/ 1692323 w 4541866"/>
              <a:gd name="connsiteY21" fmla="*/ 3971498 h 4776716"/>
              <a:gd name="connsiteX22" fmla="*/ 1733266 w 4541866"/>
              <a:gd name="connsiteY22" fmla="*/ 3957850 h 4776716"/>
              <a:gd name="connsiteX23" fmla="*/ 1856096 w 4541866"/>
              <a:gd name="connsiteY23" fmla="*/ 3889612 h 4776716"/>
              <a:gd name="connsiteX24" fmla="*/ 1978926 w 4541866"/>
              <a:gd name="connsiteY24" fmla="*/ 3821373 h 4776716"/>
              <a:gd name="connsiteX25" fmla="*/ 2060812 w 4541866"/>
              <a:gd name="connsiteY25" fmla="*/ 3766782 h 4776716"/>
              <a:gd name="connsiteX26" fmla="*/ 2115403 w 4541866"/>
              <a:gd name="connsiteY26" fmla="*/ 3753134 h 4776716"/>
              <a:gd name="connsiteX27" fmla="*/ 2797791 w 4541866"/>
              <a:gd name="connsiteY27" fmla="*/ 3712191 h 4776716"/>
              <a:gd name="connsiteX28" fmla="*/ 2838735 w 4541866"/>
              <a:gd name="connsiteY28" fmla="*/ 3698543 h 4776716"/>
              <a:gd name="connsiteX29" fmla="*/ 2988860 w 4541866"/>
              <a:gd name="connsiteY29" fmla="*/ 3657600 h 4776716"/>
              <a:gd name="connsiteX30" fmla="*/ 3029803 w 4541866"/>
              <a:gd name="connsiteY30" fmla="*/ 3630304 h 4776716"/>
              <a:gd name="connsiteX31" fmla="*/ 3070746 w 4541866"/>
              <a:gd name="connsiteY31" fmla="*/ 3548418 h 4776716"/>
              <a:gd name="connsiteX32" fmla="*/ 3057099 w 4541866"/>
              <a:gd name="connsiteY32" fmla="*/ 2975212 h 4776716"/>
              <a:gd name="connsiteX33" fmla="*/ 3029803 w 4541866"/>
              <a:gd name="connsiteY33" fmla="*/ 2852382 h 4776716"/>
              <a:gd name="connsiteX34" fmla="*/ 3016155 w 4541866"/>
              <a:gd name="connsiteY34" fmla="*/ 2811438 h 4776716"/>
              <a:gd name="connsiteX35" fmla="*/ 3002508 w 4541866"/>
              <a:gd name="connsiteY35" fmla="*/ 2743200 h 4776716"/>
              <a:gd name="connsiteX36" fmla="*/ 2975212 w 4541866"/>
              <a:gd name="connsiteY36" fmla="*/ 2634018 h 4776716"/>
              <a:gd name="connsiteX37" fmla="*/ 2961564 w 4541866"/>
              <a:gd name="connsiteY37" fmla="*/ 2579427 h 4776716"/>
              <a:gd name="connsiteX38" fmla="*/ 2947917 w 4541866"/>
              <a:gd name="connsiteY38" fmla="*/ 2538483 h 4776716"/>
              <a:gd name="connsiteX39" fmla="*/ 2920621 w 4541866"/>
              <a:gd name="connsiteY39" fmla="*/ 2429301 h 4776716"/>
              <a:gd name="connsiteX40" fmla="*/ 2893326 w 4541866"/>
              <a:gd name="connsiteY40" fmla="*/ 2347415 h 4776716"/>
              <a:gd name="connsiteX41" fmla="*/ 2852382 w 4541866"/>
              <a:gd name="connsiteY41" fmla="*/ 2306471 h 4776716"/>
              <a:gd name="connsiteX42" fmla="*/ 2797791 w 4541866"/>
              <a:gd name="connsiteY42" fmla="*/ 2224585 h 4776716"/>
              <a:gd name="connsiteX43" fmla="*/ 2770496 w 4541866"/>
              <a:gd name="connsiteY43" fmla="*/ 2183641 h 4776716"/>
              <a:gd name="connsiteX44" fmla="*/ 2688609 w 4541866"/>
              <a:gd name="connsiteY44" fmla="*/ 2115403 h 4776716"/>
              <a:gd name="connsiteX45" fmla="*/ 2620370 w 4541866"/>
              <a:gd name="connsiteY45" fmla="*/ 2047164 h 4776716"/>
              <a:gd name="connsiteX46" fmla="*/ 2552132 w 4541866"/>
              <a:gd name="connsiteY46" fmla="*/ 1965277 h 4776716"/>
              <a:gd name="connsiteX47" fmla="*/ 2511188 w 4541866"/>
              <a:gd name="connsiteY47" fmla="*/ 1937982 h 4776716"/>
              <a:gd name="connsiteX48" fmla="*/ 2470245 w 4541866"/>
              <a:gd name="connsiteY48" fmla="*/ 1897038 h 4776716"/>
              <a:gd name="connsiteX49" fmla="*/ 2456597 w 4541866"/>
              <a:gd name="connsiteY49" fmla="*/ 1856095 h 4776716"/>
              <a:gd name="connsiteX50" fmla="*/ 2415654 w 4541866"/>
              <a:gd name="connsiteY50" fmla="*/ 1774209 h 4776716"/>
              <a:gd name="connsiteX51" fmla="*/ 2442949 w 4541866"/>
              <a:gd name="connsiteY51" fmla="*/ 1528549 h 4776716"/>
              <a:gd name="connsiteX52" fmla="*/ 2497540 w 4541866"/>
              <a:gd name="connsiteY52" fmla="*/ 1378424 h 4776716"/>
              <a:gd name="connsiteX53" fmla="*/ 2538484 w 4541866"/>
              <a:gd name="connsiteY53" fmla="*/ 1337480 h 4776716"/>
              <a:gd name="connsiteX54" fmla="*/ 2661314 w 4541866"/>
              <a:gd name="connsiteY54" fmla="*/ 1269241 h 4776716"/>
              <a:gd name="connsiteX55" fmla="*/ 2702257 w 4541866"/>
              <a:gd name="connsiteY55" fmla="*/ 1228298 h 4776716"/>
              <a:gd name="connsiteX56" fmla="*/ 2797791 w 4541866"/>
              <a:gd name="connsiteY56" fmla="*/ 1201003 h 4776716"/>
              <a:gd name="connsiteX57" fmla="*/ 2893326 w 4541866"/>
              <a:gd name="connsiteY57" fmla="*/ 1160059 h 4776716"/>
              <a:gd name="connsiteX58" fmla="*/ 2947917 w 4541866"/>
              <a:gd name="connsiteY58" fmla="*/ 1132764 h 4776716"/>
              <a:gd name="connsiteX59" fmla="*/ 3016155 w 4541866"/>
              <a:gd name="connsiteY59" fmla="*/ 1105468 h 4776716"/>
              <a:gd name="connsiteX60" fmla="*/ 3057099 w 4541866"/>
              <a:gd name="connsiteY60" fmla="*/ 1064525 h 4776716"/>
              <a:gd name="connsiteX61" fmla="*/ 3125337 w 4541866"/>
              <a:gd name="connsiteY61" fmla="*/ 1037230 h 4776716"/>
              <a:gd name="connsiteX62" fmla="*/ 3179929 w 4541866"/>
              <a:gd name="connsiteY62" fmla="*/ 1009934 h 4776716"/>
              <a:gd name="connsiteX63" fmla="*/ 3302758 w 4541866"/>
              <a:gd name="connsiteY63" fmla="*/ 982638 h 4776716"/>
              <a:gd name="connsiteX64" fmla="*/ 3343702 w 4541866"/>
              <a:gd name="connsiteY64" fmla="*/ 955343 h 4776716"/>
              <a:gd name="connsiteX65" fmla="*/ 3439236 w 4541866"/>
              <a:gd name="connsiteY65" fmla="*/ 928047 h 4776716"/>
              <a:gd name="connsiteX66" fmla="*/ 3480179 w 4541866"/>
              <a:gd name="connsiteY66" fmla="*/ 900752 h 4776716"/>
              <a:gd name="connsiteX67" fmla="*/ 3575714 w 4541866"/>
              <a:gd name="connsiteY67" fmla="*/ 859809 h 4776716"/>
              <a:gd name="connsiteX68" fmla="*/ 3657600 w 4541866"/>
              <a:gd name="connsiteY68" fmla="*/ 805218 h 4776716"/>
              <a:gd name="connsiteX69" fmla="*/ 3698543 w 4541866"/>
              <a:gd name="connsiteY69" fmla="*/ 777922 h 4776716"/>
              <a:gd name="connsiteX70" fmla="*/ 3753135 w 4541866"/>
              <a:gd name="connsiteY70" fmla="*/ 764274 h 4776716"/>
              <a:gd name="connsiteX71" fmla="*/ 3848669 w 4541866"/>
              <a:gd name="connsiteY71" fmla="*/ 709683 h 4776716"/>
              <a:gd name="connsiteX72" fmla="*/ 3930555 w 4541866"/>
              <a:gd name="connsiteY72" fmla="*/ 682388 h 4776716"/>
              <a:gd name="connsiteX73" fmla="*/ 4026090 w 4541866"/>
              <a:gd name="connsiteY73" fmla="*/ 641444 h 4776716"/>
              <a:gd name="connsiteX74" fmla="*/ 4067033 w 4541866"/>
              <a:gd name="connsiteY74" fmla="*/ 614149 h 4776716"/>
              <a:gd name="connsiteX75" fmla="*/ 4107976 w 4541866"/>
              <a:gd name="connsiteY75" fmla="*/ 600501 h 4776716"/>
              <a:gd name="connsiteX76" fmla="*/ 4148920 w 4541866"/>
              <a:gd name="connsiteY76" fmla="*/ 573206 h 4776716"/>
              <a:gd name="connsiteX77" fmla="*/ 4189863 w 4541866"/>
              <a:gd name="connsiteY77" fmla="*/ 559558 h 4776716"/>
              <a:gd name="connsiteX78" fmla="*/ 4271749 w 4541866"/>
              <a:gd name="connsiteY78" fmla="*/ 504967 h 4776716"/>
              <a:gd name="connsiteX79" fmla="*/ 4312693 w 4541866"/>
              <a:gd name="connsiteY79" fmla="*/ 477671 h 4776716"/>
              <a:gd name="connsiteX80" fmla="*/ 4394579 w 4541866"/>
              <a:gd name="connsiteY80" fmla="*/ 423080 h 4776716"/>
              <a:gd name="connsiteX81" fmla="*/ 4435523 w 4541866"/>
              <a:gd name="connsiteY81" fmla="*/ 395785 h 4776716"/>
              <a:gd name="connsiteX82" fmla="*/ 4476466 w 4541866"/>
              <a:gd name="connsiteY82" fmla="*/ 354841 h 4776716"/>
              <a:gd name="connsiteX83" fmla="*/ 4503761 w 4541866"/>
              <a:gd name="connsiteY83" fmla="*/ 272955 h 4776716"/>
              <a:gd name="connsiteX84" fmla="*/ 4517409 w 4541866"/>
              <a:gd name="connsiteY84" fmla="*/ 0 h 477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541866" h="4776716">
                <a:moveTo>
                  <a:pt x="0" y="4776716"/>
                </a:moveTo>
                <a:lnTo>
                  <a:pt x="81887" y="4722125"/>
                </a:lnTo>
                <a:cubicBezTo>
                  <a:pt x="95535" y="4713027"/>
                  <a:pt x="107269" y="4700017"/>
                  <a:pt x="122830" y="4694830"/>
                </a:cubicBezTo>
                <a:lnTo>
                  <a:pt x="450376" y="4585647"/>
                </a:lnTo>
                <a:lnTo>
                  <a:pt x="655093" y="4517409"/>
                </a:lnTo>
                <a:lnTo>
                  <a:pt x="736979" y="4490113"/>
                </a:lnTo>
                <a:cubicBezTo>
                  <a:pt x="750627" y="4485564"/>
                  <a:pt x="763966" y="4479954"/>
                  <a:pt x="777923" y="4476465"/>
                </a:cubicBezTo>
                <a:cubicBezTo>
                  <a:pt x="948531" y="4433815"/>
                  <a:pt x="736443" y="4488318"/>
                  <a:pt x="873457" y="4449170"/>
                </a:cubicBezTo>
                <a:cubicBezTo>
                  <a:pt x="1017845" y="4407915"/>
                  <a:pt x="815327" y="4473096"/>
                  <a:pt x="1009935" y="4408227"/>
                </a:cubicBezTo>
                <a:lnTo>
                  <a:pt x="1050878" y="4394579"/>
                </a:lnTo>
                <a:cubicBezTo>
                  <a:pt x="1064526" y="4390030"/>
                  <a:pt x="1079851" y="4388911"/>
                  <a:pt x="1091821" y="4380931"/>
                </a:cubicBezTo>
                <a:lnTo>
                  <a:pt x="1173708" y="4326340"/>
                </a:lnTo>
                <a:cubicBezTo>
                  <a:pt x="1187356" y="4317241"/>
                  <a:pt x="1203053" y="4310642"/>
                  <a:pt x="1214651" y="4299044"/>
                </a:cubicBezTo>
                <a:cubicBezTo>
                  <a:pt x="1228299" y="4285396"/>
                  <a:pt x="1239535" y="4268807"/>
                  <a:pt x="1255594" y="4258101"/>
                </a:cubicBezTo>
                <a:cubicBezTo>
                  <a:pt x="1267564" y="4250121"/>
                  <a:pt x="1283961" y="4251439"/>
                  <a:pt x="1296537" y="4244453"/>
                </a:cubicBezTo>
                <a:cubicBezTo>
                  <a:pt x="1325214" y="4228521"/>
                  <a:pt x="1355227" y="4213059"/>
                  <a:pt x="1378424" y="4189862"/>
                </a:cubicBezTo>
                <a:cubicBezTo>
                  <a:pt x="1392072" y="4176214"/>
                  <a:pt x="1403661" y="4160137"/>
                  <a:pt x="1419367" y="4148919"/>
                </a:cubicBezTo>
                <a:cubicBezTo>
                  <a:pt x="1435922" y="4137094"/>
                  <a:pt x="1456706" y="4132407"/>
                  <a:pt x="1473958" y="4121624"/>
                </a:cubicBezTo>
                <a:cubicBezTo>
                  <a:pt x="1493247" y="4109568"/>
                  <a:pt x="1509914" y="4093724"/>
                  <a:pt x="1528549" y="4080680"/>
                </a:cubicBezTo>
                <a:cubicBezTo>
                  <a:pt x="1555424" y="4061867"/>
                  <a:pt x="1583140" y="4044286"/>
                  <a:pt x="1610436" y="4026089"/>
                </a:cubicBezTo>
                <a:lnTo>
                  <a:pt x="1651379" y="3998794"/>
                </a:lnTo>
                <a:cubicBezTo>
                  <a:pt x="1665027" y="3989695"/>
                  <a:pt x="1676762" y="3976685"/>
                  <a:pt x="1692323" y="3971498"/>
                </a:cubicBezTo>
                <a:cubicBezTo>
                  <a:pt x="1705971" y="3966949"/>
                  <a:pt x="1720690" y="3964836"/>
                  <a:pt x="1733266" y="3957850"/>
                </a:cubicBezTo>
                <a:cubicBezTo>
                  <a:pt x="1874043" y="3879640"/>
                  <a:pt x="1763454" y="3920491"/>
                  <a:pt x="1856096" y="3889612"/>
                </a:cubicBezTo>
                <a:cubicBezTo>
                  <a:pt x="1949952" y="3827041"/>
                  <a:pt x="1906860" y="3845395"/>
                  <a:pt x="1978926" y="3821373"/>
                </a:cubicBezTo>
                <a:cubicBezTo>
                  <a:pt x="2006221" y="3803176"/>
                  <a:pt x="2028987" y="3774739"/>
                  <a:pt x="2060812" y="3766782"/>
                </a:cubicBezTo>
                <a:cubicBezTo>
                  <a:pt x="2079009" y="3762233"/>
                  <a:pt x="2097437" y="3758524"/>
                  <a:pt x="2115403" y="3753134"/>
                </a:cubicBezTo>
                <a:cubicBezTo>
                  <a:pt x="2419912" y="3661780"/>
                  <a:pt x="1941126" y="3731660"/>
                  <a:pt x="2797791" y="3712191"/>
                </a:cubicBezTo>
                <a:cubicBezTo>
                  <a:pt x="2811439" y="3707642"/>
                  <a:pt x="2824856" y="3702328"/>
                  <a:pt x="2838735" y="3698543"/>
                </a:cubicBezTo>
                <a:cubicBezTo>
                  <a:pt x="3008063" y="3652362"/>
                  <a:pt x="2894615" y="3689013"/>
                  <a:pt x="2988860" y="3657600"/>
                </a:cubicBezTo>
                <a:cubicBezTo>
                  <a:pt x="3002508" y="3648501"/>
                  <a:pt x="3018205" y="3641902"/>
                  <a:pt x="3029803" y="3630304"/>
                </a:cubicBezTo>
                <a:cubicBezTo>
                  <a:pt x="3056261" y="3603846"/>
                  <a:pt x="3059646" y="3581720"/>
                  <a:pt x="3070746" y="3548418"/>
                </a:cubicBezTo>
                <a:cubicBezTo>
                  <a:pt x="3066197" y="3357349"/>
                  <a:pt x="3065224" y="3166162"/>
                  <a:pt x="3057099" y="2975212"/>
                </a:cubicBezTo>
                <a:cubicBezTo>
                  <a:pt x="3056395" y="2958677"/>
                  <a:pt x="3035636" y="2872796"/>
                  <a:pt x="3029803" y="2852382"/>
                </a:cubicBezTo>
                <a:cubicBezTo>
                  <a:pt x="3025851" y="2838549"/>
                  <a:pt x="3019644" y="2825395"/>
                  <a:pt x="3016155" y="2811438"/>
                </a:cubicBezTo>
                <a:cubicBezTo>
                  <a:pt x="3010529" y="2788934"/>
                  <a:pt x="3007724" y="2765802"/>
                  <a:pt x="3002508" y="2743200"/>
                </a:cubicBezTo>
                <a:cubicBezTo>
                  <a:pt x="2994073" y="2706647"/>
                  <a:pt x="2984311" y="2670412"/>
                  <a:pt x="2975212" y="2634018"/>
                </a:cubicBezTo>
                <a:cubicBezTo>
                  <a:pt x="2970663" y="2615821"/>
                  <a:pt x="2967495" y="2597222"/>
                  <a:pt x="2961564" y="2579427"/>
                </a:cubicBezTo>
                <a:cubicBezTo>
                  <a:pt x="2957015" y="2565779"/>
                  <a:pt x="2951702" y="2552362"/>
                  <a:pt x="2947917" y="2538483"/>
                </a:cubicBezTo>
                <a:cubicBezTo>
                  <a:pt x="2938046" y="2502291"/>
                  <a:pt x="2932484" y="2464890"/>
                  <a:pt x="2920621" y="2429301"/>
                </a:cubicBezTo>
                <a:cubicBezTo>
                  <a:pt x="2911523" y="2402006"/>
                  <a:pt x="2913671" y="2367760"/>
                  <a:pt x="2893326" y="2347415"/>
                </a:cubicBezTo>
                <a:cubicBezTo>
                  <a:pt x="2879678" y="2333767"/>
                  <a:pt x="2864232" y="2321706"/>
                  <a:pt x="2852382" y="2306471"/>
                </a:cubicBezTo>
                <a:cubicBezTo>
                  <a:pt x="2832242" y="2280576"/>
                  <a:pt x="2815988" y="2251880"/>
                  <a:pt x="2797791" y="2224585"/>
                </a:cubicBezTo>
                <a:cubicBezTo>
                  <a:pt x="2788692" y="2210937"/>
                  <a:pt x="2782095" y="2195239"/>
                  <a:pt x="2770496" y="2183641"/>
                </a:cubicBezTo>
                <a:cubicBezTo>
                  <a:pt x="2717954" y="2131100"/>
                  <a:pt x="2745611" y="2153404"/>
                  <a:pt x="2688609" y="2115403"/>
                </a:cubicBezTo>
                <a:cubicBezTo>
                  <a:pt x="2638568" y="2040339"/>
                  <a:pt x="2688609" y="2104029"/>
                  <a:pt x="2620370" y="2047164"/>
                </a:cubicBezTo>
                <a:cubicBezTo>
                  <a:pt x="2486222" y="1935376"/>
                  <a:pt x="2659486" y="2072631"/>
                  <a:pt x="2552132" y="1965277"/>
                </a:cubicBezTo>
                <a:cubicBezTo>
                  <a:pt x="2540534" y="1953679"/>
                  <a:pt x="2523789" y="1948483"/>
                  <a:pt x="2511188" y="1937982"/>
                </a:cubicBezTo>
                <a:cubicBezTo>
                  <a:pt x="2496361" y="1925626"/>
                  <a:pt x="2483893" y="1910686"/>
                  <a:pt x="2470245" y="1897038"/>
                </a:cubicBezTo>
                <a:cubicBezTo>
                  <a:pt x="2465696" y="1883390"/>
                  <a:pt x="2463031" y="1868962"/>
                  <a:pt x="2456597" y="1856095"/>
                </a:cubicBezTo>
                <a:cubicBezTo>
                  <a:pt x="2403684" y="1750269"/>
                  <a:pt x="2449959" y="1877121"/>
                  <a:pt x="2415654" y="1774209"/>
                </a:cubicBezTo>
                <a:cubicBezTo>
                  <a:pt x="2440121" y="1407206"/>
                  <a:pt x="2405601" y="1665491"/>
                  <a:pt x="2442949" y="1528549"/>
                </a:cubicBezTo>
                <a:cubicBezTo>
                  <a:pt x="2465067" y="1447449"/>
                  <a:pt x="2453439" y="1431345"/>
                  <a:pt x="2497540" y="1378424"/>
                </a:cubicBezTo>
                <a:cubicBezTo>
                  <a:pt x="2509896" y="1363596"/>
                  <a:pt x="2523249" y="1349330"/>
                  <a:pt x="2538484" y="1337480"/>
                </a:cubicBezTo>
                <a:cubicBezTo>
                  <a:pt x="2608876" y="1282730"/>
                  <a:pt x="2599538" y="1289833"/>
                  <a:pt x="2661314" y="1269241"/>
                </a:cubicBezTo>
                <a:cubicBezTo>
                  <a:pt x="2674962" y="1255593"/>
                  <a:pt x="2686198" y="1239004"/>
                  <a:pt x="2702257" y="1228298"/>
                </a:cubicBezTo>
                <a:cubicBezTo>
                  <a:pt x="2714007" y="1220465"/>
                  <a:pt x="2790508" y="1202824"/>
                  <a:pt x="2797791" y="1201003"/>
                </a:cubicBezTo>
                <a:cubicBezTo>
                  <a:pt x="2880764" y="1145688"/>
                  <a:pt x="2792608" y="1197828"/>
                  <a:pt x="2893326" y="1160059"/>
                </a:cubicBezTo>
                <a:cubicBezTo>
                  <a:pt x="2912375" y="1152916"/>
                  <a:pt x="2929326" y="1141027"/>
                  <a:pt x="2947917" y="1132764"/>
                </a:cubicBezTo>
                <a:cubicBezTo>
                  <a:pt x="2970304" y="1122814"/>
                  <a:pt x="2993409" y="1114567"/>
                  <a:pt x="3016155" y="1105468"/>
                </a:cubicBezTo>
                <a:cubicBezTo>
                  <a:pt x="3029803" y="1091820"/>
                  <a:pt x="3040732" y="1074754"/>
                  <a:pt x="3057099" y="1064525"/>
                </a:cubicBezTo>
                <a:cubicBezTo>
                  <a:pt x="3077873" y="1051541"/>
                  <a:pt x="3102950" y="1047180"/>
                  <a:pt x="3125337" y="1037230"/>
                </a:cubicBezTo>
                <a:cubicBezTo>
                  <a:pt x="3143929" y="1028967"/>
                  <a:pt x="3161229" y="1017948"/>
                  <a:pt x="3179929" y="1009934"/>
                </a:cubicBezTo>
                <a:cubicBezTo>
                  <a:pt x="3222690" y="991608"/>
                  <a:pt x="3253680" y="990818"/>
                  <a:pt x="3302758" y="982638"/>
                </a:cubicBezTo>
                <a:cubicBezTo>
                  <a:pt x="3316406" y="973540"/>
                  <a:pt x="3329031" y="962678"/>
                  <a:pt x="3343702" y="955343"/>
                </a:cubicBezTo>
                <a:cubicBezTo>
                  <a:pt x="3363283" y="945553"/>
                  <a:pt x="3421743" y="932420"/>
                  <a:pt x="3439236" y="928047"/>
                </a:cubicBezTo>
                <a:cubicBezTo>
                  <a:pt x="3452884" y="918949"/>
                  <a:pt x="3465508" y="908087"/>
                  <a:pt x="3480179" y="900752"/>
                </a:cubicBezTo>
                <a:cubicBezTo>
                  <a:pt x="3593120" y="844282"/>
                  <a:pt x="3433733" y="944998"/>
                  <a:pt x="3575714" y="859809"/>
                </a:cubicBezTo>
                <a:cubicBezTo>
                  <a:pt x="3603844" y="842931"/>
                  <a:pt x="3630305" y="823415"/>
                  <a:pt x="3657600" y="805218"/>
                </a:cubicBezTo>
                <a:cubicBezTo>
                  <a:pt x="3671248" y="796119"/>
                  <a:pt x="3682630" y="781900"/>
                  <a:pt x="3698543" y="777922"/>
                </a:cubicBezTo>
                <a:lnTo>
                  <a:pt x="3753135" y="764274"/>
                </a:lnTo>
                <a:cubicBezTo>
                  <a:pt x="3790064" y="739655"/>
                  <a:pt x="3805383" y="726997"/>
                  <a:pt x="3848669" y="709683"/>
                </a:cubicBezTo>
                <a:cubicBezTo>
                  <a:pt x="3875383" y="698997"/>
                  <a:pt x="3930555" y="682388"/>
                  <a:pt x="3930555" y="682388"/>
                </a:cubicBezTo>
                <a:cubicBezTo>
                  <a:pt x="4033345" y="613861"/>
                  <a:pt x="3902710" y="694321"/>
                  <a:pt x="4026090" y="641444"/>
                </a:cubicBezTo>
                <a:cubicBezTo>
                  <a:pt x="4041166" y="634983"/>
                  <a:pt x="4052362" y="621484"/>
                  <a:pt x="4067033" y="614149"/>
                </a:cubicBezTo>
                <a:cubicBezTo>
                  <a:pt x="4079900" y="607715"/>
                  <a:pt x="4095109" y="606935"/>
                  <a:pt x="4107976" y="600501"/>
                </a:cubicBezTo>
                <a:cubicBezTo>
                  <a:pt x="4122647" y="593166"/>
                  <a:pt x="4134249" y="580541"/>
                  <a:pt x="4148920" y="573206"/>
                </a:cubicBezTo>
                <a:cubicBezTo>
                  <a:pt x="4161787" y="566772"/>
                  <a:pt x="4177287" y="566544"/>
                  <a:pt x="4189863" y="559558"/>
                </a:cubicBezTo>
                <a:cubicBezTo>
                  <a:pt x="4218540" y="543626"/>
                  <a:pt x="4244454" y="523164"/>
                  <a:pt x="4271749" y="504967"/>
                </a:cubicBezTo>
                <a:lnTo>
                  <a:pt x="4312693" y="477671"/>
                </a:lnTo>
                <a:lnTo>
                  <a:pt x="4394579" y="423080"/>
                </a:lnTo>
                <a:cubicBezTo>
                  <a:pt x="4408227" y="413981"/>
                  <a:pt x="4423925" y="407384"/>
                  <a:pt x="4435523" y="395785"/>
                </a:cubicBezTo>
                <a:lnTo>
                  <a:pt x="4476466" y="354841"/>
                </a:lnTo>
                <a:lnTo>
                  <a:pt x="4503761" y="272955"/>
                </a:lnTo>
                <a:cubicBezTo>
                  <a:pt x="4541866" y="158641"/>
                  <a:pt x="4517409" y="246413"/>
                  <a:pt x="4517409" y="0"/>
                </a:cubicBezTo>
              </a:path>
            </a:pathLst>
          </a:custGeom>
          <a:ln w="38100">
            <a:solidFill>
              <a:srgbClr val="954F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a:extLst>
              <a:ext uri="{FF2B5EF4-FFF2-40B4-BE49-F238E27FC236}">
                <a16:creationId xmlns:a16="http://schemas.microsoft.com/office/drawing/2014/main" id="{E64D9A41-AA0F-0C8F-80C6-389F1B86B9C6}"/>
              </a:ext>
              <a:ext uri="{C183D7F6-B498-43B3-948B-1728B52AA6E4}">
                <adec:decorative xmlns:adec="http://schemas.microsoft.com/office/drawing/2017/decorative" val="1"/>
              </a:ext>
            </a:extLst>
          </p:cNvPr>
          <p:cNvSpPr/>
          <p:nvPr/>
        </p:nvSpPr>
        <p:spPr>
          <a:xfrm>
            <a:off x="2286000" y="838200"/>
            <a:ext cx="4495800" cy="4876800"/>
          </a:xfrm>
          <a:custGeom>
            <a:avLst/>
            <a:gdLst>
              <a:gd name="connsiteX0" fmla="*/ 0 w 4541866"/>
              <a:gd name="connsiteY0" fmla="*/ 4776716 h 4776716"/>
              <a:gd name="connsiteX1" fmla="*/ 81887 w 4541866"/>
              <a:gd name="connsiteY1" fmla="*/ 4722125 h 4776716"/>
              <a:gd name="connsiteX2" fmla="*/ 122830 w 4541866"/>
              <a:gd name="connsiteY2" fmla="*/ 4694830 h 4776716"/>
              <a:gd name="connsiteX3" fmla="*/ 450376 w 4541866"/>
              <a:gd name="connsiteY3" fmla="*/ 4585647 h 4776716"/>
              <a:gd name="connsiteX4" fmla="*/ 655093 w 4541866"/>
              <a:gd name="connsiteY4" fmla="*/ 4517409 h 4776716"/>
              <a:gd name="connsiteX5" fmla="*/ 736979 w 4541866"/>
              <a:gd name="connsiteY5" fmla="*/ 4490113 h 4776716"/>
              <a:gd name="connsiteX6" fmla="*/ 777923 w 4541866"/>
              <a:gd name="connsiteY6" fmla="*/ 4476465 h 4776716"/>
              <a:gd name="connsiteX7" fmla="*/ 873457 w 4541866"/>
              <a:gd name="connsiteY7" fmla="*/ 4449170 h 4776716"/>
              <a:gd name="connsiteX8" fmla="*/ 1009935 w 4541866"/>
              <a:gd name="connsiteY8" fmla="*/ 4408227 h 4776716"/>
              <a:gd name="connsiteX9" fmla="*/ 1050878 w 4541866"/>
              <a:gd name="connsiteY9" fmla="*/ 4394579 h 4776716"/>
              <a:gd name="connsiteX10" fmla="*/ 1091821 w 4541866"/>
              <a:gd name="connsiteY10" fmla="*/ 4380931 h 4776716"/>
              <a:gd name="connsiteX11" fmla="*/ 1173708 w 4541866"/>
              <a:gd name="connsiteY11" fmla="*/ 4326340 h 4776716"/>
              <a:gd name="connsiteX12" fmla="*/ 1214651 w 4541866"/>
              <a:gd name="connsiteY12" fmla="*/ 4299044 h 4776716"/>
              <a:gd name="connsiteX13" fmla="*/ 1255594 w 4541866"/>
              <a:gd name="connsiteY13" fmla="*/ 4258101 h 4776716"/>
              <a:gd name="connsiteX14" fmla="*/ 1296537 w 4541866"/>
              <a:gd name="connsiteY14" fmla="*/ 4244453 h 4776716"/>
              <a:gd name="connsiteX15" fmla="*/ 1378424 w 4541866"/>
              <a:gd name="connsiteY15" fmla="*/ 4189862 h 4776716"/>
              <a:gd name="connsiteX16" fmla="*/ 1419367 w 4541866"/>
              <a:gd name="connsiteY16" fmla="*/ 4148919 h 4776716"/>
              <a:gd name="connsiteX17" fmla="*/ 1473958 w 4541866"/>
              <a:gd name="connsiteY17" fmla="*/ 4121624 h 4776716"/>
              <a:gd name="connsiteX18" fmla="*/ 1528549 w 4541866"/>
              <a:gd name="connsiteY18" fmla="*/ 4080680 h 4776716"/>
              <a:gd name="connsiteX19" fmla="*/ 1610436 w 4541866"/>
              <a:gd name="connsiteY19" fmla="*/ 4026089 h 4776716"/>
              <a:gd name="connsiteX20" fmla="*/ 1651379 w 4541866"/>
              <a:gd name="connsiteY20" fmla="*/ 3998794 h 4776716"/>
              <a:gd name="connsiteX21" fmla="*/ 1692323 w 4541866"/>
              <a:gd name="connsiteY21" fmla="*/ 3971498 h 4776716"/>
              <a:gd name="connsiteX22" fmla="*/ 1733266 w 4541866"/>
              <a:gd name="connsiteY22" fmla="*/ 3957850 h 4776716"/>
              <a:gd name="connsiteX23" fmla="*/ 1856096 w 4541866"/>
              <a:gd name="connsiteY23" fmla="*/ 3889612 h 4776716"/>
              <a:gd name="connsiteX24" fmla="*/ 1978926 w 4541866"/>
              <a:gd name="connsiteY24" fmla="*/ 3821373 h 4776716"/>
              <a:gd name="connsiteX25" fmla="*/ 2060812 w 4541866"/>
              <a:gd name="connsiteY25" fmla="*/ 3766782 h 4776716"/>
              <a:gd name="connsiteX26" fmla="*/ 2115403 w 4541866"/>
              <a:gd name="connsiteY26" fmla="*/ 3753134 h 4776716"/>
              <a:gd name="connsiteX27" fmla="*/ 2797791 w 4541866"/>
              <a:gd name="connsiteY27" fmla="*/ 3712191 h 4776716"/>
              <a:gd name="connsiteX28" fmla="*/ 2838735 w 4541866"/>
              <a:gd name="connsiteY28" fmla="*/ 3698543 h 4776716"/>
              <a:gd name="connsiteX29" fmla="*/ 2988860 w 4541866"/>
              <a:gd name="connsiteY29" fmla="*/ 3657600 h 4776716"/>
              <a:gd name="connsiteX30" fmla="*/ 3029803 w 4541866"/>
              <a:gd name="connsiteY30" fmla="*/ 3630304 h 4776716"/>
              <a:gd name="connsiteX31" fmla="*/ 3070746 w 4541866"/>
              <a:gd name="connsiteY31" fmla="*/ 3548418 h 4776716"/>
              <a:gd name="connsiteX32" fmla="*/ 3057099 w 4541866"/>
              <a:gd name="connsiteY32" fmla="*/ 2975212 h 4776716"/>
              <a:gd name="connsiteX33" fmla="*/ 3029803 w 4541866"/>
              <a:gd name="connsiteY33" fmla="*/ 2852382 h 4776716"/>
              <a:gd name="connsiteX34" fmla="*/ 3016155 w 4541866"/>
              <a:gd name="connsiteY34" fmla="*/ 2811438 h 4776716"/>
              <a:gd name="connsiteX35" fmla="*/ 3002508 w 4541866"/>
              <a:gd name="connsiteY35" fmla="*/ 2743200 h 4776716"/>
              <a:gd name="connsiteX36" fmla="*/ 2975212 w 4541866"/>
              <a:gd name="connsiteY36" fmla="*/ 2634018 h 4776716"/>
              <a:gd name="connsiteX37" fmla="*/ 2961564 w 4541866"/>
              <a:gd name="connsiteY37" fmla="*/ 2579427 h 4776716"/>
              <a:gd name="connsiteX38" fmla="*/ 2947917 w 4541866"/>
              <a:gd name="connsiteY38" fmla="*/ 2538483 h 4776716"/>
              <a:gd name="connsiteX39" fmla="*/ 2920621 w 4541866"/>
              <a:gd name="connsiteY39" fmla="*/ 2429301 h 4776716"/>
              <a:gd name="connsiteX40" fmla="*/ 2893326 w 4541866"/>
              <a:gd name="connsiteY40" fmla="*/ 2347415 h 4776716"/>
              <a:gd name="connsiteX41" fmla="*/ 2852382 w 4541866"/>
              <a:gd name="connsiteY41" fmla="*/ 2306471 h 4776716"/>
              <a:gd name="connsiteX42" fmla="*/ 2797791 w 4541866"/>
              <a:gd name="connsiteY42" fmla="*/ 2224585 h 4776716"/>
              <a:gd name="connsiteX43" fmla="*/ 2770496 w 4541866"/>
              <a:gd name="connsiteY43" fmla="*/ 2183641 h 4776716"/>
              <a:gd name="connsiteX44" fmla="*/ 2688609 w 4541866"/>
              <a:gd name="connsiteY44" fmla="*/ 2115403 h 4776716"/>
              <a:gd name="connsiteX45" fmla="*/ 2620370 w 4541866"/>
              <a:gd name="connsiteY45" fmla="*/ 2047164 h 4776716"/>
              <a:gd name="connsiteX46" fmla="*/ 2552132 w 4541866"/>
              <a:gd name="connsiteY46" fmla="*/ 1965277 h 4776716"/>
              <a:gd name="connsiteX47" fmla="*/ 2511188 w 4541866"/>
              <a:gd name="connsiteY47" fmla="*/ 1937982 h 4776716"/>
              <a:gd name="connsiteX48" fmla="*/ 2470245 w 4541866"/>
              <a:gd name="connsiteY48" fmla="*/ 1897038 h 4776716"/>
              <a:gd name="connsiteX49" fmla="*/ 2456597 w 4541866"/>
              <a:gd name="connsiteY49" fmla="*/ 1856095 h 4776716"/>
              <a:gd name="connsiteX50" fmla="*/ 2415654 w 4541866"/>
              <a:gd name="connsiteY50" fmla="*/ 1774209 h 4776716"/>
              <a:gd name="connsiteX51" fmla="*/ 2442949 w 4541866"/>
              <a:gd name="connsiteY51" fmla="*/ 1528549 h 4776716"/>
              <a:gd name="connsiteX52" fmla="*/ 2497540 w 4541866"/>
              <a:gd name="connsiteY52" fmla="*/ 1378424 h 4776716"/>
              <a:gd name="connsiteX53" fmla="*/ 2538484 w 4541866"/>
              <a:gd name="connsiteY53" fmla="*/ 1337480 h 4776716"/>
              <a:gd name="connsiteX54" fmla="*/ 2661314 w 4541866"/>
              <a:gd name="connsiteY54" fmla="*/ 1269241 h 4776716"/>
              <a:gd name="connsiteX55" fmla="*/ 2702257 w 4541866"/>
              <a:gd name="connsiteY55" fmla="*/ 1228298 h 4776716"/>
              <a:gd name="connsiteX56" fmla="*/ 2797791 w 4541866"/>
              <a:gd name="connsiteY56" fmla="*/ 1201003 h 4776716"/>
              <a:gd name="connsiteX57" fmla="*/ 2893326 w 4541866"/>
              <a:gd name="connsiteY57" fmla="*/ 1160059 h 4776716"/>
              <a:gd name="connsiteX58" fmla="*/ 2947917 w 4541866"/>
              <a:gd name="connsiteY58" fmla="*/ 1132764 h 4776716"/>
              <a:gd name="connsiteX59" fmla="*/ 3016155 w 4541866"/>
              <a:gd name="connsiteY59" fmla="*/ 1105468 h 4776716"/>
              <a:gd name="connsiteX60" fmla="*/ 3057099 w 4541866"/>
              <a:gd name="connsiteY60" fmla="*/ 1064525 h 4776716"/>
              <a:gd name="connsiteX61" fmla="*/ 3125337 w 4541866"/>
              <a:gd name="connsiteY61" fmla="*/ 1037230 h 4776716"/>
              <a:gd name="connsiteX62" fmla="*/ 3179929 w 4541866"/>
              <a:gd name="connsiteY62" fmla="*/ 1009934 h 4776716"/>
              <a:gd name="connsiteX63" fmla="*/ 3302758 w 4541866"/>
              <a:gd name="connsiteY63" fmla="*/ 982638 h 4776716"/>
              <a:gd name="connsiteX64" fmla="*/ 3343702 w 4541866"/>
              <a:gd name="connsiteY64" fmla="*/ 955343 h 4776716"/>
              <a:gd name="connsiteX65" fmla="*/ 3439236 w 4541866"/>
              <a:gd name="connsiteY65" fmla="*/ 928047 h 4776716"/>
              <a:gd name="connsiteX66" fmla="*/ 3480179 w 4541866"/>
              <a:gd name="connsiteY66" fmla="*/ 900752 h 4776716"/>
              <a:gd name="connsiteX67" fmla="*/ 3575714 w 4541866"/>
              <a:gd name="connsiteY67" fmla="*/ 859809 h 4776716"/>
              <a:gd name="connsiteX68" fmla="*/ 3657600 w 4541866"/>
              <a:gd name="connsiteY68" fmla="*/ 805218 h 4776716"/>
              <a:gd name="connsiteX69" fmla="*/ 3698543 w 4541866"/>
              <a:gd name="connsiteY69" fmla="*/ 777922 h 4776716"/>
              <a:gd name="connsiteX70" fmla="*/ 3753135 w 4541866"/>
              <a:gd name="connsiteY70" fmla="*/ 764274 h 4776716"/>
              <a:gd name="connsiteX71" fmla="*/ 3848669 w 4541866"/>
              <a:gd name="connsiteY71" fmla="*/ 709683 h 4776716"/>
              <a:gd name="connsiteX72" fmla="*/ 3930555 w 4541866"/>
              <a:gd name="connsiteY72" fmla="*/ 682388 h 4776716"/>
              <a:gd name="connsiteX73" fmla="*/ 4026090 w 4541866"/>
              <a:gd name="connsiteY73" fmla="*/ 641444 h 4776716"/>
              <a:gd name="connsiteX74" fmla="*/ 4067033 w 4541866"/>
              <a:gd name="connsiteY74" fmla="*/ 614149 h 4776716"/>
              <a:gd name="connsiteX75" fmla="*/ 4107976 w 4541866"/>
              <a:gd name="connsiteY75" fmla="*/ 600501 h 4776716"/>
              <a:gd name="connsiteX76" fmla="*/ 4148920 w 4541866"/>
              <a:gd name="connsiteY76" fmla="*/ 573206 h 4776716"/>
              <a:gd name="connsiteX77" fmla="*/ 4189863 w 4541866"/>
              <a:gd name="connsiteY77" fmla="*/ 559558 h 4776716"/>
              <a:gd name="connsiteX78" fmla="*/ 4271749 w 4541866"/>
              <a:gd name="connsiteY78" fmla="*/ 504967 h 4776716"/>
              <a:gd name="connsiteX79" fmla="*/ 4312693 w 4541866"/>
              <a:gd name="connsiteY79" fmla="*/ 477671 h 4776716"/>
              <a:gd name="connsiteX80" fmla="*/ 4394579 w 4541866"/>
              <a:gd name="connsiteY80" fmla="*/ 423080 h 4776716"/>
              <a:gd name="connsiteX81" fmla="*/ 4435523 w 4541866"/>
              <a:gd name="connsiteY81" fmla="*/ 395785 h 4776716"/>
              <a:gd name="connsiteX82" fmla="*/ 4476466 w 4541866"/>
              <a:gd name="connsiteY82" fmla="*/ 354841 h 4776716"/>
              <a:gd name="connsiteX83" fmla="*/ 4503761 w 4541866"/>
              <a:gd name="connsiteY83" fmla="*/ 272955 h 4776716"/>
              <a:gd name="connsiteX84" fmla="*/ 4517409 w 4541866"/>
              <a:gd name="connsiteY84" fmla="*/ 0 h 477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541866" h="4776716">
                <a:moveTo>
                  <a:pt x="0" y="4776716"/>
                </a:moveTo>
                <a:lnTo>
                  <a:pt x="81887" y="4722125"/>
                </a:lnTo>
                <a:cubicBezTo>
                  <a:pt x="95535" y="4713027"/>
                  <a:pt x="107269" y="4700017"/>
                  <a:pt x="122830" y="4694830"/>
                </a:cubicBezTo>
                <a:lnTo>
                  <a:pt x="450376" y="4585647"/>
                </a:lnTo>
                <a:lnTo>
                  <a:pt x="655093" y="4517409"/>
                </a:lnTo>
                <a:lnTo>
                  <a:pt x="736979" y="4490113"/>
                </a:lnTo>
                <a:cubicBezTo>
                  <a:pt x="750627" y="4485564"/>
                  <a:pt x="763966" y="4479954"/>
                  <a:pt x="777923" y="4476465"/>
                </a:cubicBezTo>
                <a:cubicBezTo>
                  <a:pt x="948531" y="4433815"/>
                  <a:pt x="736443" y="4488318"/>
                  <a:pt x="873457" y="4449170"/>
                </a:cubicBezTo>
                <a:cubicBezTo>
                  <a:pt x="1017845" y="4407915"/>
                  <a:pt x="815327" y="4473096"/>
                  <a:pt x="1009935" y="4408227"/>
                </a:cubicBezTo>
                <a:lnTo>
                  <a:pt x="1050878" y="4394579"/>
                </a:lnTo>
                <a:cubicBezTo>
                  <a:pt x="1064526" y="4390030"/>
                  <a:pt x="1079851" y="4388911"/>
                  <a:pt x="1091821" y="4380931"/>
                </a:cubicBezTo>
                <a:lnTo>
                  <a:pt x="1173708" y="4326340"/>
                </a:lnTo>
                <a:cubicBezTo>
                  <a:pt x="1187356" y="4317241"/>
                  <a:pt x="1203053" y="4310642"/>
                  <a:pt x="1214651" y="4299044"/>
                </a:cubicBezTo>
                <a:cubicBezTo>
                  <a:pt x="1228299" y="4285396"/>
                  <a:pt x="1239535" y="4268807"/>
                  <a:pt x="1255594" y="4258101"/>
                </a:cubicBezTo>
                <a:cubicBezTo>
                  <a:pt x="1267564" y="4250121"/>
                  <a:pt x="1283961" y="4251439"/>
                  <a:pt x="1296537" y="4244453"/>
                </a:cubicBezTo>
                <a:cubicBezTo>
                  <a:pt x="1325214" y="4228521"/>
                  <a:pt x="1355227" y="4213059"/>
                  <a:pt x="1378424" y="4189862"/>
                </a:cubicBezTo>
                <a:cubicBezTo>
                  <a:pt x="1392072" y="4176214"/>
                  <a:pt x="1403661" y="4160137"/>
                  <a:pt x="1419367" y="4148919"/>
                </a:cubicBezTo>
                <a:cubicBezTo>
                  <a:pt x="1435922" y="4137094"/>
                  <a:pt x="1456706" y="4132407"/>
                  <a:pt x="1473958" y="4121624"/>
                </a:cubicBezTo>
                <a:cubicBezTo>
                  <a:pt x="1493247" y="4109568"/>
                  <a:pt x="1509914" y="4093724"/>
                  <a:pt x="1528549" y="4080680"/>
                </a:cubicBezTo>
                <a:cubicBezTo>
                  <a:pt x="1555424" y="4061867"/>
                  <a:pt x="1583140" y="4044286"/>
                  <a:pt x="1610436" y="4026089"/>
                </a:cubicBezTo>
                <a:lnTo>
                  <a:pt x="1651379" y="3998794"/>
                </a:lnTo>
                <a:cubicBezTo>
                  <a:pt x="1665027" y="3989695"/>
                  <a:pt x="1676762" y="3976685"/>
                  <a:pt x="1692323" y="3971498"/>
                </a:cubicBezTo>
                <a:cubicBezTo>
                  <a:pt x="1705971" y="3966949"/>
                  <a:pt x="1720690" y="3964836"/>
                  <a:pt x="1733266" y="3957850"/>
                </a:cubicBezTo>
                <a:cubicBezTo>
                  <a:pt x="1874043" y="3879640"/>
                  <a:pt x="1763454" y="3920491"/>
                  <a:pt x="1856096" y="3889612"/>
                </a:cubicBezTo>
                <a:cubicBezTo>
                  <a:pt x="1949952" y="3827041"/>
                  <a:pt x="1906860" y="3845395"/>
                  <a:pt x="1978926" y="3821373"/>
                </a:cubicBezTo>
                <a:cubicBezTo>
                  <a:pt x="2006221" y="3803176"/>
                  <a:pt x="2028987" y="3774739"/>
                  <a:pt x="2060812" y="3766782"/>
                </a:cubicBezTo>
                <a:cubicBezTo>
                  <a:pt x="2079009" y="3762233"/>
                  <a:pt x="2097437" y="3758524"/>
                  <a:pt x="2115403" y="3753134"/>
                </a:cubicBezTo>
                <a:cubicBezTo>
                  <a:pt x="2419912" y="3661780"/>
                  <a:pt x="1941126" y="3731660"/>
                  <a:pt x="2797791" y="3712191"/>
                </a:cubicBezTo>
                <a:cubicBezTo>
                  <a:pt x="2811439" y="3707642"/>
                  <a:pt x="2824856" y="3702328"/>
                  <a:pt x="2838735" y="3698543"/>
                </a:cubicBezTo>
                <a:cubicBezTo>
                  <a:pt x="3008063" y="3652362"/>
                  <a:pt x="2894615" y="3689013"/>
                  <a:pt x="2988860" y="3657600"/>
                </a:cubicBezTo>
                <a:cubicBezTo>
                  <a:pt x="3002508" y="3648501"/>
                  <a:pt x="3018205" y="3641902"/>
                  <a:pt x="3029803" y="3630304"/>
                </a:cubicBezTo>
                <a:cubicBezTo>
                  <a:pt x="3056261" y="3603846"/>
                  <a:pt x="3059646" y="3581720"/>
                  <a:pt x="3070746" y="3548418"/>
                </a:cubicBezTo>
                <a:cubicBezTo>
                  <a:pt x="3066197" y="3357349"/>
                  <a:pt x="3065224" y="3166162"/>
                  <a:pt x="3057099" y="2975212"/>
                </a:cubicBezTo>
                <a:cubicBezTo>
                  <a:pt x="3056395" y="2958677"/>
                  <a:pt x="3035636" y="2872796"/>
                  <a:pt x="3029803" y="2852382"/>
                </a:cubicBezTo>
                <a:cubicBezTo>
                  <a:pt x="3025851" y="2838549"/>
                  <a:pt x="3019644" y="2825395"/>
                  <a:pt x="3016155" y="2811438"/>
                </a:cubicBezTo>
                <a:cubicBezTo>
                  <a:pt x="3010529" y="2788934"/>
                  <a:pt x="3007724" y="2765802"/>
                  <a:pt x="3002508" y="2743200"/>
                </a:cubicBezTo>
                <a:cubicBezTo>
                  <a:pt x="2994073" y="2706647"/>
                  <a:pt x="2984311" y="2670412"/>
                  <a:pt x="2975212" y="2634018"/>
                </a:cubicBezTo>
                <a:cubicBezTo>
                  <a:pt x="2970663" y="2615821"/>
                  <a:pt x="2967495" y="2597222"/>
                  <a:pt x="2961564" y="2579427"/>
                </a:cubicBezTo>
                <a:cubicBezTo>
                  <a:pt x="2957015" y="2565779"/>
                  <a:pt x="2951702" y="2552362"/>
                  <a:pt x="2947917" y="2538483"/>
                </a:cubicBezTo>
                <a:cubicBezTo>
                  <a:pt x="2938046" y="2502291"/>
                  <a:pt x="2932484" y="2464890"/>
                  <a:pt x="2920621" y="2429301"/>
                </a:cubicBezTo>
                <a:cubicBezTo>
                  <a:pt x="2911523" y="2402006"/>
                  <a:pt x="2913671" y="2367760"/>
                  <a:pt x="2893326" y="2347415"/>
                </a:cubicBezTo>
                <a:cubicBezTo>
                  <a:pt x="2879678" y="2333767"/>
                  <a:pt x="2864232" y="2321706"/>
                  <a:pt x="2852382" y="2306471"/>
                </a:cubicBezTo>
                <a:cubicBezTo>
                  <a:pt x="2832242" y="2280576"/>
                  <a:pt x="2815988" y="2251880"/>
                  <a:pt x="2797791" y="2224585"/>
                </a:cubicBezTo>
                <a:cubicBezTo>
                  <a:pt x="2788692" y="2210937"/>
                  <a:pt x="2782095" y="2195239"/>
                  <a:pt x="2770496" y="2183641"/>
                </a:cubicBezTo>
                <a:cubicBezTo>
                  <a:pt x="2717954" y="2131100"/>
                  <a:pt x="2745611" y="2153404"/>
                  <a:pt x="2688609" y="2115403"/>
                </a:cubicBezTo>
                <a:cubicBezTo>
                  <a:pt x="2638568" y="2040339"/>
                  <a:pt x="2688609" y="2104029"/>
                  <a:pt x="2620370" y="2047164"/>
                </a:cubicBezTo>
                <a:cubicBezTo>
                  <a:pt x="2486222" y="1935376"/>
                  <a:pt x="2659486" y="2072631"/>
                  <a:pt x="2552132" y="1965277"/>
                </a:cubicBezTo>
                <a:cubicBezTo>
                  <a:pt x="2540534" y="1953679"/>
                  <a:pt x="2523789" y="1948483"/>
                  <a:pt x="2511188" y="1937982"/>
                </a:cubicBezTo>
                <a:cubicBezTo>
                  <a:pt x="2496361" y="1925626"/>
                  <a:pt x="2483893" y="1910686"/>
                  <a:pt x="2470245" y="1897038"/>
                </a:cubicBezTo>
                <a:cubicBezTo>
                  <a:pt x="2465696" y="1883390"/>
                  <a:pt x="2463031" y="1868962"/>
                  <a:pt x="2456597" y="1856095"/>
                </a:cubicBezTo>
                <a:cubicBezTo>
                  <a:pt x="2403684" y="1750269"/>
                  <a:pt x="2449959" y="1877121"/>
                  <a:pt x="2415654" y="1774209"/>
                </a:cubicBezTo>
                <a:cubicBezTo>
                  <a:pt x="2440121" y="1407206"/>
                  <a:pt x="2405601" y="1665491"/>
                  <a:pt x="2442949" y="1528549"/>
                </a:cubicBezTo>
                <a:cubicBezTo>
                  <a:pt x="2465067" y="1447449"/>
                  <a:pt x="2453439" y="1431345"/>
                  <a:pt x="2497540" y="1378424"/>
                </a:cubicBezTo>
                <a:cubicBezTo>
                  <a:pt x="2509896" y="1363596"/>
                  <a:pt x="2523249" y="1349330"/>
                  <a:pt x="2538484" y="1337480"/>
                </a:cubicBezTo>
                <a:cubicBezTo>
                  <a:pt x="2608876" y="1282730"/>
                  <a:pt x="2599538" y="1289833"/>
                  <a:pt x="2661314" y="1269241"/>
                </a:cubicBezTo>
                <a:cubicBezTo>
                  <a:pt x="2674962" y="1255593"/>
                  <a:pt x="2686198" y="1239004"/>
                  <a:pt x="2702257" y="1228298"/>
                </a:cubicBezTo>
                <a:cubicBezTo>
                  <a:pt x="2714007" y="1220465"/>
                  <a:pt x="2790508" y="1202824"/>
                  <a:pt x="2797791" y="1201003"/>
                </a:cubicBezTo>
                <a:cubicBezTo>
                  <a:pt x="2880764" y="1145688"/>
                  <a:pt x="2792608" y="1197828"/>
                  <a:pt x="2893326" y="1160059"/>
                </a:cubicBezTo>
                <a:cubicBezTo>
                  <a:pt x="2912375" y="1152916"/>
                  <a:pt x="2929326" y="1141027"/>
                  <a:pt x="2947917" y="1132764"/>
                </a:cubicBezTo>
                <a:cubicBezTo>
                  <a:pt x="2970304" y="1122814"/>
                  <a:pt x="2993409" y="1114567"/>
                  <a:pt x="3016155" y="1105468"/>
                </a:cubicBezTo>
                <a:cubicBezTo>
                  <a:pt x="3029803" y="1091820"/>
                  <a:pt x="3040732" y="1074754"/>
                  <a:pt x="3057099" y="1064525"/>
                </a:cubicBezTo>
                <a:cubicBezTo>
                  <a:pt x="3077873" y="1051541"/>
                  <a:pt x="3102950" y="1047180"/>
                  <a:pt x="3125337" y="1037230"/>
                </a:cubicBezTo>
                <a:cubicBezTo>
                  <a:pt x="3143929" y="1028967"/>
                  <a:pt x="3161229" y="1017948"/>
                  <a:pt x="3179929" y="1009934"/>
                </a:cubicBezTo>
                <a:cubicBezTo>
                  <a:pt x="3222690" y="991608"/>
                  <a:pt x="3253680" y="990818"/>
                  <a:pt x="3302758" y="982638"/>
                </a:cubicBezTo>
                <a:cubicBezTo>
                  <a:pt x="3316406" y="973540"/>
                  <a:pt x="3329031" y="962678"/>
                  <a:pt x="3343702" y="955343"/>
                </a:cubicBezTo>
                <a:cubicBezTo>
                  <a:pt x="3363283" y="945553"/>
                  <a:pt x="3421743" y="932420"/>
                  <a:pt x="3439236" y="928047"/>
                </a:cubicBezTo>
                <a:cubicBezTo>
                  <a:pt x="3452884" y="918949"/>
                  <a:pt x="3465508" y="908087"/>
                  <a:pt x="3480179" y="900752"/>
                </a:cubicBezTo>
                <a:cubicBezTo>
                  <a:pt x="3593120" y="844282"/>
                  <a:pt x="3433733" y="944998"/>
                  <a:pt x="3575714" y="859809"/>
                </a:cubicBezTo>
                <a:cubicBezTo>
                  <a:pt x="3603844" y="842931"/>
                  <a:pt x="3630305" y="823415"/>
                  <a:pt x="3657600" y="805218"/>
                </a:cubicBezTo>
                <a:cubicBezTo>
                  <a:pt x="3671248" y="796119"/>
                  <a:pt x="3682630" y="781900"/>
                  <a:pt x="3698543" y="777922"/>
                </a:cubicBezTo>
                <a:lnTo>
                  <a:pt x="3753135" y="764274"/>
                </a:lnTo>
                <a:cubicBezTo>
                  <a:pt x="3790064" y="739655"/>
                  <a:pt x="3805383" y="726997"/>
                  <a:pt x="3848669" y="709683"/>
                </a:cubicBezTo>
                <a:cubicBezTo>
                  <a:pt x="3875383" y="698997"/>
                  <a:pt x="3930555" y="682388"/>
                  <a:pt x="3930555" y="682388"/>
                </a:cubicBezTo>
                <a:cubicBezTo>
                  <a:pt x="4033345" y="613861"/>
                  <a:pt x="3902710" y="694321"/>
                  <a:pt x="4026090" y="641444"/>
                </a:cubicBezTo>
                <a:cubicBezTo>
                  <a:pt x="4041166" y="634983"/>
                  <a:pt x="4052362" y="621484"/>
                  <a:pt x="4067033" y="614149"/>
                </a:cubicBezTo>
                <a:cubicBezTo>
                  <a:pt x="4079900" y="607715"/>
                  <a:pt x="4095109" y="606935"/>
                  <a:pt x="4107976" y="600501"/>
                </a:cubicBezTo>
                <a:cubicBezTo>
                  <a:pt x="4122647" y="593166"/>
                  <a:pt x="4134249" y="580541"/>
                  <a:pt x="4148920" y="573206"/>
                </a:cubicBezTo>
                <a:cubicBezTo>
                  <a:pt x="4161787" y="566772"/>
                  <a:pt x="4177287" y="566544"/>
                  <a:pt x="4189863" y="559558"/>
                </a:cubicBezTo>
                <a:cubicBezTo>
                  <a:pt x="4218540" y="543626"/>
                  <a:pt x="4244454" y="523164"/>
                  <a:pt x="4271749" y="504967"/>
                </a:cubicBezTo>
                <a:lnTo>
                  <a:pt x="4312693" y="477671"/>
                </a:lnTo>
                <a:lnTo>
                  <a:pt x="4394579" y="423080"/>
                </a:lnTo>
                <a:cubicBezTo>
                  <a:pt x="4408227" y="413981"/>
                  <a:pt x="4423925" y="407384"/>
                  <a:pt x="4435523" y="395785"/>
                </a:cubicBezTo>
                <a:lnTo>
                  <a:pt x="4476466" y="354841"/>
                </a:lnTo>
                <a:lnTo>
                  <a:pt x="4503761" y="272955"/>
                </a:lnTo>
                <a:cubicBezTo>
                  <a:pt x="4541866" y="158641"/>
                  <a:pt x="4517409" y="246413"/>
                  <a:pt x="4517409" y="0"/>
                </a:cubicBezTo>
              </a:path>
            </a:pathLst>
          </a:custGeom>
          <a:ln w="38100">
            <a:solidFill>
              <a:srgbClr val="954F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559" name="TextBox 8">
            <a:extLst>
              <a:ext uri="{FF2B5EF4-FFF2-40B4-BE49-F238E27FC236}">
                <a16:creationId xmlns:a16="http://schemas.microsoft.com/office/drawing/2014/main" id="{086D134B-893B-7D99-601B-C5783F2A2471}"/>
              </a:ext>
            </a:extLst>
          </p:cNvPr>
          <p:cNvSpPr txBox="1">
            <a:spLocks noChangeArrowheads="1"/>
          </p:cNvSpPr>
          <p:nvPr/>
        </p:nvSpPr>
        <p:spPr bwMode="auto">
          <a:xfrm>
            <a:off x="1828800" y="914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Narrow" panose="020B0606020202030204" pitchFamily="34" charset="0"/>
              </a:rPr>
              <a:t>Target</a:t>
            </a:r>
          </a:p>
        </p:txBody>
      </p:sp>
      <p:grpSp>
        <p:nvGrpSpPr>
          <p:cNvPr id="2" name="Group 12">
            <a:extLst>
              <a:ext uri="{FF2B5EF4-FFF2-40B4-BE49-F238E27FC236}">
                <a16:creationId xmlns:a16="http://schemas.microsoft.com/office/drawing/2014/main" id="{47D7D60F-8AF1-A5B6-2C86-12F1E10E96E3}"/>
              </a:ext>
              <a:ext uri="{C183D7F6-B498-43B3-948B-1728B52AA6E4}">
                <adec:decorative xmlns:adec="http://schemas.microsoft.com/office/drawing/2017/decorative" val="1"/>
              </a:ext>
            </a:extLst>
          </p:cNvPr>
          <p:cNvGrpSpPr>
            <a:grpSpLocks/>
          </p:cNvGrpSpPr>
          <p:nvPr/>
        </p:nvGrpSpPr>
        <p:grpSpPr bwMode="auto">
          <a:xfrm>
            <a:off x="1765300" y="1804988"/>
            <a:ext cx="3187700" cy="3759200"/>
            <a:chOff x="1765300" y="1804988"/>
            <a:chExt cx="3187700" cy="3759200"/>
          </a:xfrm>
        </p:grpSpPr>
        <p:sp>
          <p:nvSpPr>
            <p:cNvPr id="10" name="Freeform 9">
              <a:extLst>
                <a:ext uri="{FF2B5EF4-FFF2-40B4-BE49-F238E27FC236}">
                  <a16:creationId xmlns:a16="http://schemas.microsoft.com/office/drawing/2014/main" id="{2B3BB16D-1DF3-AD9A-0A03-099EF50E613E}"/>
                </a:ext>
              </a:extLst>
            </p:cNvPr>
            <p:cNvSpPr/>
            <p:nvPr/>
          </p:nvSpPr>
          <p:spPr>
            <a:xfrm rot="548712" flipH="1">
              <a:off x="1765300" y="1804988"/>
              <a:ext cx="444500" cy="3759200"/>
            </a:xfrm>
            <a:custGeom>
              <a:avLst/>
              <a:gdLst>
                <a:gd name="connsiteX0" fmla="*/ 150125 w 353139"/>
                <a:gd name="connsiteY0" fmla="*/ 3357349 h 3357349"/>
                <a:gd name="connsiteX1" fmla="*/ 163773 w 353139"/>
                <a:gd name="connsiteY1" fmla="*/ 3084394 h 3357349"/>
                <a:gd name="connsiteX2" fmla="*/ 232011 w 353139"/>
                <a:gd name="connsiteY2" fmla="*/ 2961564 h 3357349"/>
                <a:gd name="connsiteX3" fmla="*/ 272955 w 353139"/>
                <a:gd name="connsiteY3" fmla="*/ 2838734 h 3357349"/>
                <a:gd name="connsiteX4" fmla="*/ 286603 w 353139"/>
                <a:gd name="connsiteY4" fmla="*/ 2797791 h 3357349"/>
                <a:gd name="connsiteX5" fmla="*/ 327546 w 353139"/>
                <a:gd name="connsiteY5" fmla="*/ 2715904 h 3357349"/>
                <a:gd name="connsiteX6" fmla="*/ 313898 w 353139"/>
                <a:gd name="connsiteY6" fmla="*/ 2429301 h 3357349"/>
                <a:gd name="connsiteX7" fmla="*/ 300250 w 353139"/>
                <a:gd name="connsiteY7" fmla="*/ 2388358 h 3357349"/>
                <a:gd name="connsiteX8" fmla="*/ 245659 w 353139"/>
                <a:gd name="connsiteY8" fmla="*/ 2306471 h 3357349"/>
                <a:gd name="connsiteX9" fmla="*/ 204716 w 353139"/>
                <a:gd name="connsiteY9" fmla="*/ 2279176 h 3357349"/>
                <a:gd name="connsiteX10" fmla="*/ 191068 w 353139"/>
                <a:gd name="connsiteY10" fmla="*/ 2238232 h 3357349"/>
                <a:gd name="connsiteX11" fmla="*/ 150125 w 353139"/>
                <a:gd name="connsiteY11" fmla="*/ 2156346 h 3357349"/>
                <a:gd name="connsiteX12" fmla="*/ 177420 w 353139"/>
                <a:gd name="connsiteY12" fmla="*/ 1965277 h 3357349"/>
                <a:gd name="connsiteX13" fmla="*/ 204716 w 353139"/>
                <a:gd name="connsiteY13" fmla="*/ 1883391 h 3357349"/>
                <a:gd name="connsiteX14" fmla="*/ 218364 w 353139"/>
                <a:gd name="connsiteY14" fmla="*/ 1774209 h 3357349"/>
                <a:gd name="connsiteX15" fmla="*/ 300250 w 353139"/>
                <a:gd name="connsiteY15" fmla="*/ 1719618 h 3357349"/>
                <a:gd name="connsiteX16" fmla="*/ 341194 w 353139"/>
                <a:gd name="connsiteY16" fmla="*/ 1692322 h 3357349"/>
                <a:gd name="connsiteX17" fmla="*/ 327546 w 353139"/>
                <a:gd name="connsiteY17" fmla="*/ 1501253 h 3357349"/>
                <a:gd name="connsiteX18" fmla="*/ 204716 w 353139"/>
                <a:gd name="connsiteY18" fmla="*/ 1460310 h 3357349"/>
                <a:gd name="connsiteX19" fmla="*/ 122829 w 353139"/>
                <a:gd name="connsiteY19" fmla="*/ 1405719 h 3357349"/>
                <a:gd name="connsiteX20" fmla="*/ 40943 w 353139"/>
                <a:gd name="connsiteY20" fmla="*/ 1378423 h 3357349"/>
                <a:gd name="connsiteX21" fmla="*/ 0 w 353139"/>
                <a:gd name="connsiteY21" fmla="*/ 1296537 h 3357349"/>
                <a:gd name="connsiteX22" fmla="*/ 27295 w 353139"/>
                <a:gd name="connsiteY22" fmla="*/ 1146412 h 3357349"/>
                <a:gd name="connsiteX23" fmla="*/ 54591 w 353139"/>
                <a:gd name="connsiteY23" fmla="*/ 1091821 h 3357349"/>
                <a:gd name="connsiteX24" fmla="*/ 95534 w 353139"/>
                <a:gd name="connsiteY24" fmla="*/ 1009934 h 3357349"/>
                <a:gd name="connsiteX25" fmla="*/ 109182 w 353139"/>
                <a:gd name="connsiteY25" fmla="*/ 914400 h 3357349"/>
                <a:gd name="connsiteX26" fmla="*/ 122829 w 353139"/>
                <a:gd name="connsiteY26" fmla="*/ 873456 h 3357349"/>
                <a:gd name="connsiteX27" fmla="*/ 136477 w 353139"/>
                <a:gd name="connsiteY27" fmla="*/ 818865 h 3357349"/>
                <a:gd name="connsiteX28" fmla="*/ 150125 w 353139"/>
                <a:gd name="connsiteY28" fmla="*/ 777922 h 3357349"/>
                <a:gd name="connsiteX29" fmla="*/ 272955 w 353139"/>
                <a:gd name="connsiteY29" fmla="*/ 709683 h 3357349"/>
                <a:gd name="connsiteX30" fmla="*/ 300250 w 353139"/>
                <a:gd name="connsiteY30" fmla="*/ 668740 h 3357349"/>
                <a:gd name="connsiteX31" fmla="*/ 232011 w 353139"/>
                <a:gd name="connsiteY31" fmla="*/ 341194 h 3357349"/>
                <a:gd name="connsiteX32" fmla="*/ 191068 w 353139"/>
                <a:gd name="connsiteY32" fmla="*/ 313898 h 3357349"/>
                <a:gd name="connsiteX33" fmla="*/ 177420 w 353139"/>
                <a:gd name="connsiteY33" fmla="*/ 272955 h 3357349"/>
                <a:gd name="connsiteX34" fmla="*/ 150125 w 353139"/>
                <a:gd name="connsiteY34" fmla="*/ 232012 h 3357349"/>
                <a:gd name="connsiteX35" fmla="*/ 150125 w 353139"/>
                <a:gd name="connsiteY35" fmla="*/ 0 h 3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3139" h="3357349">
                  <a:moveTo>
                    <a:pt x="150125" y="3357349"/>
                  </a:moveTo>
                  <a:cubicBezTo>
                    <a:pt x="154674" y="3266364"/>
                    <a:pt x="155881" y="3175150"/>
                    <a:pt x="163773" y="3084394"/>
                  </a:cubicBezTo>
                  <a:cubicBezTo>
                    <a:pt x="168616" y="3028701"/>
                    <a:pt x="213170" y="3018085"/>
                    <a:pt x="232011" y="2961564"/>
                  </a:cubicBezTo>
                  <a:lnTo>
                    <a:pt x="272955" y="2838734"/>
                  </a:lnTo>
                  <a:cubicBezTo>
                    <a:pt x="277504" y="2825086"/>
                    <a:pt x="278623" y="2809761"/>
                    <a:pt x="286603" y="2797791"/>
                  </a:cubicBezTo>
                  <a:cubicBezTo>
                    <a:pt x="321878" y="2744877"/>
                    <a:pt x="308711" y="2772408"/>
                    <a:pt x="327546" y="2715904"/>
                  </a:cubicBezTo>
                  <a:cubicBezTo>
                    <a:pt x="322997" y="2620370"/>
                    <a:pt x="321841" y="2524613"/>
                    <a:pt x="313898" y="2429301"/>
                  </a:cubicBezTo>
                  <a:cubicBezTo>
                    <a:pt x="312703" y="2414965"/>
                    <a:pt x="307236" y="2400934"/>
                    <a:pt x="300250" y="2388358"/>
                  </a:cubicBezTo>
                  <a:cubicBezTo>
                    <a:pt x="284318" y="2359681"/>
                    <a:pt x="272955" y="2324668"/>
                    <a:pt x="245659" y="2306471"/>
                  </a:cubicBezTo>
                  <a:lnTo>
                    <a:pt x="204716" y="2279176"/>
                  </a:lnTo>
                  <a:cubicBezTo>
                    <a:pt x="200167" y="2265528"/>
                    <a:pt x="197502" y="2251099"/>
                    <a:pt x="191068" y="2238232"/>
                  </a:cubicBezTo>
                  <a:cubicBezTo>
                    <a:pt x="138154" y="2132402"/>
                    <a:pt x="184431" y="2259261"/>
                    <a:pt x="150125" y="2156346"/>
                  </a:cubicBezTo>
                  <a:cubicBezTo>
                    <a:pt x="159223" y="2092656"/>
                    <a:pt x="157075" y="2026312"/>
                    <a:pt x="177420" y="1965277"/>
                  </a:cubicBezTo>
                  <a:lnTo>
                    <a:pt x="204716" y="1883391"/>
                  </a:lnTo>
                  <a:cubicBezTo>
                    <a:pt x="209265" y="1846997"/>
                    <a:pt x="199883" y="1805890"/>
                    <a:pt x="218364" y="1774209"/>
                  </a:cubicBezTo>
                  <a:cubicBezTo>
                    <a:pt x="234893" y="1745873"/>
                    <a:pt x="272955" y="1737815"/>
                    <a:pt x="300250" y="1719618"/>
                  </a:cubicBezTo>
                  <a:lnTo>
                    <a:pt x="341194" y="1692322"/>
                  </a:lnTo>
                  <a:cubicBezTo>
                    <a:pt x="336645" y="1628632"/>
                    <a:pt x="353139" y="1559751"/>
                    <a:pt x="327546" y="1501253"/>
                  </a:cubicBezTo>
                  <a:cubicBezTo>
                    <a:pt x="319118" y="1481988"/>
                    <a:pt x="229402" y="1476767"/>
                    <a:pt x="204716" y="1460310"/>
                  </a:cubicBezTo>
                  <a:cubicBezTo>
                    <a:pt x="177420" y="1442113"/>
                    <a:pt x="153951" y="1416093"/>
                    <a:pt x="122829" y="1405719"/>
                  </a:cubicBezTo>
                  <a:lnTo>
                    <a:pt x="40943" y="1378423"/>
                  </a:lnTo>
                  <a:cubicBezTo>
                    <a:pt x="27141" y="1357721"/>
                    <a:pt x="0" y="1324791"/>
                    <a:pt x="0" y="1296537"/>
                  </a:cubicBezTo>
                  <a:cubicBezTo>
                    <a:pt x="0" y="1251995"/>
                    <a:pt x="8101" y="1191197"/>
                    <a:pt x="27295" y="1146412"/>
                  </a:cubicBezTo>
                  <a:cubicBezTo>
                    <a:pt x="35309" y="1127712"/>
                    <a:pt x="46577" y="1110521"/>
                    <a:pt x="54591" y="1091821"/>
                  </a:cubicBezTo>
                  <a:cubicBezTo>
                    <a:pt x="88494" y="1012712"/>
                    <a:pt x="43076" y="1088619"/>
                    <a:pt x="95534" y="1009934"/>
                  </a:cubicBezTo>
                  <a:cubicBezTo>
                    <a:pt x="100083" y="978089"/>
                    <a:pt x="102873" y="945943"/>
                    <a:pt x="109182" y="914400"/>
                  </a:cubicBezTo>
                  <a:cubicBezTo>
                    <a:pt x="112003" y="900293"/>
                    <a:pt x="118877" y="887289"/>
                    <a:pt x="122829" y="873456"/>
                  </a:cubicBezTo>
                  <a:cubicBezTo>
                    <a:pt x="127982" y="855421"/>
                    <a:pt x="131324" y="836900"/>
                    <a:pt x="136477" y="818865"/>
                  </a:cubicBezTo>
                  <a:cubicBezTo>
                    <a:pt x="140429" y="805033"/>
                    <a:pt x="139953" y="788094"/>
                    <a:pt x="150125" y="777922"/>
                  </a:cubicBezTo>
                  <a:cubicBezTo>
                    <a:pt x="197054" y="730993"/>
                    <a:pt x="221469" y="726845"/>
                    <a:pt x="272955" y="709683"/>
                  </a:cubicBezTo>
                  <a:cubicBezTo>
                    <a:pt x="282053" y="696035"/>
                    <a:pt x="299470" y="685124"/>
                    <a:pt x="300250" y="668740"/>
                  </a:cubicBezTo>
                  <a:cubicBezTo>
                    <a:pt x="303001" y="610969"/>
                    <a:pt x="324809" y="403061"/>
                    <a:pt x="232011" y="341194"/>
                  </a:cubicBezTo>
                  <a:lnTo>
                    <a:pt x="191068" y="313898"/>
                  </a:lnTo>
                  <a:cubicBezTo>
                    <a:pt x="186519" y="300250"/>
                    <a:pt x="183854" y="285822"/>
                    <a:pt x="177420" y="272955"/>
                  </a:cubicBezTo>
                  <a:cubicBezTo>
                    <a:pt x="170085" y="258284"/>
                    <a:pt x="151757" y="248333"/>
                    <a:pt x="150125" y="232012"/>
                  </a:cubicBezTo>
                  <a:cubicBezTo>
                    <a:pt x="142430" y="155058"/>
                    <a:pt x="150125" y="77337"/>
                    <a:pt x="150125" y="0"/>
                  </a:cubicBezTo>
                </a:path>
              </a:pathLst>
            </a:cu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chemeClr val="tx1">
                      <a:lumMod val="85000"/>
                      <a:lumOff val="15000"/>
                    </a:schemeClr>
                  </a:solidFill>
                </a:ln>
              </a:endParaRPr>
            </a:p>
          </p:txBody>
        </p:sp>
        <p:sp>
          <p:nvSpPr>
            <p:cNvPr id="23566" name="TextBox 10">
              <a:extLst>
                <a:ext uri="{FF2B5EF4-FFF2-40B4-BE49-F238E27FC236}">
                  <a16:creationId xmlns:a16="http://schemas.microsoft.com/office/drawing/2014/main" id="{9638693B-D678-5638-7803-2D554CAAF3EA}"/>
                </a:ext>
              </a:extLst>
            </p:cNvPr>
            <p:cNvSpPr txBox="1">
              <a:spLocks noChangeArrowheads="1"/>
            </p:cNvSpPr>
            <p:nvPr/>
          </p:nvSpPr>
          <p:spPr bwMode="auto">
            <a:xfrm>
              <a:off x="2362200" y="304800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Narrow" panose="020B0606020202030204" pitchFamily="34" charset="0"/>
                </a:rPr>
                <a:t>Okay:</a:t>
              </a:r>
            </a:p>
            <a:p>
              <a:pPr eaLnBrk="1" hangingPunct="1"/>
              <a:r>
                <a:rPr lang="en-US" altLang="en-US">
                  <a:latin typeface="Arial Narrow" panose="020B0606020202030204" pitchFamily="34" charset="0"/>
                </a:rPr>
                <a:t>GPS “track” if just following it in nav mode</a:t>
              </a:r>
            </a:p>
          </p:txBody>
        </p:sp>
      </p:grpSp>
      <p:grpSp>
        <p:nvGrpSpPr>
          <p:cNvPr id="3" name="Group 13">
            <a:extLst>
              <a:ext uri="{FF2B5EF4-FFF2-40B4-BE49-F238E27FC236}">
                <a16:creationId xmlns:a16="http://schemas.microsoft.com/office/drawing/2014/main" id="{C39CF92E-640A-9506-0A58-AAA26972FA76}"/>
              </a:ext>
              <a:ext uri="{C183D7F6-B498-43B3-948B-1728B52AA6E4}">
                <adec:decorative xmlns:adec="http://schemas.microsoft.com/office/drawing/2017/decorative" val="1"/>
              </a:ext>
            </a:extLst>
          </p:cNvPr>
          <p:cNvGrpSpPr>
            <a:grpSpLocks/>
          </p:cNvGrpSpPr>
          <p:nvPr/>
        </p:nvGrpSpPr>
        <p:grpSpPr bwMode="auto">
          <a:xfrm>
            <a:off x="2667000" y="1676400"/>
            <a:ext cx="6248400" cy="4905375"/>
            <a:chOff x="2667000" y="1676400"/>
            <a:chExt cx="6248400" cy="4905315"/>
          </a:xfrm>
        </p:grpSpPr>
        <p:cxnSp>
          <p:nvCxnSpPr>
            <p:cNvPr id="19" name="Straight Arrow Connector 18">
              <a:extLst>
                <a:ext uri="{FF2B5EF4-FFF2-40B4-BE49-F238E27FC236}">
                  <a16:creationId xmlns:a16="http://schemas.microsoft.com/office/drawing/2014/main" id="{91ABAB67-4BA9-93AB-F6AB-BDFF2027F04E}"/>
                </a:ext>
              </a:extLst>
            </p:cNvPr>
            <p:cNvCxnSpPr>
              <a:stCxn id="6" idx="3"/>
              <a:endCxn id="7" idx="51"/>
            </p:cNvCxnSpPr>
            <p:nvPr/>
          </p:nvCxnSpPr>
          <p:spPr>
            <a:xfrm>
              <a:off x="2667000" y="1676400"/>
              <a:ext cx="1822450" cy="671505"/>
            </a:xfrm>
            <a:prstGeom prst="straightConnector1">
              <a:avLst/>
            </a:prstGeom>
            <a:ln w="28575">
              <a:solidFill>
                <a:schemeClr val="tx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64" name="TextBox 19">
              <a:extLst>
                <a:ext uri="{FF2B5EF4-FFF2-40B4-BE49-F238E27FC236}">
                  <a16:creationId xmlns:a16="http://schemas.microsoft.com/office/drawing/2014/main" id="{E0958AD8-B507-8BB3-85C5-9928AD5C4283}"/>
                </a:ext>
              </a:extLst>
            </p:cNvPr>
            <p:cNvSpPr txBox="1">
              <a:spLocks noChangeArrowheads="1"/>
            </p:cNvSpPr>
            <p:nvPr/>
          </p:nvSpPr>
          <p:spPr bwMode="auto">
            <a:xfrm>
              <a:off x="5562600" y="2057400"/>
              <a:ext cx="335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Narrow" panose="020B0606020202030204" pitchFamily="34" charset="0"/>
                </a:rPr>
                <a:t>Better: </a:t>
              </a:r>
            </a:p>
            <a:p>
              <a:pPr eaLnBrk="1" hangingPunct="1"/>
              <a:r>
                <a:rPr lang="en-US" altLang="en-US">
                  <a:latin typeface="Arial Narrow" panose="020B0606020202030204" pitchFamily="34" charset="0"/>
                </a:rPr>
                <a:t>Follow road (or handrail it) until distance starts to increase.  Now follow  GPS the shorter distance into the target.</a:t>
              </a:r>
            </a:p>
            <a:p>
              <a:pPr eaLnBrk="1" hangingPunct="1"/>
              <a:endParaRPr lang="en-US" altLang="en-US">
                <a:latin typeface="Arial Narrow" panose="020B0606020202030204" pitchFamily="34" charset="0"/>
              </a:endParaRPr>
            </a:p>
            <a:p>
              <a:pPr eaLnBrk="1" hangingPunct="1"/>
              <a:r>
                <a:rPr lang="en-US" altLang="en-US">
                  <a:latin typeface="Arial Narrow" panose="020B0606020202030204" pitchFamily="34" charset="0"/>
                </a:rPr>
                <a:t>If curve is easy to identify, can use GPS to navigate road to this checkpoint and then use compass and pace into target from here.</a:t>
              </a:r>
            </a:p>
          </p:txBody>
        </p:sp>
      </p:grpSp>
      <p:sp>
        <p:nvSpPr>
          <p:cNvPr id="23562" name="TextBox 22">
            <a:extLst>
              <a:ext uri="{FF2B5EF4-FFF2-40B4-BE49-F238E27FC236}">
                <a16:creationId xmlns:a16="http://schemas.microsoft.com/office/drawing/2014/main" id="{41E00392-66AF-FFE9-F89D-06A9DDE24AE5}"/>
              </a:ext>
            </a:extLst>
          </p:cNvPr>
          <p:cNvSpPr txBox="1">
            <a:spLocks noChangeArrowheads="1"/>
          </p:cNvSpPr>
          <p:nvPr/>
        </p:nvSpPr>
        <p:spPr bwMode="auto">
          <a:xfrm>
            <a:off x="1447800" y="55626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Arial Narrow" panose="020B0606020202030204" pitchFamily="34" charset="0"/>
              </a:rPr>
              <a:t>Start</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4D6DCAC-F046-10CD-588D-EA90619D3825}"/>
              </a:ext>
            </a:extLst>
          </p:cNvPr>
          <p:cNvSpPr>
            <a:spLocks noGrp="1"/>
          </p:cNvSpPr>
          <p:nvPr>
            <p:ph type="title"/>
          </p:nvPr>
        </p:nvSpPr>
        <p:spPr>
          <a:xfrm>
            <a:off x="762000" y="381000"/>
            <a:ext cx="7772400" cy="1143000"/>
          </a:xfrm>
        </p:spPr>
        <p:txBody>
          <a:bodyPr/>
          <a:lstStyle/>
          <a:p>
            <a:r>
              <a:rPr lang="en-US" altLang="en-US"/>
              <a:t>Garmin Basics</a:t>
            </a:r>
          </a:p>
        </p:txBody>
      </p:sp>
      <p:sp>
        <p:nvSpPr>
          <p:cNvPr id="24579" name="Footer Placeholder 3">
            <a:extLst>
              <a:ext uri="{FF2B5EF4-FFF2-40B4-BE49-F238E27FC236}">
                <a16:creationId xmlns:a16="http://schemas.microsoft.com/office/drawing/2014/main" id="{02520052-1607-010C-2DBA-ED9C9B5CB60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24580" name="Content Placeholder 4">
            <a:extLst>
              <a:ext uri="{FF2B5EF4-FFF2-40B4-BE49-F238E27FC236}">
                <a16:creationId xmlns:a16="http://schemas.microsoft.com/office/drawing/2014/main" id="{126F517A-800A-8283-7BCD-EB8A5D6C4B59}"/>
              </a:ext>
            </a:extLst>
          </p:cNvPr>
          <p:cNvSpPr>
            <a:spLocks noGrp="1"/>
          </p:cNvSpPr>
          <p:nvPr>
            <p:ph idx="1"/>
          </p:nvPr>
        </p:nvSpPr>
        <p:spPr>
          <a:xfrm>
            <a:off x="838200" y="2133600"/>
            <a:ext cx="7772400" cy="1752600"/>
          </a:xfrm>
        </p:spPr>
        <p:txBody>
          <a:bodyPr/>
          <a:lstStyle/>
          <a:p>
            <a:r>
              <a:rPr lang="en-US" altLang="en-US"/>
              <a:t>There are differences between models as well as between brands.</a:t>
            </a:r>
          </a:p>
          <a:p>
            <a:r>
              <a:rPr lang="en-US" altLang="en-US"/>
              <a:t>Basics are the same.</a:t>
            </a:r>
          </a:p>
          <a:p>
            <a:r>
              <a:rPr lang="en-US" altLang="en-US"/>
              <a:t>Should sit down with instruction booklet and learn all the functions.</a:t>
            </a:r>
          </a:p>
        </p:txBody>
      </p:sp>
    </p:spTree>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74EFE31-20C0-928C-394D-05AD39F58D4C}"/>
              </a:ext>
            </a:extLst>
          </p:cNvPr>
          <p:cNvSpPr>
            <a:spLocks noGrp="1"/>
          </p:cNvSpPr>
          <p:nvPr>
            <p:ph type="title"/>
          </p:nvPr>
        </p:nvSpPr>
        <p:spPr>
          <a:xfrm>
            <a:off x="304800" y="0"/>
            <a:ext cx="3276600" cy="914400"/>
          </a:xfrm>
        </p:spPr>
        <p:txBody>
          <a:bodyPr/>
          <a:lstStyle/>
          <a:p>
            <a:r>
              <a:rPr lang="en-US" altLang="en-US"/>
              <a:t>The Parts</a:t>
            </a:r>
          </a:p>
        </p:txBody>
      </p:sp>
      <p:sp>
        <p:nvSpPr>
          <p:cNvPr id="25603" name="Footer Placeholder 3">
            <a:extLst>
              <a:ext uri="{FF2B5EF4-FFF2-40B4-BE49-F238E27FC236}">
                <a16:creationId xmlns:a16="http://schemas.microsoft.com/office/drawing/2014/main" id="{B154AEBE-A90C-4C25-AA97-1693E4C6902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25604" name="Picture 4">
            <a:extLst>
              <a:ext uri="{FF2B5EF4-FFF2-40B4-BE49-F238E27FC236}">
                <a16:creationId xmlns:a16="http://schemas.microsoft.com/office/drawing/2014/main" id="{AF2287B5-6F55-F31E-A4E6-99E3D7838C2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51577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7A2647FF-10F7-0A0E-26C4-E52910874478}"/>
              </a:ext>
              <a:ext uri="{C183D7F6-B498-43B3-948B-1728B52AA6E4}">
                <adec:decorative xmlns:adec="http://schemas.microsoft.com/office/drawing/2017/decorative" val="1"/>
              </a:ext>
            </a:extLst>
          </p:cNvPr>
          <p:cNvCxnSpPr/>
          <p:nvPr/>
        </p:nvCxnSpPr>
        <p:spPr>
          <a:xfrm rot="10800000" flipV="1">
            <a:off x="2438400" y="1295400"/>
            <a:ext cx="3886200" cy="15240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61EE346-8723-E663-5858-883A18CF2304}"/>
              </a:ext>
              <a:ext uri="{C183D7F6-B498-43B3-948B-1728B52AA6E4}">
                <adec:decorative xmlns:adec="http://schemas.microsoft.com/office/drawing/2017/decorative" val="1"/>
              </a:ext>
            </a:extLst>
          </p:cNvPr>
          <p:cNvCxnSpPr/>
          <p:nvPr/>
        </p:nvCxnSpPr>
        <p:spPr>
          <a:xfrm rot="5400000">
            <a:off x="5067300" y="1866900"/>
            <a:ext cx="1828800" cy="6858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07" name="TextBox 18">
            <a:extLst>
              <a:ext uri="{FF2B5EF4-FFF2-40B4-BE49-F238E27FC236}">
                <a16:creationId xmlns:a16="http://schemas.microsoft.com/office/drawing/2014/main" id="{B98DD74E-7AD9-D790-970A-1D61B51EA7F2}"/>
              </a:ext>
            </a:extLst>
          </p:cNvPr>
          <p:cNvSpPr txBox="1">
            <a:spLocks noChangeArrowheads="1"/>
          </p:cNvSpPr>
          <p:nvPr/>
        </p:nvSpPr>
        <p:spPr bwMode="auto">
          <a:xfrm>
            <a:off x="4800600" y="6096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Narrow" panose="020B0606020202030204" pitchFamily="34" charset="0"/>
              </a:rPr>
              <a:t>On/Off</a:t>
            </a:r>
          </a:p>
          <a:p>
            <a:pPr eaLnBrk="1" hangingPunct="1"/>
            <a:r>
              <a:rPr lang="en-US" altLang="en-US" sz="1800" b="1">
                <a:latin typeface="Arial Narrow" panose="020B0606020202030204" pitchFamily="34" charset="0"/>
              </a:rPr>
              <a:t>Turn Backlight on off</a:t>
            </a:r>
          </a:p>
        </p:txBody>
      </p:sp>
      <p:cxnSp>
        <p:nvCxnSpPr>
          <p:cNvPr id="22" name="Straight Arrow Connector 21">
            <a:extLst>
              <a:ext uri="{FF2B5EF4-FFF2-40B4-BE49-F238E27FC236}">
                <a16:creationId xmlns:a16="http://schemas.microsoft.com/office/drawing/2014/main" id="{1627B4A1-0A9E-BA2B-D430-950C0BCD9F3F}"/>
              </a:ext>
              <a:ext uri="{C183D7F6-B498-43B3-948B-1728B52AA6E4}">
                <adec:decorative xmlns:adec="http://schemas.microsoft.com/office/drawing/2017/decorative" val="1"/>
              </a:ext>
            </a:extLst>
          </p:cNvPr>
          <p:cNvCxnSpPr/>
          <p:nvPr/>
        </p:nvCxnSpPr>
        <p:spPr>
          <a:xfrm rot="10800000" flipV="1">
            <a:off x="2362200" y="1752600"/>
            <a:ext cx="4191000" cy="13716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354309B-91F8-2649-ABB6-DCB1C71ECAD9}"/>
              </a:ext>
              <a:ext uri="{C183D7F6-B498-43B3-948B-1728B52AA6E4}">
                <adec:decorative xmlns:adec="http://schemas.microsoft.com/office/drawing/2017/decorative" val="1"/>
              </a:ext>
            </a:extLst>
          </p:cNvPr>
          <p:cNvCxnSpPr/>
          <p:nvPr/>
        </p:nvCxnSpPr>
        <p:spPr>
          <a:xfrm rot="10800000" flipV="1">
            <a:off x="5638800" y="1752600"/>
            <a:ext cx="914400" cy="7620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10" name="TextBox 31">
            <a:extLst>
              <a:ext uri="{FF2B5EF4-FFF2-40B4-BE49-F238E27FC236}">
                <a16:creationId xmlns:a16="http://schemas.microsoft.com/office/drawing/2014/main" id="{B36074D5-13EB-0EA0-8C23-FA5F7F1D420F}"/>
              </a:ext>
            </a:extLst>
          </p:cNvPr>
          <p:cNvSpPr txBox="1">
            <a:spLocks noChangeArrowheads="1"/>
          </p:cNvSpPr>
          <p:nvPr/>
        </p:nvSpPr>
        <p:spPr bwMode="auto">
          <a:xfrm>
            <a:off x="6553200" y="16764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Narrow" panose="020B0606020202030204" pitchFamily="34" charset="0"/>
              </a:rPr>
              <a:t>Page key to switch screens</a:t>
            </a:r>
          </a:p>
        </p:txBody>
      </p:sp>
      <p:cxnSp>
        <p:nvCxnSpPr>
          <p:cNvPr id="33" name="Straight Arrow Connector 32">
            <a:extLst>
              <a:ext uri="{FF2B5EF4-FFF2-40B4-BE49-F238E27FC236}">
                <a16:creationId xmlns:a16="http://schemas.microsoft.com/office/drawing/2014/main" id="{31B6987C-5668-D834-EACF-56B9ABEF63D3}"/>
              </a:ext>
              <a:ext uri="{C183D7F6-B498-43B3-948B-1728B52AA6E4}">
                <adec:decorative xmlns:adec="http://schemas.microsoft.com/office/drawing/2017/decorative" val="1"/>
              </a:ext>
            </a:extLst>
          </p:cNvPr>
          <p:cNvCxnSpPr/>
          <p:nvPr/>
        </p:nvCxnSpPr>
        <p:spPr>
          <a:xfrm rot="10800000">
            <a:off x="4114800" y="2819400"/>
            <a:ext cx="2438400" cy="12954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58E15F4-A022-27FA-8A42-8932EA0F3D15}"/>
              </a:ext>
              <a:ext uri="{C183D7F6-B498-43B3-948B-1728B52AA6E4}">
                <adec:decorative xmlns:adec="http://schemas.microsoft.com/office/drawing/2017/decorative" val="1"/>
              </a:ext>
            </a:extLst>
          </p:cNvPr>
          <p:cNvCxnSpPr/>
          <p:nvPr/>
        </p:nvCxnSpPr>
        <p:spPr>
          <a:xfrm rot="10800000">
            <a:off x="1524000" y="3124200"/>
            <a:ext cx="5029200" cy="9906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13" name="TextBox 39">
            <a:extLst>
              <a:ext uri="{FF2B5EF4-FFF2-40B4-BE49-F238E27FC236}">
                <a16:creationId xmlns:a16="http://schemas.microsoft.com/office/drawing/2014/main" id="{BE07A337-CF5D-EC28-E9CA-2F20B5BA1DA7}"/>
              </a:ext>
            </a:extLst>
          </p:cNvPr>
          <p:cNvSpPr txBox="1">
            <a:spLocks noChangeArrowheads="1"/>
          </p:cNvSpPr>
          <p:nvPr/>
        </p:nvSpPr>
        <p:spPr bwMode="auto">
          <a:xfrm>
            <a:off x="6553200" y="38100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Narrow" panose="020B0606020202030204" pitchFamily="34" charset="0"/>
              </a:rPr>
              <a:t>Toggle between fields.  </a:t>
            </a:r>
          </a:p>
        </p:txBody>
      </p:sp>
      <p:sp>
        <p:nvSpPr>
          <p:cNvPr id="25614" name="TextBox 40">
            <a:extLst>
              <a:ext uri="{FF2B5EF4-FFF2-40B4-BE49-F238E27FC236}">
                <a16:creationId xmlns:a16="http://schemas.microsoft.com/office/drawing/2014/main" id="{3E0FE2B6-34CB-8A05-3D8A-D727CEC162D1}"/>
              </a:ext>
            </a:extLst>
          </p:cNvPr>
          <p:cNvSpPr txBox="1">
            <a:spLocks noChangeArrowheads="1"/>
          </p:cNvSpPr>
          <p:nvPr/>
        </p:nvSpPr>
        <p:spPr bwMode="auto">
          <a:xfrm>
            <a:off x="2286000" y="5791200"/>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Narrow" panose="020B0606020202030204" pitchFamily="34" charset="0"/>
              </a:rPr>
              <a:t>Enter.  Push straight down on etrex.  Holding enter will create a waypoint.</a:t>
            </a:r>
          </a:p>
        </p:txBody>
      </p:sp>
      <p:cxnSp>
        <p:nvCxnSpPr>
          <p:cNvPr id="43" name="Straight Arrow Connector 42">
            <a:extLst>
              <a:ext uri="{FF2B5EF4-FFF2-40B4-BE49-F238E27FC236}">
                <a16:creationId xmlns:a16="http://schemas.microsoft.com/office/drawing/2014/main" id="{1F5D6FA5-CF44-C028-84A4-454604A910EE}"/>
              </a:ext>
              <a:ext uri="{C183D7F6-B498-43B3-948B-1728B52AA6E4}">
                <adec:decorative xmlns:adec="http://schemas.microsoft.com/office/drawing/2017/decorative" val="1"/>
              </a:ext>
            </a:extLst>
          </p:cNvPr>
          <p:cNvCxnSpPr/>
          <p:nvPr/>
        </p:nvCxnSpPr>
        <p:spPr>
          <a:xfrm rot="16200000" flipV="1">
            <a:off x="1143000" y="3886200"/>
            <a:ext cx="2743200" cy="10668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0677FFE-F5EB-0610-2C7E-D41B231C3B98}"/>
              </a:ext>
              <a:ext uri="{C183D7F6-B498-43B3-948B-1728B52AA6E4}">
                <adec:decorative xmlns:adec="http://schemas.microsoft.com/office/drawing/2017/decorative" val="1"/>
              </a:ext>
            </a:extLst>
          </p:cNvPr>
          <p:cNvCxnSpPr/>
          <p:nvPr/>
        </p:nvCxnSpPr>
        <p:spPr>
          <a:xfrm rot="5400000" flipH="1" flipV="1">
            <a:off x="2133600" y="3810000"/>
            <a:ext cx="2895600" cy="1066800"/>
          </a:xfrm>
          <a:prstGeom prst="straightConnector1">
            <a:avLst/>
          </a:prstGeom>
          <a:ln w="28575">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17" name="TextBox 47">
            <a:extLst>
              <a:ext uri="{FF2B5EF4-FFF2-40B4-BE49-F238E27FC236}">
                <a16:creationId xmlns:a16="http://schemas.microsoft.com/office/drawing/2014/main" id="{DF1604D6-D1BF-D1CF-23D2-CCA621AA74A6}"/>
              </a:ext>
            </a:extLst>
          </p:cNvPr>
          <p:cNvSpPr txBox="1">
            <a:spLocks noChangeArrowheads="1"/>
          </p:cNvSpPr>
          <p:nvPr/>
        </p:nvSpPr>
        <p:spPr bwMode="auto">
          <a:xfrm>
            <a:off x="6172200" y="48006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Narrow" panose="020B0606020202030204" pitchFamily="34" charset="0"/>
              </a:rPr>
              <a:t>Left side of etrex: up down keys and find or zoom key.</a:t>
            </a:r>
          </a:p>
          <a:p>
            <a:pPr eaLnBrk="1" hangingPunct="1"/>
            <a:r>
              <a:rPr lang="en-US" altLang="en-US" sz="1800" b="1">
                <a:latin typeface="Arial Narrow" panose="020B0606020202030204" pitchFamily="34" charset="0"/>
              </a:rPr>
              <a:t>Depends in which screen you are.</a:t>
            </a:r>
          </a:p>
        </p:txBody>
      </p:sp>
    </p:spTree>
  </p:cSld>
  <p:clrMapOvr>
    <a:masterClrMapping/>
  </p:clrMapOvr>
  <p:transition>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F293AF4-1170-92FE-BBDD-EDA08606C71C}"/>
              </a:ext>
            </a:extLst>
          </p:cNvPr>
          <p:cNvSpPr>
            <a:spLocks noGrp="1"/>
          </p:cNvSpPr>
          <p:nvPr>
            <p:ph type="title"/>
          </p:nvPr>
        </p:nvSpPr>
        <p:spPr/>
        <p:txBody>
          <a:bodyPr/>
          <a:lstStyle/>
          <a:p>
            <a:r>
              <a:rPr lang="en-US" altLang="en-US"/>
              <a:t>Backlight</a:t>
            </a:r>
          </a:p>
        </p:txBody>
      </p:sp>
      <p:sp>
        <p:nvSpPr>
          <p:cNvPr id="26627" name="Content Placeholder 2">
            <a:extLst>
              <a:ext uri="{FF2B5EF4-FFF2-40B4-BE49-F238E27FC236}">
                <a16:creationId xmlns:a16="http://schemas.microsoft.com/office/drawing/2014/main" id="{CD196FEF-82B7-EC61-DA0D-8C823D54D8DC}"/>
              </a:ext>
            </a:extLst>
          </p:cNvPr>
          <p:cNvSpPr>
            <a:spLocks noGrp="1"/>
          </p:cNvSpPr>
          <p:nvPr>
            <p:ph idx="1"/>
          </p:nvPr>
        </p:nvSpPr>
        <p:spPr/>
        <p:txBody>
          <a:bodyPr/>
          <a:lstStyle/>
          <a:p>
            <a:r>
              <a:rPr lang="en-US" altLang="en-US"/>
              <a:t>Needed at night</a:t>
            </a:r>
          </a:p>
          <a:p>
            <a:r>
              <a:rPr lang="en-US" altLang="en-US"/>
              <a:t>Turn on and off by pushing power switch.</a:t>
            </a:r>
          </a:p>
          <a:p>
            <a:r>
              <a:rPr lang="en-US" altLang="en-US"/>
              <a:t>On some, only one level, on others settable.  Should set at lowest level to see.  </a:t>
            </a:r>
          </a:p>
          <a:p>
            <a:r>
              <a:rPr lang="en-US" altLang="en-US"/>
              <a:t>Some will go to full brightness if power is pushed again – be careful!</a:t>
            </a:r>
          </a:p>
        </p:txBody>
      </p:sp>
      <p:sp>
        <p:nvSpPr>
          <p:cNvPr id="26628" name="Footer Placeholder 3">
            <a:extLst>
              <a:ext uri="{FF2B5EF4-FFF2-40B4-BE49-F238E27FC236}">
                <a16:creationId xmlns:a16="http://schemas.microsoft.com/office/drawing/2014/main" id="{76C842C2-8FED-BDB3-9F3B-22C335B0E1E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BFB5FD5-BC56-39D2-6EE6-160FD0F39E41}"/>
              </a:ext>
            </a:extLst>
          </p:cNvPr>
          <p:cNvSpPr>
            <a:spLocks noGrp="1"/>
          </p:cNvSpPr>
          <p:nvPr>
            <p:ph type="title"/>
          </p:nvPr>
        </p:nvSpPr>
        <p:spPr>
          <a:xfrm>
            <a:off x="304800" y="0"/>
            <a:ext cx="7772400" cy="1143000"/>
          </a:xfrm>
        </p:spPr>
        <p:txBody>
          <a:bodyPr/>
          <a:lstStyle/>
          <a:p>
            <a:r>
              <a:rPr lang="en-US" altLang="en-US"/>
              <a:t>The Screens</a:t>
            </a:r>
          </a:p>
        </p:txBody>
      </p:sp>
      <p:sp>
        <p:nvSpPr>
          <p:cNvPr id="27651" name="Content Placeholder 2">
            <a:extLst>
              <a:ext uri="{FF2B5EF4-FFF2-40B4-BE49-F238E27FC236}">
                <a16:creationId xmlns:a16="http://schemas.microsoft.com/office/drawing/2014/main" id="{F2957890-A024-64C8-D1B4-318A79CF6D84}"/>
              </a:ext>
            </a:extLst>
          </p:cNvPr>
          <p:cNvSpPr>
            <a:spLocks noGrp="1"/>
          </p:cNvSpPr>
          <p:nvPr>
            <p:ph idx="1"/>
          </p:nvPr>
        </p:nvSpPr>
        <p:spPr>
          <a:xfrm>
            <a:off x="762000" y="838200"/>
            <a:ext cx="8382000" cy="5562600"/>
          </a:xfrm>
        </p:spPr>
        <p:txBody>
          <a:bodyPr/>
          <a:lstStyle/>
          <a:p>
            <a:r>
              <a:rPr lang="en-US" altLang="en-US" sz="2400"/>
              <a:t>Other makes will have similar screens and functions</a:t>
            </a:r>
          </a:p>
          <a:p>
            <a:r>
              <a:rPr lang="en-US" altLang="en-US" sz="2400"/>
              <a:t>Basic screens:</a:t>
            </a:r>
          </a:p>
          <a:p>
            <a:pPr lvl="1"/>
            <a:r>
              <a:rPr lang="en-US" altLang="en-US" sz="2400"/>
              <a:t>Sky View</a:t>
            </a:r>
          </a:p>
          <a:p>
            <a:pPr lvl="1"/>
            <a:r>
              <a:rPr lang="en-US" altLang="en-US" sz="2400"/>
              <a:t>Map View</a:t>
            </a:r>
          </a:p>
          <a:p>
            <a:pPr lvl="1"/>
            <a:r>
              <a:rPr lang="en-US" altLang="en-US" sz="2400"/>
              <a:t>Trip Log</a:t>
            </a:r>
          </a:p>
          <a:p>
            <a:pPr lvl="1"/>
            <a:r>
              <a:rPr lang="en-US" altLang="en-US" sz="2400"/>
              <a:t>Main Menu</a:t>
            </a:r>
          </a:p>
          <a:p>
            <a:r>
              <a:rPr lang="en-US" altLang="en-US" sz="2400"/>
              <a:t>Other screens</a:t>
            </a:r>
          </a:p>
          <a:p>
            <a:pPr lvl="1"/>
            <a:r>
              <a:rPr lang="en-US" altLang="en-US" sz="2400"/>
              <a:t>Compass view – always on some, only during navigation on others.</a:t>
            </a:r>
          </a:p>
          <a:p>
            <a:pPr lvl="1"/>
            <a:r>
              <a:rPr lang="en-US" altLang="en-US" sz="2400"/>
              <a:t>Elevation screen – only if unit has an altimeter</a:t>
            </a:r>
          </a:p>
          <a:p>
            <a:r>
              <a:rPr lang="en-US" altLang="en-US" sz="2400"/>
              <a:t>Most screens have sub screens to allow you to pick what will be displayed.</a:t>
            </a:r>
          </a:p>
          <a:p>
            <a:r>
              <a:rPr lang="en-US" altLang="en-US" sz="2400"/>
              <a:t>Use page key to move between screens.</a:t>
            </a:r>
          </a:p>
        </p:txBody>
      </p:sp>
      <p:sp>
        <p:nvSpPr>
          <p:cNvPr id="27652" name="Footer Placeholder 3">
            <a:extLst>
              <a:ext uri="{FF2B5EF4-FFF2-40B4-BE49-F238E27FC236}">
                <a16:creationId xmlns:a16="http://schemas.microsoft.com/office/drawing/2014/main" id="{59211415-486D-B3FD-1D4B-EA559C0AC71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931BE73-1E72-8667-14DF-EEC340EF1A53}"/>
              </a:ext>
            </a:extLst>
          </p:cNvPr>
          <p:cNvSpPr>
            <a:spLocks noGrp="1"/>
          </p:cNvSpPr>
          <p:nvPr>
            <p:ph type="title"/>
          </p:nvPr>
        </p:nvSpPr>
        <p:spPr>
          <a:xfrm>
            <a:off x="304800" y="0"/>
            <a:ext cx="7772400" cy="1143000"/>
          </a:xfrm>
        </p:spPr>
        <p:txBody>
          <a:bodyPr/>
          <a:lstStyle/>
          <a:p>
            <a:r>
              <a:rPr lang="en-US" altLang="en-US"/>
              <a:t>Sky View</a:t>
            </a:r>
          </a:p>
        </p:txBody>
      </p:sp>
      <p:sp>
        <p:nvSpPr>
          <p:cNvPr id="28675" name="Content Placeholder 2">
            <a:extLst>
              <a:ext uri="{FF2B5EF4-FFF2-40B4-BE49-F238E27FC236}">
                <a16:creationId xmlns:a16="http://schemas.microsoft.com/office/drawing/2014/main" id="{2B42BD1A-8385-2A74-E3A2-EAE9051027C5}"/>
              </a:ext>
            </a:extLst>
          </p:cNvPr>
          <p:cNvSpPr>
            <a:spLocks noGrp="1"/>
          </p:cNvSpPr>
          <p:nvPr>
            <p:ph idx="1"/>
          </p:nvPr>
        </p:nvSpPr>
        <p:spPr>
          <a:xfrm>
            <a:off x="762000" y="1676400"/>
            <a:ext cx="8001000" cy="3200400"/>
          </a:xfrm>
        </p:spPr>
        <p:txBody>
          <a:bodyPr/>
          <a:lstStyle/>
          <a:p>
            <a:r>
              <a:rPr lang="en-US" altLang="en-US" sz="2800"/>
              <a:t>First screen to come up after turning on.</a:t>
            </a:r>
          </a:p>
          <a:p>
            <a:r>
              <a:rPr lang="en-US" altLang="en-US" sz="2800"/>
              <a:t>Shows sky plot, which satellites should be up and onto which you have locked.  </a:t>
            </a:r>
          </a:p>
          <a:p>
            <a:pPr lvl="1"/>
            <a:r>
              <a:rPr lang="en-US" altLang="en-US" sz="2400"/>
              <a:t>Center of circle is zenith, outer edge is horizon.</a:t>
            </a:r>
          </a:p>
          <a:p>
            <a:r>
              <a:rPr lang="en-US" altLang="en-US" sz="2800"/>
              <a:t>Ready to navigate or similar after lock onto 4 achieved.</a:t>
            </a:r>
          </a:p>
          <a:p>
            <a:r>
              <a:rPr lang="en-US" altLang="en-US" sz="2800"/>
              <a:t>Gives estimate of precision based on geometry</a:t>
            </a:r>
          </a:p>
        </p:txBody>
      </p:sp>
      <p:sp>
        <p:nvSpPr>
          <p:cNvPr id="28676" name="Footer Placeholder 3">
            <a:extLst>
              <a:ext uri="{FF2B5EF4-FFF2-40B4-BE49-F238E27FC236}">
                <a16:creationId xmlns:a16="http://schemas.microsoft.com/office/drawing/2014/main" id="{39B024AE-F720-5FDA-FE05-6B82F17EEACD}"/>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5213741-B28C-D3C4-C8BB-C566C78EBE4B}"/>
              </a:ext>
            </a:extLst>
          </p:cNvPr>
          <p:cNvSpPr>
            <a:spLocks noGrp="1"/>
          </p:cNvSpPr>
          <p:nvPr>
            <p:ph type="title"/>
          </p:nvPr>
        </p:nvSpPr>
        <p:spPr/>
        <p:txBody>
          <a:bodyPr/>
          <a:lstStyle/>
          <a:p>
            <a:r>
              <a:rPr lang="en-US" altLang="en-US" dirty="0"/>
              <a:t>Sky View Picture</a:t>
            </a:r>
          </a:p>
        </p:txBody>
      </p:sp>
      <p:pic>
        <p:nvPicPr>
          <p:cNvPr id="29699" name="Content Placeholder 4">
            <a:extLst>
              <a:ext uri="{FF2B5EF4-FFF2-40B4-BE49-F238E27FC236}">
                <a16:creationId xmlns:a16="http://schemas.microsoft.com/office/drawing/2014/main" id="{826D35BF-266E-1802-3297-CDD2D84E4E71}"/>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47800"/>
            <a:ext cx="6154738" cy="4800600"/>
          </a:xfrm>
        </p:spPr>
      </p:pic>
      <p:sp>
        <p:nvSpPr>
          <p:cNvPr id="29700" name="Footer Placeholder 3">
            <a:extLst>
              <a:ext uri="{FF2B5EF4-FFF2-40B4-BE49-F238E27FC236}">
                <a16:creationId xmlns:a16="http://schemas.microsoft.com/office/drawing/2014/main" id="{F2D707B0-B8E2-2A65-CB7B-529F561BFD03}"/>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CB889D5-7B3B-E269-7CBC-FD75CB7E8437}"/>
              </a:ext>
            </a:extLst>
          </p:cNvPr>
          <p:cNvSpPr>
            <a:spLocks noGrp="1"/>
          </p:cNvSpPr>
          <p:nvPr>
            <p:ph type="title"/>
          </p:nvPr>
        </p:nvSpPr>
        <p:spPr/>
        <p:txBody>
          <a:bodyPr/>
          <a:lstStyle/>
          <a:p>
            <a:r>
              <a:rPr lang="en-US" altLang="en-US"/>
              <a:t>Map View</a:t>
            </a:r>
          </a:p>
        </p:txBody>
      </p:sp>
      <p:sp>
        <p:nvSpPr>
          <p:cNvPr id="30723" name="Content Placeholder 2">
            <a:extLst>
              <a:ext uri="{FF2B5EF4-FFF2-40B4-BE49-F238E27FC236}">
                <a16:creationId xmlns:a16="http://schemas.microsoft.com/office/drawing/2014/main" id="{17496E67-942B-F34D-2CD3-53F6367B7F8A}"/>
              </a:ext>
            </a:extLst>
          </p:cNvPr>
          <p:cNvSpPr>
            <a:spLocks noGrp="1"/>
          </p:cNvSpPr>
          <p:nvPr>
            <p:ph idx="1"/>
          </p:nvPr>
        </p:nvSpPr>
        <p:spPr>
          <a:xfrm>
            <a:off x="838200" y="1828800"/>
            <a:ext cx="8001000" cy="2590800"/>
          </a:xfrm>
        </p:spPr>
        <p:txBody>
          <a:bodyPr/>
          <a:lstStyle/>
          <a:p>
            <a:r>
              <a:rPr lang="en-US" altLang="en-US"/>
              <a:t>Shows map of current location.  </a:t>
            </a:r>
          </a:p>
          <a:p>
            <a:r>
              <a:rPr lang="en-US" altLang="en-US"/>
              <a:t>If navigating, some will show purple line to follow.</a:t>
            </a:r>
          </a:p>
          <a:p>
            <a:r>
              <a:rPr lang="en-US" altLang="en-US"/>
              <a:t>Can zoom and pan on some models.</a:t>
            </a:r>
          </a:p>
        </p:txBody>
      </p:sp>
      <p:sp>
        <p:nvSpPr>
          <p:cNvPr id="30724" name="Footer Placeholder 3">
            <a:extLst>
              <a:ext uri="{FF2B5EF4-FFF2-40B4-BE49-F238E27FC236}">
                <a16:creationId xmlns:a16="http://schemas.microsoft.com/office/drawing/2014/main" id="{D64C8777-462F-D859-0B50-2D0059BA5D9C}"/>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a:extLst>
              <a:ext uri="{FF2B5EF4-FFF2-40B4-BE49-F238E27FC236}">
                <a16:creationId xmlns:a16="http://schemas.microsoft.com/office/drawing/2014/main" id="{FFA8BFF0-9F51-4B7C-97E3-4A8BCECD64B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028" name="Rectangle 2">
            <a:extLst>
              <a:ext uri="{FF2B5EF4-FFF2-40B4-BE49-F238E27FC236}">
                <a16:creationId xmlns:a16="http://schemas.microsoft.com/office/drawing/2014/main" id="{81382E74-F152-B998-8839-62F123E61833}"/>
              </a:ext>
            </a:extLst>
          </p:cNvPr>
          <p:cNvSpPr>
            <a:spLocks noGrp="1" noChangeArrowheads="1"/>
          </p:cNvSpPr>
          <p:nvPr>
            <p:ph type="title" idx="4294967295"/>
          </p:nvPr>
        </p:nvSpPr>
        <p:spPr/>
        <p:txBody>
          <a:bodyPr/>
          <a:lstStyle/>
          <a:p>
            <a:pPr eaLnBrk="1" hangingPunct="1"/>
            <a:r>
              <a:rPr lang="en-US" altLang="en-US" sz="4400">
                <a:latin typeface="Comic Sans MS" panose="030F0702030302020204" pitchFamily="66" charset="0"/>
              </a:rPr>
              <a:t>Rule To Remember!</a:t>
            </a:r>
            <a:endParaRPr lang="en-US" altLang="en-US">
              <a:latin typeface="Comic Sans MS" panose="030F0702030302020204" pitchFamily="66" charset="0"/>
            </a:endParaRPr>
          </a:p>
        </p:txBody>
      </p:sp>
      <p:sp>
        <p:nvSpPr>
          <p:cNvPr id="34819" name="Rectangle 3">
            <a:extLst>
              <a:ext uri="{FF2B5EF4-FFF2-40B4-BE49-F238E27FC236}">
                <a16:creationId xmlns:a16="http://schemas.microsoft.com/office/drawing/2014/main" id="{43FE80BD-4DB2-7289-6370-5BB4FE6C5B9B}"/>
              </a:ext>
            </a:extLst>
          </p:cNvPr>
          <p:cNvSpPr>
            <a:spLocks noGrp="1" noChangeArrowheads="1"/>
          </p:cNvSpPr>
          <p:nvPr>
            <p:ph type="body" idx="4294967295"/>
          </p:nvPr>
        </p:nvSpPr>
        <p:spPr>
          <a:xfrm>
            <a:off x="685800" y="1828800"/>
            <a:ext cx="7772400" cy="2036763"/>
          </a:xfrm>
        </p:spPr>
        <p:txBody>
          <a:bodyPr/>
          <a:lstStyle/>
          <a:p>
            <a:pPr eaLnBrk="1" hangingPunct="1">
              <a:lnSpc>
                <a:spcPct val="90000"/>
              </a:lnSpc>
              <a:buClr>
                <a:schemeClr val="bg2"/>
              </a:buClr>
              <a:buSzPct val="120000"/>
              <a:buFont typeface="Webdings" pitchFamily="18" charset="2"/>
              <a:buChar char="Ë"/>
              <a:defRPr/>
            </a:pPr>
            <a:r>
              <a:rPr lang="en-US" i="1" dirty="0">
                <a:latin typeface="Comic Sans MS" pitchFamily="66" charset="0"/>
              </a:rPr>
              <a:t>A GPS receiver is an </a:t>
            </a:r>
            <a:r>
              <a:rPr lang="en-US" i="1" u="sng" dirty="0">
                <a:latin typeface="Comic Sans MS" pitchFamily="66" charset="0"/>
              </a:rPr>
              <a:t>accessory</a:t>
            </a:r>
            <a:r>
              <a:rPr lang="en-US" i="1" dirty="0">
                <a:latin typeface="Comic Sans MS" pitchFamily="66" charset="0"/>
              </a:rPr>
              <a:t>, </a:t>
            </a:r>
            <a:r>
              <a:rPr lang="en-US" i="1" dirty="0">
                <a:solidFill>
                  <a:srgbClr val="FF3300"/>
                </a:solidFill>
                <a:effectLst>
                  <a:outerShdw blurRad="38100" dist="38100" dir="2700000" algn="tl">
                    <a:srgbClr val="000000"/>
                  </a:outerShdw>
                </a:effectLst>
                <a:latin typeface="Comic Sans MS" pitchFamily="66" charset="0"/>
              </a:rPr>
              <a:t>NOT A REPLACEMENT</a:t>
            </a:r>
            <a:r>
              <a:rPr lang="en-US" i="1" dirty="0">
                <a:latin typeface="Comic Sans MS" pitchFamily="66" charset="0"/>
              </a:rPr>
              <a:t> for a map, compass altimeter and good, basic navigation skills!</a:t>
            </a:r>
          </a:p>
        </p:txBody>
      </p:sp>
      <p:graphicFrame>
        <p:nvGraphicFramePr>
          <p:cNvPr id="1026" name="Object 0">
            <a:extLst>
              <a:ext uri="{FF2B5EF4-FFF2-40B4-BE49-F238E27FC236}">
                <a16:creationId xmlns:a16="http://schemas.microsoft.com/office/drawing/2014/main" id="{C5B6A16B-1CB3-6747-17F9-1DF6B25A0C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0058936"/>
              </p:ext>
            </p:extLst>
          </p:nvPr>
        </p:nvGraphicFramePr>
        <p:xfrm>
          <a:off x="6164263" y="3962400"/>
          <a:ext cx="1758950" cy="2514600"/>
        </p:xfrm>
        <a:graphic>
          <a:graphicData uri="http://schemas.openxmlformats.org/presentationml/2006/ole">
            <mc:AlternateContent xmlns:mc="http://schemas.openxmlformats.org/markup-compatibility/2006">
              <mc:Choice xmlns:v="urn:schemas-microsoft-com:vml" Requires="v">
                <p:oleObj name="Clip" r:id="rId2" imgW="2750760" imgH="3934080" progId="MS_ClipArt_Gallery.2">
                  <p:embed/>
                </p:oleObj>
              </mc:Choice>
              <mc:Fallback>
                <p:oleObj name="Clip" r:id="rId2" imgW="2750760" imgH="3934080" progId="MS_ClipArt_Gallery.2">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263" y="3962400"/>
                        <a:ext cx="175895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ut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082889F-35B4-0892-48CC-F26DE7E78272}"/>
              </a:ext>
            </a:extLst>
          </p:cNvPr>
          <p:cNvSpPr>
            <a:spLocks noGrp="1"/>
          </p:cNvSpPr>
          <p:nvPr>
            <p:ph type="title"/>
          </p:nvPr>
        </p:nvSpPr>
        <p:spPr/>
        <p:txBody>
          <a:bodyPr/>
          <a:lstStyle/>
          <a:p>
            <a:r>
              <a:rPr lang="en-US" altLang="en-US" dirty="0"/>
              <a:t>Map View Picture</a:t>
            </a:r>
          </a:p>
        </p:txBody>
      </p:sp>
      <p:pic>
        <p:nvPicPr>
          <p:cNvPr id="31747" name="Content Placeholder 4">
            <a:extLst>
              <a:ext uri="{FF2B5EF4-FFF2-40B4-BE49-F238E27FC236}">
                <a16:creationId xmlns:a16="http://schemas.microsoft.com/office/drawing/2014/main" id="{13E5CD97-ED3A-7B5F-6308-64E10AB8CCA0}"/>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066800"/>
            <a:ext cx="7472363" cy="5548313"/>
          </a:xfrm>
        </p:spPr>
      </p:pic>
      <p:sp>
        <p:nvSpPr>
          <p:cNvPr id="31748" name="Footer Placeholder 3">
            <a:extLst>
              <a:ext uri="{FF2B5EF4-FFF2-40B4-BE49-F238E27FC236}">
                <a16:creationId xmlns:a16="http://schemas.microsoft.com/office/drawing/2014/main" id="{26E7DAD5-FECC-ACFE-BFE5-32847BCCB889}"/>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3F13C07-9634-4C12-B7C9-2417AE964A7B}"/>
              </a:ext>
            </a:extLst>
          </p:cNvPr>
          <p:cNvSpPr>
            <a:spLocks noGrp="1"/>
          </p:cNvSpPr>
          <p:nvPr>
            <p:ph type="title"/>
          </p:nvPr>
        </p:nvSpPr>
        <p:spPr/>
        <p:txBody>
          <a:bodyPr/>
          <a:lstStyle/>
          <a:p>
            <a:r>
              <a:rPr lang="en-US" altLang="en-US"/>
              <a:t>Trip View</a:t>
            </a:r>
          </a:p>
        </p:txBody>
      </p:sp>
      <p:sp>
        <p:nvSpPr>
          <p:cNvPr id="32771" name="Content Placeholder 2">
            <a:extLst>
              <a:ext uri="{FF2B5EF4-FFF2-40B4-BE49-F238E27FC236}">
                <a16:creationId xmlns:a16="http://schemas.microsoft.com/office/drawing/2014/main" id="{103A59DC-993F-5F9A-2EEA-CC323330C5B5}"/>
              </a:ext>
            </a:extLst>
          </p:cNvPr>
          <p:cNvSpPr>
            <a:spLocks noGrp="1"/>
          </p:cNvSpPr>
          <p:nvPr>
            <p:ph idx="1"/>
          </p:nvPr>
        </p:nvSpPr>
        <p:spPr>
          <a:xfrm>
            <a:off x="914400" y="1447800"/>
            <a:ext cx="7772400" cy="4267200"/>
          </a:xfrm>
        </p:spPr>
        <p:txBody>
          <a:bodyPr/>
          <a:lstStyle/>
          <a:p>
            <a:r>
              <a:rPr lang="en-US" altLang="en-US" sz="2800"/>
              <a:t>Gives overview of current trip stats.</a:t>
            </a:r>
          </a:p>
          <a:p>
            <a:r>
              <a:rPr lang="en-US" altLang="en-US" sz="2800"/>
              <a:t>Can set up what you see</a:t>
            </a:r>
          </a:p>
          <a:p>
            <a:r>
              <a:rPr lang="en-US" altLang="en-US" sz="2800"/>
              <a:t>This may have multiple sub screens.</a:t>
            </a:r>
          </a:p>
          <a:p>
            <a:r>
              <a:rPr lang="en-US" altLang="en-US" sz="2800"/>
              <a:t>Clear out old data from this view.</a:t>
            </a:r>
          </a:p>
          <a:p>
            <a:r>
              <a:rPr lang="en-US" altLang="en-US" sz="2800"/>
              <a:t>Keeps a track log.  Stores position every 5 to 30 seconds.  Can be saved.  Can be downloaded and mapped</a:t>
            </a:r>
          </a:p>
          <a:p>
            <a:r>
              <a:rPr lang="en-US" altLang="en-US" sz="2800"/>
              <a:t>Should at least clear track log before every trip.</a:t>
            </a:r>
          </a:p>
        </p:txBody>
      </p:sp>
      <p:sp>
        <p:nvSpPr>
          <p:cNvPr id="32772" name="Footer Placeholder 3">
            <a:extLst>
              <a:ext uri="{FF2B5EF4-FFF2-40B4-BE49-F238E27FC236}">
                <a16:creationId xmlns:a16="http://schemas.microsoft.com/office/drawing/2014/main" id="{5FC9157B-C982-10C8-6658-A67D662034F3}"/>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76BE02E-29F3-58AC-3FE1-84A513D2EE2F}"/>
              </a:ext>
            </a:extLst>
          </p:cNvPr>
          <p:cNvSpPr>
            <a:spLocks noGrp="1"/>
          </p:cNvSpPr>
          <p:nvPr>
            <p:ph type="title"/>
          </p:nvPr>
        </p:nvSpPr>
        <p:spPr>
          <a:xfrm>
            <a:off x="304800" y="0"/>
            <a:ext cx="7772400" cy="1143000"/>
          </a:xfrm>
        </p:spPr>
        <p:txBody>
          <a:bodyPr/>
          <a:lstStyle/>
          <a:p>
            <a:r>
              <a:rPr lang="en-US" altLang="en-US" dirty="0"/>
              <a:t>Trip View Picture</a:t>
            </a:r>
          </a:p>
        </p:txBody>
      </p:sp>
      <p:sp>
        <p:nvSpPr>
          <p:cNvPr id="33795" name="Footer Placeholder 3">
            <a:extLst>
              <a:ext uri="{FF2B5EF4-FFF2-40B4-BE49-F238E27FC236}">
                <a16:creationId xmlns:a16="http://schemas.microsoft.com/office/drawing/2014/main" id="{79F5C319-4FED-74FC-3E7D-1C7E570D51CD}"/>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33796" name="Picture 5">
            <a:extLst>
              <a:ext uri="{FF2B5EF4-FFF2-40B4-BE49-F238E27FC236}">
                <a16:creationId xmlns:a16="http://schemas.microsoft.com/office/drawing/2014/main" id="{28DFDA40-8111-0F8C-00E6-7D31FE9BAC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1628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C0FB6D9-F258-B23D-FE4A-B2B2C4286373}"/>
              </a:ext>
            </a:extLst>
          </p:cNvPr>
          <p:cNvSpPr>
            <a:spLocks noGrp="1"/>
          </p:cNvSpPr>
          <p:nvPr>
            <p:ph type="title"/>
          </p:nvPr>
        </p:nvSpPr>
        <p:spPr/>
        <p:txBody>
          <a:bodyPr/>
          <a:lstStyle/>
          <a:p>
            <a:r>
              <a:rPr lang="en-US" altLang="en-US"/>
              <a:t>Main Menu</a:t>
            </a:r>
          </a:p>
        </p:txBody>
      </p:sp>
      <p:sp>
        <p:nvSpPr>
          <p:cNvPr id="34819" name="Content Placeholder 2">
            <a:extLst>
              <a:ext uri="{FF2B5EF4-FFF2-40B4-BE49-F238E27FC236}">
                <a16:creationId xmlns:a16="http://schemas.microsoft.com/office/drawing/2014/main" id="{D518BC13-1F58-D397-9F57-32A9A0E31B0F}"/>
              </a:ext>
            </a:extLst>
          </p:cNvPr>
          <p:cNvSpPr>
            <a:spLocks noGrp="1"/>
          </p:cNvSpPr>
          <p:nvPr>
            <p:ph idx="1"/>
          </p:nvPr>
        </p:nvSpPr>
        <p:spPr>
          <a:xfrm>
            <a:off x="1676400" y="1219200"/>
            <a:ext cx="6248400" cy="5105400"/>
          </a:xfrm>
        </p:spPr>
        <p:txBody>
          <a:bodyPr/>
          <a:lstStyle/>
          <a:p>
            <a:r>
              <a:rPr lang="en-US" altLang="en-US"/>
              <a:t>Most functions found here</a:t>
            </a:r>
          </a:p>
          <a:p>
            <a:r>
              <a:rPr lang="en-US" altLang="en-US"/>
              <a:t>Setup</a:t>
            </a:r>
          </a:p>
          <a:p>
            <a:r>
              <a:rPr lang="en-US" altLang="en-US"/>
              <a:t>Waypoints </a:t>
            </a:r>
          </a:p>
          <a:p>
            <a:pPr lvl="1"/>
            <a:r>
              <a:rPr lang="en-US" altLang="en-US"/>
              <a:t>Create, Edit, Delete</a:t>
            </a:r>
          </a:p>
          <a:p>
            <a:r>
              <a:rPr lang="en-US" altLang="en-US"/>
              <a:t>Tracks</a:t>
            </a:r>
          </a:p>
          <a:p>
            <a:pPr lvl="1"/>
            <a:r>
              <a:rPr lang="en-US" altLang="en-US"/>
              <a:t>Setup, Clear, Save, Turn on and off.</a:t>
            </a:r>
          </a:p>
          <a:p>
            <a:r>
              <a:rPr lang="en-US" altLang="en-US"/>
              <a:t>Calibration</a:t>
            </a:r>
          </a:p>
          <a:p>
            <a:r>
              <a:rPr lang="en-US" altLang="en-US"/>
              <a:t>Other</a:t>
            </a:r>
          </a:p>
        </p:txBody>
      </p:sp>
      <p:sp>
        <p:nvSpPr>
          <p:cNvPr id="34820" name="Footer Placeholder 3">
            <a:extLst>
              <a:ext uri="{FF2B5EF4-FFF2-40B4-BE49-F238E27FC236}">
                <a16:creationId xmlns:a16="http://schemas.microsoft.com/office/drawing/2014/main" id="{233FB293-BD89-91B9-563D-55FD37195FD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481BF61-8BF9-37C1-9C88-E9CA5F6A7640}"/>
              </a:ext>
            </a:extLst>
          </p:cNvPr>
          <p:cNvSpPr>
            <a:spLocks noGrp="1"/>
          </p:cNvSpPr>
          <p:nvPr>
            <p:ph type="title"/>
          </p:nvPr>
        </p:nvSpPr>
        <p:spPr/>
        <p:txBody>
          <a:bodyPr/>
          <a:lstStyle/>
          <a:p>
            <a:r>
              <a:rPr lang="en-US" altLang="en-US" dirty="0"/>
              <a:t>Main Menu Picture</a:t>
            </a:r>
          </a:p>
        </p:txBody>
      </p:sp>
      <p:sp>
        <p:nvSpPr>
          <p:cNvPr id="35843" name="Footer Placeholder 3">
            <a:extLst>
              <a:ext uri="{FF2B5EF4-FFF2-40B4-BE49-F238E27FC236}">
                <a16:creationId xmlns:a16="http://schemas.microsoft.com/office/drawing/2014/main" id="{7D84A9CE-9D30-60C4-ED46-A55AE7AA8DF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35844" name="Picture 6">
            <a:extLst>
              <a:ext uri="{FF2B5EF4-FFF2-40B4-BE49-F238E27FC236}">
                <a16:creationId xmlns:a16="http://schemas.microsoft.com/office/drawing/2014/main" id="{3C080D1C-5E17-B143-C8CD-7F4CB59E93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340475"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ECD388D-6F3B-8C72-EDD4-89C45DB9F1BE}"/>
              </a:ext>
            </a:extLst>
          </p:cNvPr>
          <p:cNvSpPr>
            <a:spLocks noGrp="1"/>
          </p:cNvSpPr>
          <p:nvPr>
            <p:ph type="title"/>
          </p:nvPr>
        </p:nvSpPr>
        <p:spPr/>
        <p:txBody>
          <a:bodyPr/>
          <a:lstStyle/>
          <a:p>
            <a:r>
              <a:rPr lang="en-US" altLang="en-US"/>
              <a:t>Main Menu – Setup</a:t>
            </a:r>
          </a:p>
        </p:txBody>
      </p:sp>
      <p:sp>
        <p:nvSpPr>
          <p:cNvPr id="36867" name="Content Placeholder 2">
            <a:extLst>
              <a:ext uri="{FF2B5EF4-FFF2-40B4-BE49-F238E27FC236}">
                <a16:creationId xmlns:a16="http://schemas.microsoft.com/office/drawing/2014/main" id="{B360A3BB-988D-D7D8-8019-7BFF6EDD3C32}"/>
              </a:ext>
            </a:extLst>
          </p:cNvPr>
          <p:cNvSpPr>
            <a:spLocks noGrp="1"/>
          </p:cNvSpPr>
          <p:nvPr>
            <p:ph idx="1"/>
          </p:nvPr>
        </p:nvSpPr>
        <p:spPr>
          <a:xfrm>
            <a:off x="838200" y="1371600"/>
            <a:ext cx="8077200" cy="4495800"/>
          </a:xfrm>
        </p:spPr>
        <p:txBody>
          <a:bodyPr/>
          <a:lstStyle/>
          <a:p>
            <a:r>
              <a:rPr lang="en-US" altLang="en-US" sz="2400"/>
              <a:t>System: basic look and feel, turn WAAS on and off.</a:t>
            </a:r>
          </a:p>
          <a:p>
            <a:r>
              <a:rPr lang="en-US" altLang="en-US" sz="2400"/>
              <a:t>Set compass to kick in when speed = 2mph.</a:t>
            </a:r>
          </a:p>
          <a:p>
            <a:endParaRPr lang="en-US" altLang="en-US" sz="2400"/>
          </a:p>
          <a:p>
            <a:r>
              <a:rPr lang="en-US" altLang="en-US" sz="2400"/>
              <a:t>Display: set backlight.  </a:t>
            </a:r>
          </a:p>
          <a:p>
            <a:pPr lvl="1"/>
            <a:r>
              <a:rPr lang="en-US" altLang="en-US" sz="2400"/>
              <a:t>Set backlight to stay on.</a:t>
            </a:r>
          </a:p>
          <a:p>
            <a:pPr lvl="1"/>
            <a:r>
              <a:rPr lang="en-US" altLang="en-US" sz="2400"/>
              <a:t>Set for lowest level to do night work.</a:t>
            </a:r>
          </a:p>
          <a:p>
            <a:r>
              <a:rPr lang="en-US" altLang="en-US" sz="2400"/>
              <a:t>Units: Coordinate system, Datum, Units for distance and elevation, etc.</a:t>
            </a:r>
          </a:p>
        </p:txBody>
      </p:sp>
      <p:sp>
        <p:nvSpPr>
          <p:cNvPr id="36868" name="Footer Placeholder 3">
            <a:extLst>
              <a:ext uri="{FF2B5EF4-FFF2-40B4-BE49-F238E27FC236}">
                <a16:creationId xmlns:a16="http://schemas.microsoft.com/office/drawing/2014/main" id="{3A9C4B2A-9CAE-69EE-957A-9C6F29DC45FC}"/>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8A63E13-2295-4B0C-C9C1-FAD785FD9533}"/>
              </a:ext>
            </a:extLst>
          </p:cNvPr>
          <p:cNvSpPr>
            <a:spLocks noGrp="1"/>
          </p:cNvSpPr>
          <p:nvPr>
            <p:ph type="title"/>
          </p:nvPr>
        </p:nvSpPr>
        <p:spPr/>
        <p:txBody>
          <a:bodyPr/>
          <a:lstStyle/>
          <a:p>
            <a:r>
              <a:rPr lang="en-US" altLang="en-US"/>
              <a:t>Setup</a:t>
            </a:r>
          </a:p>
        </p:txBody>
      </p:sp>
      <p:pic>
        <p:nvPicPr>
          <p:cNvPr id="37891" name="Content Placeholder 4">
            <a:extLst>
              <a:ext uri="{FF2B5EF4-FFF2-40B4-BE49-F238E27FC236}">
                <a16:creationId xmlns:a16="http://schemas.microsoft.com/office/drawing/2014/main" id="{EF7253C7-61A4-1CAC-FF3E-EA4D224B7E5C}"/>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219200"/>
            <a:ext cx="6634163" cy="5257800"/>
          </a:xfrm>
        </p:spPr>
      </p:pic>
      <p:sp>
        <p:nvSpPr>
          <p:cNvPr id="37892" name="Footer Placeholder 3">
            <a:extLst>
              <a:ext uri="{FF2B5EF4-FFF2-40B4-BE49-F238E27FC236}">
                <a16:creationId xmlns:a16="http://schemas.microsoft.com/office/drawing/2014/main" id="{E5512872-DD5E-7E45-FAF4-7C625A81F1D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FDE1E76-80F8-35E7-FAD9-7E0B63239DBE}"/>
              </a:ext>
            </a:extLst>
          </p:cNvPr>
          <p:cNvSpPr>
            <a:spLocks noGrp="1"/>
          </p:cNvSpPr>
          <p:nvPr>
            <p:ph type="title"/>
          </p:nvPr>
        </p:nvSpPr>
        <p:spPr/>
        <p:txBody>
          <a:bodyPr/>
          <a:lstStyle/>
          <a:p>
            <a:r>
              <a:rPr lang="en-US" altLang="en-US"/>
              <a:t>Waypoints</a:t>
            </a:r>
          </a:p>
        </p:txBody>
      </p:sp>
      <p:sp>
        <p:nvSpPr>
          <p:cNvPr id="38915" name="Content Placeholder 2">
            <a:extLst>
              <a:ext uri="{FF2B5EF4-FFF2-40B4-BE49-F238E27FC236}">
                <a16:creationId xmlns:a16="http://schemas.microsoft.com/office/drawing/2014/main" id="{453C6D1E-DA1D-D075-2F07-3A73BECD3E22}"/>
              </a:ext>
            </a:extLst>
          </p:cNvPr>
          <p:cNvSpPr>
            <a:spLocks noGrp="1"/>
          </p:cNvSpPr>
          <p:nvPr>
            <p:ph idx="1"/>
          </p:nvPr>
        </p:nvSpPr>
        <p:spPr/>
        <p:txBody>
          <a:bodyPr/>
          <a:lstStyle/>
          <a:p>
            <a:r>
              <a:rPr lang="en-US" altLang="en-US" sz="2800"/>
              <a:t>On most Garmins, hold enter key to mark a waypoint or go to main Menu to mark.</a:t>
            </a:r>
          </a:p>
          <a:p>
            <a:r>
              <a:rPr lang="en-US" altLang="en-US" sz="2800"/>
              <a:t>Can then edit Name, Symbol, Location.</a:t>
            </a:r>
          </a:p>
          <a:p>
            <a:r>
              <a:rPr lang="en-US" altLang="en-US" sz="2800"/>
              <a:t>Have a naming convention so waypoints show up in the list together.</a:t>
            </a:r>
          </a:p>
          <a:p>
            <a:r>
              <a:rPr lang="en-US" altLang="en-US" sz="2800"/>
              <a:t>Group important points with the same symbol. like a folder – can bulk delete everything with the same symbol and not others.</a:t>
            </a:r>
          </a:p>
          <a:p>
            <a:r>
              <a:rPr lang="en-US" altLang="en-US" sz="2800"/>
              <a:t>Select named waypoint, then GOTO to start navigation.</a:t>
            </a:r>
          </a:p>
        </p:txBody>
      </p:sp>
      <p:sp>
        <p:nvSpPr>
          <p:cNvPr id="38916" name="Footer Placeholder 3">
            <a:extLst>
              <a:ext uri="{FF2B5EF4-FFF2-40B4-BE49-F238E27FC236}">
                <a16:creationId xmlns:a16="http://schemas.microsoft.com/office/drawing/2014/main" id="{EAB9AE8A-739D-87F4-E5B4-E86E7986A5A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8B76C2B-3FF3-D041-2E07-A7BC7C0334EA}"/>
              </a:ext>
            </a:extLst>
          </p:cNvPr>
          <p:cNvSpPr>
            <a:spLocks noGrp="1"/>
          </p:cNvSpPr>
          <p:nvPr>
            <p:ph type="title"/>
          </p:nvPr>
        </p:nvSpPr>
        <p:spPr/>
        <p:txBody>
          <a:bodyPr/>
          <a:lstStyle/>
          <a:p>
            <a:r>
              <a:rPr lang="en-US" altLang="en-US" dirty="0"/>
              <a:t>Waypoints Picture</a:t>
            </a:r>
          </a:p>
        </p:txBody>
      </p:sp>
      <p:sp>
        <p:nvSpPr>
          <p:cNvPr id="39939" name="Footer Placeholder 3">
            <a:extLst>
              <a:ext uri="{FF2B5EF4-FFF2-40B4-BE49-F238E27FC236}">
                <a16:creationId xmlns:a16="http://schemas.microsoft.com/office/drawing/2014/main" id="{D2F5CB8A-E3AA-7CDD-F97D-3826202B807D}"/>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39940" name="Picture 4">
            <a:extLst>
              <a:ext uri="{FF2B5EF4-FFF2-40B4-BE49-F238E27FC236}">
                <a16:creationId xmlns:a16="http://schemas.microsoft.com/office/drawing/2014/main" id="{99B8C1AE-EA54-2E5A-C6E7-13C3BE5700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5532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D0F3665-C98D-6DB9-98EF-F471B3EEA937}"/>
              </a:ext>
            </a:extLst>
          </p:cNvPr>
          <p:cNvSpPr>
            <a:spLocks noGrp="1"/>
          </p:cNvSpPr>
          <p:nvPr>
            <p:ph type="title"/>
          </p:nvPr>
        </p:nvSpPr>
        <p:spPr/>
        <p:txBody>
          <a:bodyPr/>
          <a:lstStyle/>
          <a:p>
            <a:r>
              <a:rPr lang="en-US" altLang="en-US"/>
              <a:t>Waypoints – Marking</a:t>
            </a:r>
          </a:p>
        </p:txBody>
      </p:sp>
      <p:sp>
        <p:nvSpPr>
          <p:cNvPr id="40963" name="Footer Placeholder 3">
            <a:extLst>
              <a:ext uri="{FF2B5EF4-FFF2-40B4-BE49-F238E27FC236}">
                <a16:creationId xmlns:a16="http://schemas.microsoft.com/office/drawing/2014/main" id="{11235DBC-8FA8-16EB-2CB2-F95F2943BCD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40964" name="Content Placeholder 4">
            <a:extLst>
              <a:ext uri="{FF2B5EF4-FFF2-40B4-BE49-F238E27FC236}">
                <a16:creationId xmlns:a16="http://schemas.microsoft.com/office/drawing/2014/main" id="{88004D1F-63D1-086B-E948-1992BDBDE922}"/>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219200"/>
            <a:ext cx="6226175" cy="5105400"/>
          </a:xfrm>
        </p:spPr>
      </p:pic>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a:extLst>
              <a:ext uri="{FF2B5EF4-FFF2-40B4-BE49-F238E27FC236}">
                <a16:creationId xmlns:a16="http://schemas.microsoft.com/office/drawing/2014/main" id="{FB75FD96-30FC-8E50-F752-B432FC3F0C0E}"/>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7171" name="Rectangle 2">
            <a:extLst>
              <a:ext uri="{FF2B5EF4-FFF2-40B4-BE49-F238E27FC236}">
                <a16:creationId xmlns:a16="http://schemas.microsoft.com/office/drawing/2014/main" id="{E37AD32E-FEF5-3343-9D2E-6584D4376C34}"/>
              </a:ext>
            </a:extLst>
          </p:cNvPr>
          <p:cNvSpPr>
            <a:spLocks noGrp="1" noChangeArrowheads="1"/>
          </p:cNvSpPr>
          <p:nvPr>
            <p:ph type="title" idx="4294967295"/>
          </p:nvPr>
        </p:nvSpPr>
        <p:spPr/>
        <p:txBody>
          <a:bodyPr/>
          <a:lstStyle/>
          <a:p>
            <a:pPr eaLnBrk="1" hangingPunct="1"/>
            <a:r>
              <a:rPr lang="en-US" altLang="en-US" sz="4400">
                <a:latin typeface="Comic Sans MS" panose="030F0702030302020204" pitchFamily="66" charset="0"/>
              </a:rPr>
              <a:t>Parts of a GPS System</a:t>
            </a:r>
          </a:p>
        </p:txBody>
      </p:sp>
      <p:pic>
        <p:nvPicPr>
          <p:cNvPr id="7172" name="Picture 3" descr="Diagram illustrating GPS control system showing data transmission between control station, GPS satellite vehicle (SV), and receiver. Red lines represent data flow paths, with blue arrows indicating direction of data sent to and received from satellite, highlighting communication process for GPS functionality.">
            <a:extLst>
              <a:ext uri="{FF2B5EF4-FFF2-40B4-BE49-F238E27FC236}">
                <a16:creationId xmlns:a16="http://schemas.microsoft.com/office/drawing/2014/main" id="{7BA9466A-7764-99CA-039B-540FA946D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943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9134794-7E2B-23BE-A73C-2A96C4350A0E}"/>
              </a:ext>
            </a:extLst>
          </p:cNvPr>
          <p:cNvSpPr>
            <a:spLocks noGrp="1"/>
          </p:cNvSpPr>
          <p:nvPr>
            <p:ph type="title"/>
          </p:nvPr>
        </p:nvSpPr>
        <p:spPr>
          <a:xfrm>
            <a:off x="762000" y="228600"/>
            <a:ext cx="7772400" cy="1143000"/>
          </a:xfrm>
        </p:spPr>
        <p:txBody>
          <a:bodyPr/>
          <a:lstStyle/>
          <a:p>
            <a:r>
              <a:rPr lang="en-US" altLang="en-US"/>
              <a:t>Waypoints – Editing</a:t>
            </a:r>
          </a:p>
        </p:txBody>
      </p:sp>
      <p:pic>
        <p:nvPicPr>
          <p:cNvPr id="41987" name="Content Placeholder 4">
            <a:extLst>
              <a:ext uri="{FF2B5EF4-FFF2-40B4-BE49-F238E27FC236}">
                <a16:creationId xmlns:a16="http://schemas.microsoft.com/office/drawing/2014/main" id="{A0C9F5EA-6E0B-CF03-2C02-A2B65FE16E85}"/>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295400"/>
            <a:ext cx="6342063" cy="5105400"/>
          </a:xfrm>
        </p:spPr>
      </p:pic>
      <p:sp>
        <p:nvSpPr>
          <p:cNvPr id="41988" name="Footer Placeholder 3">
            <a:extLst>
              <a:ext uri="{FF2B5EF4-FFF2-40B4-BE49-F238E27FC236}">
                <a16:creationId xmlns:a16="http://schemas.microsoft.com/office/drawing/2014/main" id="{F8F2AF8D-F2DD-CC03-19D0-4AB07098547F}"/>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BA7A5EC-7F68-D7EC-8278-FB029B3C2838}"/>
              </a:ext>
            </a:extLst>
          </p:cNvPr>
          <p:cNvSpPr>
            <a:spLocks noGrp="1"/>
          </p:cNvSpPr>
          <p:nvPr>
            <p:ph type="title"/>
          </p:nvPr>
        </p:nvSpPr>
        <p:spPr/>
        <p:txBody>
          <a:bodyPr/>
          <a:lstStyle/>
          <a:p>
            <a:r>
              <a:rPr lang="en-US" altLang="en-US"/>
              <a:t>Navigation</a:t>
            </a:r>
          </a:p>
        </p:txBody>
      </p:sp>
      <p:sp>
        <p:nvSpPr>
          <p:cNvPr id="43011" name="Content Placeholder 2">
            <a:extLst>
              <a:ext uri="{FF2B5EF4-FFF2-40B4-BE49-F238E27FC236}">
                <a16:creationId xmlns:a16="http://schemas.microsoft.com/office/drawing/2014/main" id="{0DBE86EA-5BBA-9707-4084-506C4E098809}"/>
              </a:ext>
            </a:extLst>
          </p:cNvPr>
          <p:cNvSpPr>
            <a:spLocks noGrp="1"/>
          </p:cNvSpPr>
          <p:nvPr>
            <p:ph idx="1"/>
          </p:nvPr>
        </p:nvSpPr>
        <p:spPr>
          <a:xfrm>
            <a:off x="990600" y="1371600"/>
            <a:ext cx="7772400" cy="3200400"/>
          </a:xfrm>
        </p:spPr>
        <p:txBody>
          <a:bodyPr/>
          <a:lstStyle/>
          <a:p>
            <a:r>
              <a:rPr lang="en-US" altLang="en-US"/>
              <a:t>Main Menu – Waypoints or Find</a:t>
            </a:r>
          </a:p>
          <a:p>
            <a:r>
              <a:rPr lang="en-US" altLang="en-US"/>
              <a:t>Select desired waypoint</a:t>
            </a:r>
          </a:p>
          <a:p>
            <a:r>
              <a:rPr lang="en-US" altLang="en-US"/>
              <a:t>Go To</a:t>
            </a:r>
          </a:p>
          <a:p>
            <a:r>
              <a:rPr lang="en-US" altLang="en-US"/>
              <a:t>Map screen or compass screen comes up</a:t>
            </a:r>
          </a:p>
        </p:txBody>
      </p:sp>
      <p:sp>
        <p:nvSpPr>
          <p:cNvPr id="43012" name="Footer Placeholder 3">
            <a:extLst>
              <a:ext uri="{FF2B5EF4-FFF2-40B4-BE49-F238E27FC236}">
                <a16:creationId xmlns:a16="http://schemas.microsoft.com/office/drawing/2014/main" id="{82AD33DD-8499-690F-8930-FDF756D2BE1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C522960-BEC8-208B-077D-C3EB3C414599}"/>
              </a:ext>
            </a:extLst>
          </p:cNvPr>
          <p:cNvSpPr>
            <a:spLocks noGrp="1"/>
          </p:cNvSpPr>
          <p:nvPr>
            <p:ph type="title"/>
          </p:nvPr>
        </p:nvSpPr>
        <p:spPr>
          <a:xfrm>
            <a:off x="457200" y="0"/>
            <a:ext cx="7772400" cy="1143000"/>
          </a:xfrm>
        </p:spPr>
        <p:txBody>
          <a:bodyPr/>
          <a:lstStyle/>
          <a:p>
            <a:r>
              <a:rPr lang="en-US" altLang="en-US"/>
              <a:t>Waypoints – Find</a:t>
            </a:r>
          </a:p>
        </p:txBody>
      </p:sp>
      <p:pic>
        <p:nvPicPr>
          <p:cNvPr id="44035" name="Content Placeholder 4">
            <a:extLst>
              <a:ext uri="{FF2B5EF4-FFF2-40B4-BE49-F238E27FC236}">
                <a16:creationId xmlns:a16="http://schemas.microsoft.com/office/drawing/2014/main" id="{4DD6289F-5E19-7FE4-9974-1097CF1B858F}"/>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447800"/>
            <a:ext cx="6275388" cy="5005388"/>
          </a:xfrm>
        </p:spPr>
      </p:pic>
      <p:sp>
        <p:nvSpPr>
          <p:cNvPr id="44036" name="Footer Placeholder 3">
            <a:extLst>
              <a:ext uri="{FF2B5EF4-FFF2-40B4-BE49-F238E27FC236}">
                <a16:creationId xmlns:a16="http://schemas.microsoft.com/office/drawing/2014/main" id="{3E063151-5100-D144-DD8B-6C856CE6FE7A}"/>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a:extLst>
              <a:ext uri="{FF2B5EF4-FFF2-40B4-BE49-F238E27FC236}">
                <a16:creationId xmlns:a16="http://schemas.microsoft.com/office/drawing/2014/main" id="{103EF711-9255-B9F9-AE98-6C1882EAAD31}"/>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45059" name="Title 3">
            <a:extLst>
              <a:ext uri="{FF2B5EF4-FFF2-40B4-BE49-F238E27FC236}">
                <a16:creationId xmlns:a16="http://schemas.microsoft.com/office/drawing/2014/main" id="{9DA356AB-BA6D-DDA5-32BA-36289DCC0B7E}"/>
              </a:ext>
            </a:extLst>
          </p:cNvPr>
          <p:cNvSpPr>
            <a:spLocks noGrp="1"/>
          </p:cNvSpPr>
          <p:nvPr>
            <p:ph type="title" idx="4294967295"/>
          </p:nvPr>
        </p:nvSpPr>
        <p:spPr>
          <a:xfrm>
            <a:off x="304800" y="0"/>
            <a:ext cx="7772400" cy="914400"/>
          </a:xfrm>
        </p:spPr>
        <p:txBody>
          <a:bodyPr/>
          <a:lstStyle/>
          <a:p>
            <a:r>
              <a:rPr lang="en-US" altLang="en-US"/>
              <a:t>GPS Navigation</a:t>
            </a:r>
          </a:p>
        </p:txBody>
      </p:sp>
      <p:sp>
        <p:nvSpPr>
          <p:cNvPr id="23556" name="Content Placeholder 4">
            <a:extLst>
              <a:ext uri="{FF2B5EF4-FFF2-40B4-BE49-F238E27FC236}">
                <a16:creationId xmlns:a16="http://schemas.microsoft.com/office/drawing/2014/main" id="{E6160A63-C93E-9A17-B483-96B9CBF6AB4E}"/>
              </a:ext>
            </a:extLst>
          </p:cNvPr>
          <p:cNvSpPr>
            <a:spLocks noGrp="1"/>
          </p:cNvSpPr>
          <p:nvPr>
            <p:ph/>
          </p:nvPr>
        </p:nvSpPr>
        <p:spPr>
          <a:xfrm>
            <a:off x="762000" y="914400"/>
            <a:ext cx="5867400" cy="5638800"/>
          </a:xfrm>
        </p:spPr>
        <p:txBody>
          <a:bodyPr/>
          <a:lstStyle/>
          <a:p>
            <a:pPr>
              <a:buFont typeface="Wingdings 3" panose="05040102010807070707" pitchFamily="18" charset="2"/>
              <a:buNone/>
              <a:defRPr/>
            </a:pPr>
            <a:r>
              <a:rPr lang="en-US" sz="2200" dirty="0"/>
              <a:t>Once map or compass screen comes up:</a:t>
            </a:r>
          </a:p>
          <a:p>
            <a:pPr>
              <a:defRPr/>
            </a:pPr>
            <a:r>
              <a:rPr lang="en-US" sz="2200" dirty="0"/>
              <a:t>Start walking</a:t>
            </a:r>
          </a:p>
          <a:p>
            <a:pPr lvl="1">
              <a:defRPr/>
            </a:pPr>
            <a:r>
              <a:rPr lang="en-US" sz="2200" dirty="0"/>
              <a:t>You must be moving for navigation mode to work.</a:t>
            </a:r>
          </a:p>
          <a:p>
            <a:pPr lvl="1">
              <a:defRPr/>
            </a:pPr>
            <a:r>
              <a:rPr lang="en-US" sz="2200" dirty="0"/>
              <a:t>Turn so compass points to top of unit or the arrow points down the map track.</a:t>
            </a:r>
          </a:p>
          <a:p>
            <a:pPr>
              <a:defRPr/>
            </a:pPr>
            <a:r>
              <a:rPr lang="en-US" sz="2200" dirty="0"/>
              <a:t>When you get close</a:t>
            </a:r>
          </a:p>
          <a:p>
            <a:pPr lvl="1">
              <a:defRPr/>
            </a:pPr>
            <a:r>
              <a:rPr lang="en-US" sz="2200" dirty="0"/>
              <a:t>Switch to coordinate screen to find final coordinates.</a:t>
            </a:r>
          </a:p>
          <a:p>
            <a:pPr indent="-285750">
              <a:buFont typeface="Wingdings" pitchFamily="2" charset="2"/>
              <a:buChar char="Ø"/>
              <a:defRPr/>
            </a:pPr>
            <a:r>
              <a:rPr lang="en-US" sz="2200" dirty="0"/>
              <a:t>GPS usually has a 5 to 10 meter error, more in poor conditions.</a:t>
            </a:r>
          </a:p>
          <a:p>
            <a:pPr lvl="1">
              <a:defRPr/>
            </a:pPr>
            <a:r>
              <a:rPr lang="en-US" sz="1800" dirty="0"/>
              <a:t>Mark where the GPS takes you and search a 10 meter full circle around the point </a:t>
            </a:r>
            <a:endParaRPr lang="en-US" sz="2200" dirty="0"/>
          </a:p>
        </p:txBody>
      </p:sp>
      <p:pic>
        <p:nvPicPr>
          <p:cNvPr id="45061" name="Picture 2">
            <a:extLst>
              <a:ext uri="{FF2B5EF4-FFF2-40B4-BE49-F238E27FC236}">
                <a16:creationId xmlns:a16="http://schemas.microsoft.com/office/drawing/2014/main" id="{D9A500FB-A38A-B6A0-5CFA-0DCD5088FB1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00" t="6004" r="20000" b="11446"/>
          <a:stretch>
            <a:fillRect/>
          </a:stretch>
        </p:blipFill>
        <p:spPr bwMode="auto">
          <a:xfrm>
            <a:off x="6705600" y="1219200"/>
            <a:ext cx="228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59DC96B-9D7D-9D9D-05A0-7FFC94599D31}"/>
              </a:ext>
            </a:extLst>
          </p:cNvPr>
          <p:cNvSpPr>
            <a:spLocks noGrp="1"/>
          </p:cNvSpPr>
          <p:nvPr>
            <p:ph type="title"/>
          </p:nvPr>
        </p:nvSpPr>
        <p:spPr/>
        <p:txBody>
          <a:bodyPr/>
          <a:lstStyle/>
          <a:p>
            <a:r>
              <a:rPr lang="en-US" altLang="en-US"/>
              <a:t>Calibrate</a:t>
            </a:r>
          </a:p>
        </p:txBody>
      </p:sp>
      <p:sp>
        <p:nvSpPr>
          <p:cNvPr id="46083" name="Content Placeholder 2">
            <a:extLst>
              <a:ext uri="{FF2B5EF4-FFF2-40B4-BE49-F238E27FC236}">
                <a16:creationId xmlns:a16="http://schemas.microsoft.com/office/drawing/2014/main" id="{D7F3E33B-E4DC-2D8D-2CBA-BF3F464C7784}"/>
              </a:ext>
            </a:extLst>
          </p:cNvPr>
          <p:cNvSpPr>
            <a:spLocks noGrp="1"/>
          </p:cNvSpPr>
          <p:nvPr>
            <p:ph idx="1"/>
          </p:nvPr>
        </p:nvSpPr>
        <p:spPr>
          <a:xfrm>
            <a:off x="762000" y="990600"/>
            <a:ext cx="7772400" cy="5867400"/>
          </a:xfrm>
        </p:spPr>
        <p:txBody>
          <a:bodyPr/>
          <a:lstStyle/>
          <a:p>
            <a:r>
              <a:rPr lang="en-US" altLang="en-US" sz="2200"/>
              <a:t>Only if your GPS has an altimeter and/or compass.</a:t>
            </a:r>
          </a:p>
          <a:p>
            <a:pPr lvl="1"/>
            <a:r>
              <a:rPr lang="en-US" altLang="en-US" sz="1800"/>
              <a:t>Calibrate will not show in menu, if you do not have it.</a:t>
            </a:r>
          </a:p>
          <a:p>
            <a:r>
              <a:rPr lang="en-US" altLang="en-US" sz="2200"/>
              <a:t>Calibrate, altimeter, known elevation.</a:t>
            </a:r>
          </a:p>
          <a:p>
            <a:pPr lvl="1"/>
            <a:r>
              <a:rPr lang="en-US" altLang="en-US" sz="2200"/>
              <a:t>Must be at that actual elevation to calibrate.</a:t>
            </a:r>
          </a:p>
          <a:p>
            <a:pPr lvl="1"/>
            <a:r>
              <a:rPr lang="en-US" altLang="en-US" sz="2200"/>
              <a:t>Should recalibrate daily or when weather has changed.</a:t>
            </a:r>
          </a:p>
          <a:p>
            <a:r>
              <a:rPr lang="en-US" altLang="en-US" sz="2200"/>
              <a:t>Calibrate, compass</a:t>
            </a:r>
          </a:p>
          <a:p>
            <a:pPr lvl="1"/>
            <a:r>
              <a:rPr lang="en-US" altLang="en-US" sz="2200"/>
              <a:t>Hold GPS level and slowly turn 2 rotations – receiver will tell you when it is complete.</a:t>
            </a:r>
          </a:p>
          <a:p>
            <a:pPr lvl="1"/>
            <a:r>
              <a:rPr lang="en-US" altLang="en-US" sz="2200"/>
              <a:t>Must recalibrate after changing datum and coordinates.</a:t>
            </a:r>
          </a:p>
          <a:p>
            <a:pPr lvl="1"/>
            <a:r>
              <a:rPr lang="en-US" altLang="en-US" sz="2200"/>
              <a:t>Navigation will not work right if compass not calibrated.</a:t>
            </a:r>
          </a:p>
        </p:txBody>
      </p:sp>
      <p:sp>
        <p:nvSpPr>
          <p:cNvPr id="46084" name="Footer Placeholder 3">
            <a:extLst>
              <a:ext uri="{FF2B5EF4-FFF2-40B4-BE49-F238E27FC236}">
                <a16:creationId xmlns:a16="http://schemas.microsoft.com/office/drawing/2014/main" id="{46A5EFB2-B6DC-01F6-B601-BB48812AE720}"/>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Tree>
  </p:cSld>
  <p:clrMapOvr>
    <a:masterClrMapping/>
  </p:clrMapOvr>
  <p:transition>
    <p:cut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0751F05-7DBC-9C62-59C4-3D8EC8ACDEA6}"/>
              </a:ext>
            </a:extLst>
          </p:cNvPr>
          <p:cNvSpPr>
            <a:spLocks noGrp="1"/>
          </p:cNvSpPr>
          <p:nvPr>
            <p:ph type="title"/>
          </p:nvPr>
        </p:nvSpPr>
        <p:spPr>
          <a:xfrm>
            <a:off x="381000" y="0"/>
            <a:ext cx="7772400" cy="1143000"/>
          </a:xfrm>
        </p:spPr>
        <p:txBody>
          <a:bodyPr/>
          <a:lstStyle/>
          <a:p>
            <a:r>
              <a:rPr lang="en-US" altLang="en-US" dirty="0"/>
              <a:t>Calibrate Picture</a:t>
            </a:r>
          </a:p>
        </p:txBody>
      </p:sp>
      <p:sp>
        <p:nvSpPr>
          <p:cNvPr id="47107" name="Content Placeholder 2">
            <a:extLst>
              <a:ext uri="{FF2B5EF4-FFF2-40B4-BE49-F238E27FC236}">
                <a16:creationId xmlns:a16="http://schemas.microsoft.com/office/drawing/2014/main" id="{14016CA5-5ACE-D02A-281D-E08ADF4CBD06}"/>
              </a:ext>
              <a:ext uri="{C183D7F6-B498-43B3-948B-1728B52AA6E4}">
                <adec:decorative xmlns:adec="http://schemas.microsoft.com/office/drawing/2017/decorative" val="1"/>
              </a:ext>
            </a:extLst>
          </p:cNvPr>
          <p:cNvSpPr>
            <a:spLocks noGrp="1"/>
          </p:cNvSpPr>
          <p:nvPr>
            <p:ph idx="1"/>
          </p:nvPr>
        </p:nvSpPr>
        <p:spPr/>
        <p:txBody>
          <a:bodyPr/>
          <a:lstStyle/>
          <a:p>
            <a:endParaRPr lang="en-US" altLang="en-US"/>
          </a:p>
          <a:p>
            <a:pPr lvl="1"/>
            <a:endParaRPr lang="en-US" altLang="en-US"/>
          </a:p>
        </p:txBody>
      </p:sp>
      <p:sp>
        <p:nvSpPr>
          <p:cNvPr id="47108" name="Footer Placeholder 3">
            <a:extLst>
              <a:ext uri="{FF2B5EF4-FFF2-40B4-BE49-F238E27FC236}">
                <a16:creationId xmlns:a16="http://schemas.microsoft.com/office/drawing/2014/main" id="{88FD359F-8AA1-ED1A-541E-29A638DE8798}"/>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pic>
        <p:nvPicPr>
          <p:cNvPr id="47109" name="Picture 4">
            <a:extLst>
              <a:ext uri="{FF2B5EF4-FFF2-40B4-BE49-F238E27FC236}">
                <a16:creationId xmlns:a16="http://schemas.microsoft.com/office/drawing/2014/main" id="{4A93D1BB-799A-E0A1-3062-E575E81A6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972300"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0BC82EC3-0205-27FA-F546-3EEDAB58D382}"/>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8195" name="Rectangle 2">
            <a:extLst>
              <a:ext uri="{FF2B5EF4-FFF2-40B4-BE49-F238E27FC236}">
                <a16:creationId xmlns:a16="http://schemas.microsoft.com/office/drawing/2014/main" id="{D1C790D1-320E-7BF4-D9EB-9B70EA4BCF1E}"/>
              </a:ext>
            </a:extLst>
          </p:cNvPr>
          <p:cNvSpPr>
            <a:spLocks noGrp="1" noChangeArrowheads="1"/>
          </p:cNvSpPr>
          <p:nvPr>
            <p:ph type="title"/>
          </p:nvPr>
        </p:nvSpPr>
        <p:spPr>
          <a:xfrm>
            <a:off x="685800" y="304800"/>
            <a:ext cx="3733800" cy="1143000"/>
          </a:xfrm>
        </p:spPr>
        <p:txBody>
          <a:bodyPr/>
          <a:lstStyle/>
          <a:p>
            <a:pPr eaLnBrk="1" hangingPunct="1"/>
            <a:r>
              <a:rPr lang="en-US" altLang="en-US">
                <a:latin typeface="Comic Sans MS" panose="030F0702030302020204" pitchFamily="66" charset="0"/>
              </a:rPr>
              <a:t>Satellites</a:t>
            </a:r>
          </a:p>
        </p:txBody>
      </p:sp>
      <p:pic>
        <p:nvPicPr>
          <p:cNvPr id="8196" name="Picture 3">
            <a:extLst>
              <a:ext uri="{FF2B5EF4-FFF2-40B4-BE49-F238E27FC236}">
                <a16:creationId xmlns:a16="http://schemas.microsoft.com/office/drawing/2014/main" id="{DF8C3548-7192-DF21-E54F-79A38DD90157}"/>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8018" b="20721"/>
          <a:stretch>
            <a:fillRect/>
          </a:stretch>
        </p:blipFill>
        <p:spPr>
          <a:xfrm>
            <a:off x="5715000" y="1219200"/>
            <a:ext cx="2628900" cy="2541588"/>
          </a:xfrm>
          <a:noFill/>
        </p:spPr>
      </p:pic>
      <p:sp>
        <p:nvSpPr>
          <p:cNvPr id="8198" name="Text Box 5">
            <a:extLst>
              <a:ext uri="{FF2B5EF4-FFF2-40B4-BE49-F238E27FC236}">
                <a16:creationId xmlns:a16="http://schemas.microsoft.com/office/drawing/2014/main" id="{902C5B9F-B490-A703-58ED-878946126DF4}"/>
              </a:ext>
            </a:extLst>
          </p:cNvPr>
          <p:cNvSpPr txBox="1">
            <a:spLocks noChangeArrowheads="1"/>
          </p:cNvSpPr>
          <p:nvPr/>
        </p:nvSpPr>
        <p:spPr bwMode="auto">
          <a:xfrm>
            <a:off x="914400" y="1219200"/>
            <a:ext cx="464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800">
                <a:latin typeface="Arial Rounded MT Bold" panose="020F0704030504030204" pitchFamily="34" charset="0"/>
              </a:rPr>
              <a:t> About 31 satellites</a:t>
            </a:r>
          </a:p>
          <a:p>
            <a:pPr>
              <a:buFontTx/>
              <a:buChar char="•"/>
            </a:pPr>
            <a:r>
              <a:rPr lang="en-US" altLang="en-US" sz="2800">
                <a:latin typeface="Arial Rounded MT Bold" panose="020F0704030504030204" pitchFamily="34" charset="0"/>
              </a:rPr>
              <a:t> Very high orbits</a:t>
            </a:r>
          </a:p>
          <a:p>
            <a:pPr>
              <a:buFontTx/>
              <a:buChar char="•"/>
            </a:pPr>
            <a:r>
              <a:rPr lang="en-US" altLang="en-US" sz="2800">
                <a:latin typeface="Arial Rounded MT Bold" panose="020F0704030504030204" pitchFamily="34" charset="0"/>
              </a:rPr>
              <a:t> Several replaced every year.</a:t>
            </a:r>
          </a:p>
          <a:p>
            <a:endParaRPr lang="en-US" altLang="en-US" sz="2800">
              <a:latin typeface="Arial Rounded MT Bold" panose="020F0704030504030204" pitchFamily="34" charset="0"/>
            </a:endParaRPr>
          </a:p>
        </p:txBody>
      </p:sp>
      <p:sp>
        <p:nvSpPr>
          <p:cNvPr id="8197" name="Rectangle 4">
            <a:extLst>
              <a:ext uri="{FF2B5EF4-FFF2-40B4-BE49-F238E27FC236}">
                <a16:creationId xmlns:a16="http://schemas.microsoft.com/office/drawing/2014/main" id="{22B2A5BF-3926-1A79-BC4A-4B96A8163801}"/>
              </a:ext>
            </a:extLst>
          </p:cNvPr>
          <p:cNvSpPr>
            <a:spLocks noGrp="1" noChangeArrowheads="1"/>
          </p:cNvSpPr>
          <p:nvPr>
            <p:ph type="body" idx="1"/>
          </p:nvPr>
        </p:nvSpPr>
        <p:spPr>
          <a:xfrm>
            <a:off x="762000" y="3124200"/>
            <a:ext cx="4800600" cy="2590800"/>
          </a:xfrm>
        </p:spPr>
        <p:txBody>
          <a:bodyPr/>
          <a:lstStyle/>
          <a:p>
            <a:pPr eaLnBrk="1" hangingPunct="1">
              <a:lnSpc>
                <a:spcPct val="90000"/>
              </a:lnSpc>
              <a:spcBef>
                <a:spcPct val="0"/>
              </a:spcBef>
              <a:buFontTx/>
              <a:buChar char="•"/>
            </a:pPr>
            <a:r>
              <a:rPr lang="en-US" altLang="en-US" sz="2800">
                <a:latin typeface="Comic Sans MS" panose="030F0702030302020204" pitchFamily="66" charset="0"/>
              </a:rPr>
              <a:t>6 orbital planes ensure at least 4 or more satellites available at almost all times.</a:t>
            </a:r>
          </a:p>
          <a:p>
            <a:pPr eaLnBrk="1" hangingPunct="1">
              <a:lnSpc>
                <a:spcPct val="90000"/>
              </a:lnSpc>
              <a:spcBef>
                <a:spcPct val="0"/>
              </a:spcBef>
              <a:buFontTx/>
              <a:buChar char="•"/>
            </a:pPr>
            <a:r>
              <a:rPr lang="en-US" altLang="en-US" sz="2800">
                <a:latin typeface="Comic Sans MS" panose="030F0702030302020204" pitchFamily="66" charset="0"/>
              </a:rPr>
              <a:t>There is a large gap to the north.</a:t>
            </a:r>
          </a:p>
        </p:txBody>
      </p:sp>
      <p:pic>
        <p:nvPicPr>
          <p:cNvPr id="8199" name="Picture 6">
            <a:extLst>
              <a:ext uri="{FF2B5EF4-FFF2-40B4-BE49-F238E27FC236}">
                <a16:creationId xmlns:a16="http://schemas.microsoft.com/office/drawing/2014/main" id="{7D70ADC6-0744-8BA9-DC8C-367FEAECC7C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91E324CF-B6CA-513B-45C1-C70A511C0C3B}"/>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9219" name="Rectangle 3">
            <a:extLst>
              <a:ext uri="{FF2B5EF4-FFF2-40B4-BE49-F238E27FC236}">
                <a16:creationId xmlns:a16="http://schemas.microsoft.com/office/drawing/2014/main" id="{9035C09C-FF24-EF35-8DAC-35E95C6C8E1E}"/>
              </a:ext>
            </a:extLst>
          </p:cNvPr>
          <p:cNvSpPr>
            <a:spLocks noGrp="1" noChangeArrowheads="1"/>
          </p:cNvSpPr>
          <p:nvPr>
            <p:ph type="title"/>
          </p:nvPr>
        </p:nvSpPr>
        <p:spPr>
          <a:xfrm>
            <a:off x="304800" y="0"/>
            <a:ext cx="3733800" cy="1143000"/>
          </a:xfrm>
        </p:spPr>
        <p:txBody>
          <a:bodyPr/>
          <a:lstStyle/>
          <a:p>
            <a:pPr eaLnBrk="1" hangingPunct="1"/>
            <a:r>
              <a:rPr lang="en-US" altLang="en-US" sz="4400">
                <a:latin typeface="Comic Sans MS" panose="030F0702030302020204" pitchFamily="66" charset="0"/>
              </a:rPr>
              <a:t>Receiver</a:t>
            </a:r>
          </a:p>
        </p:txBody>
      </p:sp>
      <p:pic>
        <p:nvPicPr>
          <p:cNvPr id="9220" name="Picture 5">
            <a:extLst>
              <a:ext uri="{FF2B5EF4-FFF2-40B4-BE49-F238E27FC236}">
                <a16:creationId xmlns:a16="http://schemas.microsoft.com/office/drawing/2014/main" id="{B785A1FA-5AC3-2A15-4B2B-5899F4D651D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74" r="13805"/>
          <a:stretch>
            <a:fillRect/>
          </a:stretch>
        </p:blipFill>
        <p:spPr bwMode="auto">
          <a:xfrm>
            <a:off x="7010400" y="2895600"/>
            <a:ext cx="1501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ontent Placeholder 7">
            <a:extLst>
              <a:ext uri="{FF2B5EF4-FFF2-40B4-BE49-F238E27FC236}">
                <a16:creationId xmlns:a16="http://schemas.microsoft.com/office/drawing/2014/main" id="{7640F8C2-B16E-64B9-E650-41AC1E3B8A5A}"/>
              </a:ext>
            </a:extLst>
          </p:cNvPr>
          <p:cNvSpPr>
            <a:spLocks noGrp="1"/>
          </p:cNvSpPr>
          <p:nvPr>
            <p:ph idx="1"/>
          </p:nvPr>
        </p:nvSpPr>
        <p:spPr>
          <a:xfrm>
            <a:off x="1219200" y="990600"/>
            <a:ext cx="5867400" cy="5334000"/>
          </a:xfrm>
        </p:spPr>
        <p:txBody>
          <a:bodyPr/>
          <a:lstStyle/>
          <a:p>
            <a:pPr eaLnBrk="1" hangingPunct="1">
              <a:lnSpc>
                <a:spcPct val="90000"/>
              </a:lnSpc>
            </a:pPr>
            <a:r>
              <a:rPr lang="en-US" altLang="en-US" sz="2400">
                <a:latin typeface="Comic Sans MS" panose="030F0702030302020204" pitchFamily="66" charset="0"/>
              </a:rPr>
              <a:t>100 – 500$</a:t>
            </a:r>
          </a:p>
          <a:p>
            <a:pPr eaLnBrk="1" hangingPunct="1">
              <a:lnSpc>
                <a:spcPct val="90000"/>
              </a:lnSpc>
            </a:pPr>
            <a:r>
              <a:rPr lang="en-US" altLang="en-US" sz="2400">
                <a:latin typeface="Comic Sans MS" panose="030F0702030302020204" pitchFamily="66" charset="0"/>
              </a:rPr>
              <a:t>10+ meter accuracy</a:t>
            </a:r>
          </a:p>
          <a:p>
            <a:pPr eaLnBrk="1" hangingPunct="1">
              <a:lnSpc>
                <a:spcPct val="90000"/>
              </a:lnSpc>
            </a:pPr>
            <a:r>
              <a:rPr lang="en-US" altLang="en-US" sz="2400">
                <a:latin typeface="Comic Sans MS" panose="030F0702030302020204" pitchFamily="66" charset="0"/>
              </a:rPr>
              <a:t>Computer cable</a:t>
            </a:r>
          </a:p>
          <a:p>
            <a:pPr lvl="1" eaLnBrk="1" hangingPunct="1">
              <a:lnSpc>
                <a:spcPct val="90000"/>
              </a:lnSpc>
            </a:pPr>
            <a:r>
              <a:rPr lang="en-US" altLang="en-US" sz="2000">
                <a:latin typeface="Comic Sans MS" panose="030F0702030302020204" pitchFamily="66" charset="0"/>
              </a:rPr>
              <a:t>Download and upload maps, routes and waypoint.</a:t>
            </a:r>
          </a:p>
          <a:p>
            <a:pPr lvl="1" eaLnBrk="1" hangingPunct="1">
              <a:lnSpc>
                <a:spcPct val="90000"/>
              </a:lnSpc>
            </a:pPr>
            <a:r>
              <a:rPr lang="en-US" altLang="en-US" sz="2000">
                <a:latin typeface="Comic Sans MS" panose="030F0702030302020204" pitchFamily="66" charset="0"/>
              </a:rPr>
              <a:t>Upgrade over the internet</a:t>
            </a:r>
          </a:p>
          <a:p>
            <a:pPr eaLnBrk="1" hangingPunct="1">
              <a:lnSpc>
                <a:spcPct val="90000"/>
              </a:lnSpc>
            </a:pPr>
            <a:r>
              <a:rPr lang="en-US" altLang="en-US" sz="2400">
                <a:latin typeface="Comic Sans MS" panose="030F0702030302020204" pitchFamily="66" charset="0"/>
              </a:rPr>
              <a:t>Computer Mapping Software</a:t>
            </a:r>
          </a:p>
          <a:p>
            <a:pPr lvl="1" eaLnBrk="1" hangingPunct="1">
              <a:lnSpc>
                <a:spcPct val="90000"/>
              </a:lnSpc>
            </a:pPr>
            <a:r>
              <a:rPr lang="en-US" altLang="en-US" sz="2000">
                <a:latin typeface="Comic Sans MS" panose="030F0702030302020204" pitchFamily="66" charset="0"/>
              </a:rPr>
              <a:t>Can map out tracks and waypoints</a:t>
            </a:r>
          </a:p>
          <a:p>
            <a:pPr lvl="1" eaLnBrk="1" hangingPunct="1">
              <a:lnSpc>
                <a:spcPct val="90000"/>
              </a:lnSpc>
            </a:pPr>
            <a:r>
              <a:rPr lang="en-US" altLang="en-US" sz="2000">
                <a:latin typeface="Comic Sans MS" panose="030F0702030302020204" pitchFamily="66" charset="0"/>
              </a:rPr>
              <a:t>Can plan and upload routes, tracks and waypoints</a:t>
            </a:r>
          </a:p>
          <a:p>
            <a:pPr eaLnBrk="1" hangingPunct="1">
              <a:lnSpc>
                <a:spcPct val="90000"/>
              </a:lnSpc>
            </a:pPr>
            <a:r>
              <a:rPr lang="en-US" altLang="en-US" sz="2400">
                <a:latin typeface="Comic Sans MS" panose="030F0702030302020204" pitchFamily="66" charset="0"/>
              </a:rPr>
              <a:t>Receivers may also have</a:t>
            </a:r>
          </a:p>
          <a:p>
            <a:pPr lvl="1" eaLnBrk="1" hangingPunct="1">
              <a:lnSpc>
                <a:spcPct val="90000"/>
              </a:lnSpc>
            </a:pPr>
            <a:r>
              <a:rPr lang="en-US" altLang="en-US" sz="2000">
                <a:latin typeface="Comic Sans MS" panose="030F0702030302020204" pitchFamily="66" charset="0"/>
              </a:rPr>
              <a:t>Digital compasses</a:t>
            </a:r>
          </a:p>
          <a:p>
            <a:pPr lvl="1" eaLnBrk="1" hangingPunct="1">
              <a:lnSpc>
                <a:spcPct val="90000"/>
              </a:lnSpc>
            </a:pPr>
            <a:r>
              <a:rPr lang="en-US" altLang="en-US" sz="2000">
                <a:latin typeface="Comic Sans MS" panose="030F0702030302020204" pitchFamily="66" charset="0"/>
              </a:rPr>
              <a:t>Barometric Altimeters</a:t>
            </a:r>
          </a:p>
          <a:p>
            <a:pPr lvl="1" eaLnBrk="1" hangingPunct="1">
              <a:lnSpc>
                <a:spcPct val="90000"/>
              </a:lnSpc>
            </a:pPr>
            <a:r>
              <a:rPr lang="en-US" altLang="en-US" sz="2000">
                <a:latin typeface="Comic Sans MS" panose="030F0702030302020204" pitchFamily="66" charset="0"/>
              </a:rPr>
              <a:t>FRS Radio</a:t>
            </a:r>
          </a:p>
          <a:p>
            <a:pPr lvl="1" eaLnBrk="1" hangingPunct="1">
              <a:lnSpc>
                <a:spcPct val="90000"/>
              </a:lnSpc>
            </a:pPr>
            <a:r>
              <a:rPr lang="en-US" altLang="en-US" sz="2000">
                <a:latin typeface="Comic Sans MS" panose="030F0702030302020204" pitchFamily="66" charset="0"/>
              </a:rPr>
              <a:t>Other features.</a:t>
            </a:r>
          </a:p>
        </p:txBody>
      </p:sp>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D5A54168-6243-0C86-8311-4AC50395F915}"/>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0243" name="Rectangle 2">
            <a:extLst>
              <a:ext uri="{FF2B5EF4-FFF2-40B4-BE49-F238E27FC236}">
                <a16:creationId xmlns:a16="http://schemas.microsoft.com/office/drawing/2014/main" id="{F74C825E-BAD8-4EBF-1E82-7B336223C5D7}"/>
              </a:ext>
            </a:extLst>
          </p:cNvPr>
          <p:cNvSpPr>
            <a:spLocks noGrp="1" noChangeArrowheads="1"/>
          </p:cNvSpPr>
          <p:nvPr>
            <p:ph type="title"/>
          </p:nvPr>
        </p:nvSpPr>
        <p:spPr>
          <a:xfrm>
            <a:off x="457200" y="0"/>
            <a:ext cx="8229600" cy="838200"/>
          </a:xfrm>
        </p:spPr>
        <p:txBody>
          <a:bodyPr/>
          <a:lstStyle/>
          <a:p>
            <a:pPr eaLnBrk="1" hangingPunct="1">
              <a:buClr>
                <a:schemeClr val="bg2"/>
              </a:buClr>
              <a:buSzPct val="120000"/>
              <a:buFont typeface="Webdings" panose="05030102010509060703" pitchFamily="18" charset="2"/>
              <a:buNone/>
            </a:pPr>
            <a:r>
              <a:rPr lang="en-US" altLang="en-US">
                <a:latin typeface="Comic Sans MS" panose="030F0702030302020204" pitchFamily="66" charset="0"/>
              </a:rPr>
              <a:t>Hints</a:t>
            </a:r>
          </a:p>
        </p:txBody>
      </p:sp>
      <p:sp>
        <p:nvSpPr>
          <p:cNvPr id="10244" name="Rectangle 3">
            <a:extLst>
              <a:ext uri="{FF2B5EF4-FFF2-40B4-BE49-F238E27FC236}">
                <a16:creationId xmlns:a16="http://schemas.microsoft.com/office/drawing/2014/main" id="{8C66EEBD-1A3B-E3BF-5D51-851A2873E6E3}"/>
              </a:ext>
            </a:extLst>
          </p:cNvPr>
          <p:cNvSpPr>
            <a:spLocks noGrp="1" noChangeArrowheads="1"/>
          </p:cNvSpPr>
          <p:nvPr>
            <p:ph type="body" idx="1"/>
          </p:nvPr>
        </p:nvSpPr>
        <p:spPr>
          <a:xfrm>
            <a:off x="914400" y="762000"/>
            <a:ext cx="7772400" cy="5867400"/>
          </a:xfrm>
        </p:spPr>
        <p:txBody>
          <a:bodyPr/>
          <a:lstStyle/>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Check batteries and settings before setting out.</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Use lithium batteries when available.</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Practice with and know all needed screens on your receiver.</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Have all your screens set the way you want them</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If possible, set up trip screen to include both UTM and latitude/longitude fields.</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Clear out old tracks, unneeded waypoints.</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Organize waypoints by name and symbol for easier management.</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Calibrate the compass and altimeter, if you have them.</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Have all navigation equipment together and readily available.  </a:t>
            </a:r>
          </a:p>
          <a:p>
            <a:pPr eaLnBrk="1" hangingPunct="1">
              <a:lnSpc>
                <a:spcPct val="80000"/>
              </a:lnSpc>
              <a:buClr>
                <a:schemeClr val="accent2"/>
              </a:buClr>
              <a:buSzPct val="120000"/>
              <a:buFont typeface="Wingdings" panose="05000000000000000000" pitchFamily="2" charset="2"/>
              <a:buChar char="­"/>
            </a:pPr>
            <a:r>
              <a:rPr lang="en-US" altLang="en-US" sz="2400">
                <a:latin typeface="Comic Sans MS" panose="030F0702030302020204" pitchFamily="66" charset="0"/>
              </a:rPr>
              <a:t>Tie your navigation equipment onto yourself.</a:t>
            </a:r>
          </a:p>
        </p:txBody>
      </p:sp>
    </p:spTree>
  </p:cSld>
  <p:clrMapOvr>
    <a:masterClrMapping/>
  </p:clrMapOvr>
  <p:transitio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a:extLst>
              <a:ext uri="{FF2B5EF4-FFF2-40B4-BE49-F238E27FC236}">
                <a16:creationId xmlns:a16="http://schemas.microsoft.com/office/drawing/2014/main" id="{D5F17B0A-AA31-639C-3854-92279F90644A}"/>
              </a:ext>
              <a:ext uri="{C183D7F6-B498-43B3-948B-1728B52AA6E4}">
                <adec:decorative xmlns:adec="http://schemas.microsoft.com/office/drawing/2017/decorative" val="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Verdana" panose="020B0604030504040204" pitchFamily="34" charset="0"/>
              </a:rPr>
              <a:t>B M O C</a:t>
            </a:r>
          </a:p>
        </p:txBody>
      </p:sp>
      <p:sp>
        <p:nvSpPr>
          <p:cNvPr id="11267" name="Rectangle 2">
            <a:extLst>
              <a:ext uri="{FF2B5EF4-FFF2-40B4-BE49-F238E27FC236}">
                <a16:creationId xmlns:a16="http://schemas.microsoft.com/office/drawing/2014/main" id="{37A5BCA1-F395-BC35-4336-2B9AA30F13F2}"/>
              </a:ext>
            </a:extLst>
          </p:cNvPr>
          <p:cNvSpPr>
            <a:spLocks noGrp="1" noChangeArrowheads="1"/>
          </p:cNvSpPr>
          <p:nvPr>
            <p:ph type="title" idx="4294967295"/>
          </p:nvPr>
        </p:nvSpPr>
        <p:spPr>
          <a:xfrm>
            <a:off x="609600" y="152400"/>
            <a:ext cx="7772400" cy="1143000"/>
          </a:xfrm>
        </p:spPr>
        <p:txBody>
          <a:bodyPr/>
          <a:lstStyle/>
          <a:p>
            <a:pPr eaLnBrk="1" hangingPunct="1"/>
            <a:r>
              <a:rPr lang="en-US" altLang="en-US" sz="3200">
                <a:latin typeface="Comic Sans MS" panose="030F0702030302020204" pitchFamily="66" charset="0"/>
              </a:rPr>
              <a:t>Three okay, four or more better</a:t>
            </a:r>
          </a:p>
        </p:txBody>
      </p:sp>
      <p:sp>
        <p:nvSpPr>
          <p:cNvPr id="11268" name="Rectangle 3">
            <a:extLst>
              <a:ext uri="{FF2B5EF4-FFF2-40B4-BE49-F238E27FC236}">
                <a16:creationId xmlns:a16="http://schemas.microsoft.com/office/drawing/2014/main" id="{822FB713-7370-20FF-901C-F3D28B574E1E}"/>
              </a:ext>
            </a:extLst>
          </p:cNvPr>
          <p:cNvSpPr>
            <a:spLocks noGrp="1" noChangeArrowheads="1"/>
          </p:cNvSpPr>
          <p:nvPr>
            <p:ph type="body" idx="4294967295"/>
          </p:nvPr>
        </p:nvSpPr>
        <p:spPr>
          <a:xfrm>
            <a:off x="838200" y="1143000"/>
            <a:ext cx="7848600" cy="5211763"/>
          </a:xfrm>
        </p:spPr>
        <p:txBody>
          <a:bodyPr/>
          <a:lstStyle/>
          <a:p>
            <a:pPr eaLnBrk="1" hangingPunct="1">
              <a:spcBef>
                <a:spcPct val="0"/>
              </a:spcBef>
            </a:pPr>
            <a:r>
              <a:rPr lang="en-US" altLang="en-US" sz="2600">
                <a:latin typeface="Comic Sans MS" panose="030F0702030302020204" pitchFamily="66" charset="0"/>
              </a:rPr>
              <a:t>3 satellites are needed to acquire a position fix. (2D mode)</a:t>
            </a:r>
          </a:p>
          <a:p>
            <a:pPr eaLnBrk="1" hangingPunct="1">
              <a:spcBef>
                <a:spcPct val="0"/>
              </a:spcBef>
            </a:pPr>
            <a:r>
              <a:rPr lang="en-US" altLang="en-US" sz="2600">
                <a:latin typeface="Comic Sans MS" panose="030F0702030302020204" pitchFamily="66" charset="0"/>
              </a:rPr>
              <a:t>4 satellites are needed for an </a:t>
            </a:r>
            <a:r>
              <a:rPr lang="en-US" altLang="en-US" sz="2600" u="sng">
                <a:latin typeface="Comic Sans MS" panose="030F0702030302020204" pitchFamily="66" charset="0"/>
              </a:rPr>
              <a:t>accurate</a:t>
            </a:r>
            <a:r>
              <a:rPr lang="en-US" altLang="en-US" sz="2600">
                <a:latin typeface="Comic Sans MS" panose="030F0702030302020204" pitchFamily="66" charset="0"/>
              </a:rPr>
              <a:t> position and to get elevation. (3D mode)</a:t>
            </a:r>
          </a:p>
          <a:p>
            <a:pPr eaLnBrk="1" hangingPunct="1">
              <a:spcBef>
                <a:spcPct val="0"/>
              </a:spcBef>
            </a:pPr>
            <a:r>
              <a:rPr lang="en-US" altLang="en-US" sz="2600">
                <a:latin typeface="Comic Sans MS" panose="030F0702030302020204" pitchFamily="66" charset="0"/>
              </a:rPr>
              <a:t>More satellites are really needed because of errors that arise from a variety of sources.</a:t>
            </a:r>
          </a:p>
          <a:p>
            <a:pPr lvl="3" eaLnBrk="1" hangingPunct="1">
              <a:spcBef>
                <a:spcPct val="0"/>
              </a:spcBef>
            </a:pPr>
            <a:r>
              <a:rPr lang="en-US" altLang="en-US" sz="2600">
                <a:latin typeface="Comic Sans MS" panose="030F0702030302020204" pitchFamily="66" charset="0"/>
              </a:rPr>
              <a:t>Satellite positions (geometry)</a:t>
            </a:r>
          </a:p>
          <a:p>
            <a:pPr lvl="3" eaLnBrk="1" hangingPunct="1">
              <a:spcBef>
                <a:spcPct val="0"/>
              </a:spcBef>
            </a:pPr>
            <a:r>
              <a:rPr lang="en-US" altLang="en-US" sz="2600">
                <a:latin typeface="Comic Sans MS" panose="030F0702030302020204" pitchFamily="66" charset="0"/>
              </a:rPr>
              <a:t>Weather</a:t>
            </a:r>
          </a:p>
          <a:p>
            <a:pPr lvl="3" eaLnBrk="1" hangingPunct="1">
              <a:spcBef>
                <a:spcPct val="0"/>
              </a:spcBef>
            </a:pPr>
            <a:r>
              <a:rPr lang="en-US" altLang="en-US" sz="2600">
                <a:latin typeface="Comic Sans MS" panose="030F0702030302020204" pitchFamily="66" charset="0"/>
              </a:rPr>
              <a:t>Multipath</a:t>
            </a:r>
          </a:p>
          <a:p>
            <a:pPr lvl="3" eaLnBrk="1" hangingPunct="1">
              <a:spcBef>
                <a:spcPct val="0"/>
              </a:spcBef>
            </a:pPr>
            <a:r>
              <a:rPr lang="en-US" altLang="en-US" sz="2600">
                <a:latin typeface="Comic Sans MS" panose="030F0702030302020204" pitchFamily="66" charset="0"/>
              </a:rPr>
              <a:t>Timing errors</a:t>
            </a:r>
          </a:p>
          <a:p>
            <a:pPr eaLnBrk="1" hangingPunct="1">
              <a:spcBef>
                <a:spcPct val="0"/>
              </a:spcBef>
            </a:pPr>
            <a:r>
              <a:rPr lang="en-US" altLang="en-US" sz="2600">
                <a:latin typeface="Comic Sans MS" panose="030F0702030302020204" pitchFamily="66" charset="0"/>
              </a:rPr>
              <a:t>Typical error is 10+ meters.</a:t>
            </a:r>
          </a:p>
          <a:p>
            <a:pPr eaLnBrk="1" hangingPunct="1">
              <a:spcBef>
                <a:spcPct val="0"/>
              </a:spcBef>
            </a:pPr>
            <a:r>
              <a:rPr lang="en-US" altLang="en-US" sz="2600">
                <a:latin typeface="Comic Sans MS" panose="030F0702030302020204" pitchFamily="66" charset="0"/>
              </a:rPr>
              <a:t>All GPS are 12 channel: can receive up to 12 satellites</a:t>
            </a:r>
          </a:p>
        </p:txBody>
      </p:sp>
    </p:spTree>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a:extLst>
              <a:ext uri="{FF2B5EF4-FFF2-40B4-BE49-F238E27FC236}">
                <a16:creationId xmlns:a16="http://schemas.microsoft.com/office/drawing/2014/main" id="{50AE8257-52C5-C5A1-C0F0-1BF0A18755FD}"/>
              </a:ext>
              <a:ext uri="{C183D7F6-B498-43B3-948B-1728B52AA6E4}">
                <adec:decorative xmlns:adec="http://schemas.microsoft.com/office/drawing/2017/decorative" val="1"/>
              </a:ext>
            </a:extLst>
          </p:cNvPr>
          <p:cNvSpPr>
            <a:spLocks noChangeArrowheads="1"/>
          </p:cNvSpPr>
          <p:nvPr/>
        </p:nvSpPr>
        <p:spPr bwMode="auto">
          <a:xfrm>
            <a:off x="1651000" y="954088"/>
            <a:ext cx="5842000" cy="5546725"/>
          </a:xfrm>
          <a:prstGeom prst="ellipse">
            <a:avLst/>
          </a:prstGeom>
          <a:solidFill>
            <a:srgbClr val="6699FF"/>
          </a:solidFill>
          <a:ln w="28575">
            <a:solidFill>
              <a:srgbClr val="0066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3187" name="Rectangle 3">
            <a:extLst>
              <a:ext uri="{FF2B5EF4-FFF2-40B4-BE49-F238E27FC236}">
                <a16:creationId xmlns:a16="http://schemas.microsoft.com/office/drawing/2014/main" id="{44A8BCD4-8705-3B94-5CB3-8C16DAD9770C}"/>
              </a:ext>
              <a:ext uri="{C183D7F6-B498-43B3-948B-1728B52AA6E4}">
                <adec:decorative xmlns:adec="http://schemas.microsoft.com/office/drawing/2017/decorative" val="1"/>
              </a:ext>
            </a:extLst>
          </p:cNvPr>
          <p:cNvSpPr>
            <a:spLocks noGrp="1" noChangeArrowheads="1"/>
          </p:cNvSpPr>
          <p:nvPr>
            <p:ph type="title" idx="4294967295"/>
          </p:nvPr>
        </p:nvSpPr>
        <p:spPr>
          <a:xfrm>
            <a:off x="0" y="0"/>
            <a:ext cx="9144000" cy="627063"/>
          </a:xfrm>
          <a:effectLst>
            <a:outerShdw dist="28398" dir="1593903" algn="ctr" rotWithShape="0">
              <a:srgbClr val="AC7F0E"/>
            </a:outerShdw>
          </a:effectLst>
        </p:spPr>
        <p:txBody>
          <a:bodyPr/>
          <a:lstStyle/>
          <a:p>
            <a:pPr eaLnBrk="1" hangingPunct="1">
              <a:defRPr/>
            </a:pPr>
            <a:r>
              <a:rPr lang="en-US" dirty="0">
                <a:solidFill>
                  <a:srgbClr val="8E0A20"/>
                </a:solidFill>
                <a:latin typeface="Comic Sans MS" pitchFamily="66" charset="0"/>
              </a:rPr>
              <a:t>Ideal Satellite Geometry</a:t>
            </a:r>
          </a:p>
        </p:txBody>
      </p:sp>
      <p:grpSp>
        <p:nvGrpSpPr>
          <p:cNvPr id="12292" name="Group 4">
            <a:extLst>
              <a:ext uri="{FF2B5EF4-FFF2-40B4-BE49-F238E27FC236}">
                <a16:creationId xmlns:a16="http://schemas.microsoft.com/office/drawing/2014/main" id="{D5EB85EE-7B33-0C80-BFD9-2121757CBC95}"/>
              </a:ext>
              <a:ext uri="{C183D7F6-B498-43B3-948B-1728B52AA6E4}">
                <adec:decorative xmlns:adec="http://schemas.microsoft.com/office/drawing/2017/decorative" val="1"/>
              </a:ext>
            </a:extLst>
          </p:cNvPr>
          <p:cNvGrpSpPr>
            <a:grpSpLocks/>
          </p:cNvGrpSpPr>
          <p:nvPr/>
        </p:nvGrpSpPr>
        <p:grpSpPr bwMode="auto">
          <a:xfrm>
            <a:off x="1651000" y="965200"/>
            <a:ext cx="5842000" cy="5537200"/>
            <a:chOff x="1040" y="416"/>
            <a:chExt cx="3680" cy="3488"/>
          </a:xfrm>
        </p:grpSpPr>
        <p:sp>
          <p:nvSpPr>
            <p:cNvPr id="12313" name="Line 5">
              <a:extLst>
                <a:ext uri="{FF2B5EF4-FFF2-40B4-BE49-F238E27FC236}">
                  <a16:creationId xmlns:a16="http://schemas.microsoft.com/office/drawing/2014/main" id="{44D72909-AE9C-E4FF-72F2-26947A3AF7E7}"/>
                </a:ext>
              </a:extLst>
            </p:cNvPr>
            <p:cNvSpPr>
              <a:spLocks noChangeShapeType="1"/>
            </p:cNvSpPr>
            <p:nvPr/>
          </p:nvSpPr>
          <p:spPr bwMode="auto">
            <a:xfrm>
              <a:off x="2880" y="416"/>
              <a:ext cx="0" cy="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4" name="Line 6">
              <a:extLst>
                <a:ext uri="{FF2B5EF4-FFF2-40B4-BE49-F238E27FC236}">
                  <a16:creationId xmlns:a16="http://schemas.microsoft.com/office/drawing/2014/main" id="{E1199311-F07E-903C-F6EE-18BB799E13DA}"/>
                </a:ext>
              </a:extLst>
            </p:cNvPr>
            <p:cNvSpPr>
              <a:spLocks noChangeShapeType="1"/>
            </p:cNvSpPr>
            <p:nvPr/>
          </p:nvSpPr>
          <p:spPr bwMode="auto">
            <a:xfrm>
              <a:off x="1040" y="2160"/>
              <a:ext cx="36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293" name="Text Box 7">
            <a:extLst>
              <a:ext uri="{FF2B5EF4-FFF2-40B4-BE49-F238E27FC236}">
                <a16:creationId xmlns:a16="http://schemas.microsoft.com/office/drawing/2014/main" id="{EEB5F181-1A09-8437-4B0D-069A8A5F8DAF}"/>
              </a:ext>
              <a:ext uri="{C183D7F6-B498-43B3-948B-1728B52AA6E4}">
                <adec:decorative xmlns:adec="http://schemas.microsoft.com/office/drawing/2017/decorative" val="1"/>
              </a:ext>
            </a:extLst>
          </p:cNvPr>
          <p:cNvSpPr txBox="1">
            <a:spLocks noChangeArrowheads="1"/>
          </p:cNvSpPr>
          <p:nvPr/>
        </p:nvSpPr>
        <p:spPr bwMode="auto">
          <a:xfrm>
            <a:off x="4368800" y="508000"/>
            <a:ext cx="368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t>N</a:t>
            </a:r>
          </a:p>
        </p:txBody>
      </p:sp>
      <p:sp>
        <p:nvSpPr>
          <p:cNvPr id="12294" name="Text Box 8">
            <a:extLst>
              <a:ext uri="{FF2B5EF4-FFF2-40B4-BE49-F238E27FC236}">
                <a16:creationId xmlns:a16="http://schemas.microsoft.com/office/drawing/2014/main" id="{A58E1CC1-74A2-E53E-9203-8A5EDA6813E8}"/>
              </a:ext>
              <a:ext uri="{C183D7F6-B498-43B3-948B-1728B52AA6E4}">
                <adec:decorative xmlns:adec="http://schemas.microsoft.com/office/drawing/2017/decorative" val="1"/>
              </a:ext>
            </a:extLst>
          </p:cNvPr>
          <p:cNvSpPr txBox="1">
            <a:spLocks noChangeArrowheads="1"/>
          </p:cNvSpPr>
          <p:nvPr/>
        </p:nvSpPr>
        <p:spPr bwMode="auto">
          <a:xfrm>
            <a:off x="4381500" y="6400800"/>
            <a:ext cx="368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t>S</a:t>
            </a:r>
          </a:p>
        </p:txBody>
      </p:sp>
      <p:sp>
        <p:nvSpPr>
          <p:cNvPr id="12295" name="Text Box 9">
            <a:extLst>
              <a:ext uri="{FF2B5EF4-FFF2-40B4-BE49-F238E27FC236}">
                <a16:creationId xmlns:a16="http://schemas.microsoft.com/office/drawing/2014/main" id="{68368A4B-5A5D-A2B8-D18D-37447FE64D7F}"/>
              </a:ext>
              <a:ext uri="{C183D7F6-B498-43B3-948B-1728B52AA6E4}">
                <adec:decorative xmlns:adec="http://schemas.microsoft.com/office/drawing/2017/decorative" val="1"/>
              </a:ext>
            </a:extLst>
          </p:cNvPr>
          <p:cNvSpPr txBox="1">
            <a:spLocks noChangeArrowheads="1"/>
          </p:cNvSpPr>
          <p:nvPr/>
        </p:nvSpPr>
        <p:spPr bwMode="auto">
          <a:xfrm>
            <a:off x="1130300" y="34925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t>W</a:t>
            </a:r>
          </a:p>
        </p:txBody>
      </p:sp>
      <p:sp>
        <p:nvSpPr>
          <p:cNvPr id="12296" name="Text Box 10">
            <a:extLst>
              <a:ext uri="{FF2B5EF4-FFF2-40B4-BE49-F238E27FC236}">
                <a16:creationId xmlns:a16="http://schemas.microsoft.com/office/drawing/2014/main" id="{93ACE82A-A7AC-D554-A21A-3007FEDFA273}"/>
              </a:ext>
              <a:ext uri="{C183D7F6-B498-43B3-948B-1728B52AA6E4}">
                <adec:decorative xmlns:adec="http://schemas.microsoft.com/office/drawing/2017/decorative" val="1"/>
              </a:ext>
            </a:extLst>
          </p:cNvPr>
          <p:cNvSpPr txBox="1">
            <a:spLocks noChangeArrowheads="1"/>
          </p:cNvSpPr>
          <p:nvPr/>
        </p:nvSpPr>
        <p:spPr bwMode="auto">
          <a:xfrm>
            <a:off x="7480300" y="3454400"/>
            <a:ext cx="368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t>E</a:t>
            </a:r>
          </a:p>
        </p:txBody>
      </p:sp>
      <p:grpSp>
        <p:nvGrpSpPr>
          <p:cNvPr id="12297" name="Group 11">
            <a:extLst>
              <a:ext uri="{FF2B5EF4-FFF2-40B4-BE49-F238E27FC236}">
                <a16:creationId xmlns:a16="http://schemas.microsoft.com/office/drawing/2014/main" id="{E33F6193-AD9F-A285-BC9B-3C74EFB7E47D}"/>
              </a:ext>
              <a:ext uri="{C183D7F6-B498-43B3-948B-1728B52AA6E4}">
                <adec:decorative xmlns:adec="http://schemas.microsoft.com/office/drawing/2017/decorative" val="1"/>
              </a:ext>
            </a:extLst>
          </p:cNvPr>
          <p:cNvGrpSpPr>
            <a:grpSpLocks/>
          </p:cNvGrpSpPr>
          <p:nvPr/>
        </p:nvGrpSpPr>
        <p:grpSpPr bwMode="auto">
          <a:xfrm>
            <a:off x="3006725" y="1666875"/>
            <a:ext cx="544513" cy="417513"/>
            <a:chOff x="1621" y="1008"/>
            <a:chExt cx="231" cy="231"/>
          </a:xfrm>
        </p:grpSpPr>
        <p:sp>
          <p:nvSpPr>
            <p:cNvPr id="12310" name="Rectangle 12">
              <a:extLst>
                <a:ext uri="{FF2B5EF4-FFF2-40B4-BE49-F238E27FC236}">
                  <a16:creationId xmlns:a16="http://schemas.microsoft.com/office/drawing/2014/main" id="{433011B8-0FF5-CBD3-4284-F64F33B24151}"/>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11" name="Rectangle 13">
              <a:extLst>
                <a:ext uri="{FF2B5EF4-FFF2-40B4-BE49-F238E27FC236}">
                  <a16:creationId xmlns:a16="http://schemas.microsoft.com/office/drawing/2014/main" id="{4D19C3E2-D336-B357-440E-1FF3DAF81BEF}"/>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12" name="Oval 14">
              <a:extLst>
                <a:ext uri="{FF2B5EF4-FFF2-40B4-BE49-F238E27FC236}">
                  <a16:creationId xmlns:a16="http://schemas.microsoft.com/office/drawing/2014/main" id="{94E0510D-C23C-B0B6-4DAB-E3541A7BD3D3}"/>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2298" name="Group 15">
            <a:extLst>
              <a:ext uri="{FF2B5EF4-FFF2-40B4-BE49-F238E27FC236}">
                <a16:creationId xmlns:a16="http://schemas.microsoft.com/office/drawing/2014/main" id="{EB8E7A6E-06C5-E5AA-E577-C0357B05D744}"/>
              </a:ext>
              <a:ext uri="{C183D7F6-B498-43B3-948B-1728B52AA6E4}">
                <adec:decorative xmlns:adec="http://schemas.microsoft.com/office/drawing/2017/decorative" val="1"/>
              </a:ext>
            </a:extLst>
          </p:cNvPr>
          <p:cNvGrpSpPr>
            <a:grpSpLocks/>
          </p:cNvGrpSpPr>
          <p:nvPr/>
        </p:nvGrpSpPr>
        <p:grpSpPr bwMode="auto">
          <a:xfrm>
            <a:off x="6626225" y="3698875"/>
            <a:ext cx="544513" cy="417513"/>
            <a:chOff x="1621" y="1008"/>
            <a:chExt cx="231" cy="231"/>
          </a:xfrm>
        </p:grpSpPr>
        <p:sp>
          <p:nvSpPr>
            <p:cNvPr id="12307" name="Rectangle 16">
              <a:extLst>
                <a:ext uri="{FF2B5EF4-FFF2-40B4-BE49-F238E27FC236}">
                  <a16:creationId xmlns:a16="http://schemas.microsoft.com/office/drawing/2014/main" id="{018A4430-14A8-064A-3B03-D672C71EC9E7}"/>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08" name="Rectangle 17">
              <a:extLst>
                <a:ext uri="{FF2B5EF4-FFF2-40B4-BE49-F238E27FC236}">
                  <a16:creationId xmlns:a16="http://schemas.microsoft.com/office/drawing/2014/main" id="{E7D14F18-4DAF-CA3E-7941-6797767DFEE3}"/>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09" name="Oval 18">
              <a:extLst>
                <a:ext uri="{FF2B5EF4-FFF2-40B4-BE49-F238E27FC236}">
                  <a16:creationId xmlns:a16="http://schemas.microsoft.com/office/drawing/2014/main" id="{7E8E954A-8A89-0BC5-E9FE-C7F72132B0EB}"/>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2299" name="Group 19">
            <a:extLst>
              <a:ext uri="{FF2B5EF4-FFF2-40B4-BE49-F238E27FC236}">
                <a16:creationId xmlns:a16="http://schemas.microsoft.com/office/drawing/2014/main" id="{2322F3D1-2BFD-5BEB-4C15-7D0126174368}"/>
              </a:ext>
              <a:ext uri="{C183D7F6-B498-43B3-948B-1728B52AA6E4}">
                <adec:decorative xmlns:adec="http://schemas.microsoft.com/office/drawing/2017/decorative" val="1"/>
              </a:ext>
            </a:extLst>
          </p:cNvPr>
          <p:cNvGrpSpPr>
            <a:grpSpLocks/>
          </p:cNvGrpSpPr>
          <p:nvPr/>
        </p:nvGrpSpPr>
        <p:grpSpPr bwMode="auto">
          <a:xfrm>
            <a:off x="3336925" y="5489575"/>
            <a:ext cx="544513" cy="417513"/>
            <a:chOff x="1621" y="1008"/>
            <a:chExt cx="231" cy="231"/>
          </a:xfrm>
        </p:grpSpPr>
        <p:sp>
          <p:nvSpPr>
            <p:cNvPr id="12304" name="Rectangle 20">
              <a:extLst>
                <a:ext uri="{FF2B5EF4-FFF2-40B4-BE49-F238E27FC236}">
                  <a16:creationId xmlns:a16="http://schemas.microsoft.com/office/drawing/2014/main" id="{24144E96-65E8-5212-2BF0-2FEA704DBBAC}"/>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05" name="Rectangle 21">
              <a:extLst>
                <a:ext uri="{FF2B5EF4-FFF2-40B4-BE49-F238E27FC236}">
                  <a16:creationId xmlns:a16="http://schemas.microsoft.com/office/drawing/2014/main" id="{09773FBD-2BF5-296C-1C0A-FD4088A7D8DC}"/>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06" name="Oval 22">
              <a:extLst>
                <a:ext uri="{FF2B5EF4-FFF2-40B4-BE49-F238E27FC236}">
                  <a16:creationId xmlns:a16="http://schemas.microsoft.com/office/drawing/2014/main" id="{BC05DD96-DAB6-C6BE-9D94-6C5BF26D5DE4}"/>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2300" name="Group 23">
            <a:extLst>
              <a:ext uri="{FF2B5EF4-FFF2-40B4-BE49-F238E27FC236}">
                <a16:creationId xmlns:a16="http://schemas.microsoft.com/office/drawing/2014/main" id="{496EA551-2080-8F4D-C81A-BF3A6BCE9846}"/>
              </a:ext>
              <a:ext uri="{C183D7F6-B498-43B3-948B-1728B52AA6E4}">
                <adec:decorative xmlns:adec="http://schemas.microsoft.com/office/drawing/2017/decorative" val="1"/>
              </a:ext>
            </a:extLst>
          </p:cNvPr>
          <p:cNvGrpSpPr>
            <a:grpSpLocks/>
          </p:cNvGrpSpPr>
          <p:nvPr/>
        </p:nvGrpSpPr>
        <p:grpSpPr bwMode="auto">
          <a:xfrm>
            <a:off x="4276725" y="3394075"/>
            <a:ext cx="544513" cy="417513"/>
            <a:chOff x="1621" y="1008"/>
            <a:chExt cx="231" cy="231"/>
          </a:xfrm>
        </p:grpSpPr>
        <p:sp>
          <p:nvSpPr>
            <p:cNvPr id="12301" name="Rectangle 24">
              <a:extLst>
                <a:ext uri="{FF2B5EF4-FFF2-40B4-BE49-F238E27FC236}">
                  <a16:creationId xmlns:a16="http://schemas.microsoft.com/office/drawing/2014/main" id="{FB9E5639-7CA5-3CCB-6EF7-98D8B482773C}"/>
                </a:ext>
              </a:extLst>
            </p:cNvPr>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02" name="Rectangle 25">
              <a:extLst>
                <a:ext uri="{FF2B5EF4-FFF2-40B4-BE49-F238E27FC236}">
                  <a16:creationId xmlns:a16="http://schemas.microsoft.com/office/drawing/2014/main" id="{D8E5BDD6-CCBA-3FB0-D76D-87DF85EDACFC}"/>
                </a:ext>
              </a:extLst>
            </p:cNvPr>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03" name="Oval 26">
              <a:extLst>
                <a:ext uri="{FF2B5EF4-FFF2-40B4-BE49-F238E27FC236}">
                  <a16:creationId xmlns:a16="http://schemas.microsoft.com/office/drawing/2014/main" id="{82CCAD93-06DD-F315-F0A6-062A572E3099}"/>
                </a:ext>
              </a:extLst>
            </p:cNvPr>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ransition spd="med">
    <p:strips dir="ld"/>
  </p:transition>
</p:sld>
</file>

<file path=ppt/theme/theme1.xml><?xml version="1.0" encoding="utf-8"?>
<a:theme xmlns:a="http://schemas.openxmlformats.org/drawingml/2006/main" name="Lemos">
  <a:themeElements>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emo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mo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m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mo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m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m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m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C:\Documents and Settings\Monica\Application Data\Microsoft\Templates\Lemos.pot</Template>
  <TotalTime>529</TotalTime>
  <Words>1964</Words>
  <Application>Microsoft Office PowerPoint</Application>
  <PresentationFormat>On-screen Show (4:3)</PresentationFormat>
  <Paragraphs>304</Paragraphs>
  <Slides>45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8" baseType="lpstr">
      <vt:lpstr>Arial</vt:lpstr>
      <vt:lpstr>Arial Narrow</vt:lpstr>
      <vt:lpstr>Arial Rounded MT Bold</vt:lpstr>
      <vt:lpstr>Century Gothic</vt:lpstr>
      <vt:lpstr>Comic Sans MS</vt:lpstr>
      <vt:lpstr>Tahoma</vt:lpstr>
      <vt:lpstr>Times New Roman</vt:lpstr>
      <vt:lpstr>Verdana</vt:lpstr>
      <vt:lpstr>Webdings</vt:lpstr>
      <vt:lpstr>Wingdings</vt:lpstr>
      <vt:lpstr>Wingdings 3</vt:lpstr>
      <vt:lpstr>Lemos</vt:lpstr>
      <vt:lpstr>Clip</vt:lpstr>
      <vt:lpstr>GPS Basics  </vt:lpstr>
      <vt:lpstr>Objectives</vt:lpstr>
      <vt:lpstr>Rule To Remember!</vt:lpstr>
      <vt:lpstr>Parts of a GPS System</vt:lpstr>
      <vt:lpstr>Satellites</vt:lpstr>
      <vt:lpstr>Receiver</vt:lpstr>
      <vt:lpstr>Hints</vt:lpstr>
      <vt:lpstr>Three okay, four or more better</vt:lpstr>
      <vt:lpstr>Ideal Satellite Geometry</vt:lpstr>
      <vt:lpstr>Poor Satellite Geometry</vt:lpstr>
      <vt:lpstr>GPS cannot “see” through objects!</vt:lpstr>
      <vt:lpstr>Multipath Error</vt:lpstr>
      <vt:lpstr>Initializing the receiver</vt:lpstr>
      <vt:lpstr>Map Datums</vt:lpstr>
      <vt:lpstr>What happens when datum is not set correctly!</vt:lpstr>
      <vt:lpstr>Elevations</vt:lpstr>
      <vt:lpstr>WAAS</vt:lpstr>
      <vt:lpstr>What Receivers Record</vt:lpstr>
      <vt:lpstr>Navigating</vt:lpstr>
      <vt:lpstr>Planning a Navigation Route</vt:lpstr>
      <vt:lpstr>GPS Navigation Strategies</vt:lpstr>
      <vt:lpstr>Use Basic Navigation Techniques!</vt:lpstr>
      <vt:lpstr>Garmin Basics</vt:lpstr>
      <vt:lpstr>The Parts</vt:lpstr>
      <vt:lpstr>Backlight</vt:lpstr>
      <vt:lpstr>The Screens</vt:lpstr>
      <vt:lpstr>Sky View</vt:lpstr>
      <vt:lpstr>Sky View Picture</vt:lpstr>
      <vt:lpstr>Map View</vt:lpstr>
      <vt:lpstr>Map View Picture</vt:lpstr>
      <vt:lpstr>Trip View</vt:lpstr>
      <vt:lpstr>Trip View Picture</vt:lpstr>
      <vt:lpstr>Main Menu</vt:lpstr>
      <vt:lpstr>Main Menu Picture</vt:lpstr>
      <vt:lpstr>Main Menu – Setup</vt:lpstr>
      <vt:lpstr>Setup</vt:lpstr>
      <vt:lpstr>Waypoints</vt:lpstr>
      <vt:lpstr>Waypoints Picture</vt:lpstr>
      <vt:lpstr>Waypoints – Marking</vt:lpstr>
      <vt:lpstr>Waypoints – Editing</vt:lpstr>
      <vt:lpstr>Navigation</vt:lpstr>
      <vt:lpstr>Waypoints – Find</vt:lpstr>
      <vt:lpstr>GPS Navigation</vt:lpstr>
      <vt:lpstr>Calibrate</vt:lpstr>
      <vt:lpstr>Calibrate Picture</vt:lpstr>
    </vt:vector>
  </TitlesOfParts>
  <Company>US Attorneys Offices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Basics</dc:title>
  <dc:creator>Steven Tomson</dc:creator>
  <cp:lastModifiedBy>Greer, Edward</cp:lastModifiedBy>
  <cp:revision>158</cp:revision>
  <dcterms:created xsi:type="dcterms:W3CDTF">2006-01-11T18:19:00Z</dcterms:created>
  <dcterms:modified xsi:type="dcterms:W3CDTF">2026-04-09T22:17:28Z</dcterms:modified>
</cp:coreProperties>
</file>