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626609" y="574262"/>
            <a:ext cx="293878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rgbClr val="0A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rgbClr val="0A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rgbClr val="0A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0999" y="0"/>
            <a:ext cx="4830748" cy="65499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8053" y="-182640"/>
            <a:ext cx="448944" cy="654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1" i="0">
                <a:solidFill>
                  <a:srgbClr val="0A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1248" y="1738376"/>
            <a:ext cx="11109502" cy="4719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rinting.wsu.edu/copyrigh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52346" y="2488883"/>
            <a:ext cx="308927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5" dirty="0">
                <a:solidFill>
                  <a:srgbClr val="000000"/>
                </a:solidFill>
                <a:latin typeface="Calibri"/>
                <a:cs typeface="Calibri"/>
              </a:rPr>
              <a:t>Copyright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08506" y="3487737"/>
            <a:ext cx="3573145" cy="139509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sz="2400" b="1" spc="-5" dirty="0">
                <a:latin typeface="Calibri"/>
                <a:cs typeface="Calibri"/>
              </a:rPr>
              <a:t>Are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you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following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the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rules?</a:t>
            </a:r>
            <a:endParaRPr sz="2400">
              <a:latin typeface="Calibri"/>
              <a:cs typeface="Calibri"/>
            </a:endParaRPr>
          </a:p>
          <a:p>
            <a:pPr marL="924560" marR="914400" indent="-1905" algn="ctr">
              <a:lnSpc>
                <a:spcPct val="124300"/>
              </a:lnSpc>
              <a:spcBef>
                <a:spcPts val="20"/>
              </a:spcBef>
            </a:pPr>
            <a:r>
              <a:rPr sz="2400" b="1" spc="-5" dirty="0">
                <a:latin typeface="Calibri"/>
                <a:cs typeface="Calibri"/>
              </a:rPr>
              <a:t>Jim </a:t>
            </a:r>
            <a:r>
              <a:rPr sz="2400" b="1" spc="-15" dirty="0">
                <a:latin typeface="Calibri"/>
                <a:cs typeface="Calibri"/>
              </a:rPr>
              <a:t>Kropf 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June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17,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2020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8515" y="574262"/>
            <a:ext cx="29368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5">
                <a:solidFill>
                  <a:srgbClr val="000000"/>
                </a:solidFill>
                <a:latin typeface="Calibri"/>
                <a:cs typeface="Calibri"/>
              </a:rPr>
              <a:t>Co</a:t>
            </a:r>
            <a:r>
              <a:rPr sz="4800" spc="-2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sz="4800" spc="25">
                <a:solidFill>
                  <a:srgbClr val="000000"/>
                </a:solidFill>
                <a:latin typeface="Calibri"/>
                <a:cs typeface="Calibri"/>
              </a:rPr>
              <a:t>y</a:t>
            </a:r>
            <a:r>
              <a:rPr sz="4800" spc="-10">
                <a:solidFill>
                  <a:srgbClr val="000000"/>
                </a:solidFill>
                <a:latin typeface="Calibri"/>
                <a:cs typeface="Calibri"/>
              </a:rPr>
              <a:t>r</a:t>
            </a:r>
            <a:r>
              <a:rPr sz="4800">
                <a:solidFill>
                  <a:srgbClr val="000000"/>
                </a:solidFill>
                <a:latin typeface="Calibri"/>
                <a:cs typeface="Calibri"/>
              </a:rPr>
              <a:t>i</a:t>
            </a:r>
            <a:r>
              <a:rPr sz="4800" spc="5">
                <a:solidFill>
                  <a:srgbClr val="000000"/>
                </a:solidFill>
                <a:latin typeface="Calibri"/>
                <a:cs typeface="Calibri"/>
              </a:rPr>
              <a:t>g</a:t>
            </a:r>
            <a:r>
              <a:rPr sz="4800" spc="-40">
                <a:solidFill>
                  <a:srgbClr val="000000"/>
                </a:solidFill>
                <a:latin typeface="Calibri"/>
                <a:cs typeface="Calibri"/>
              </a:rPr>
              <a:t>h</a:t>
            </a:r>
            <a:r>
              <a:rPr sz="4800">
                <a:solidFill>
                  <a:srgbClr val="000000"/>
                </a:solidFill>
                <a:latin typeface="Calibri"/>
                <a:cs typeface="Calibri"/>
              </a:rPr>
              <a:t>t</a:t>
            </a:r>
            <a:endParaRPr sz="4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31645"/>
            <a:ext cx="7814309" cy="4198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3600" b="1" spc="-10" dirty="0">
                <a:latin typeface="Calibri"/>
                <a:cs typeface="Calibri"/>
              </a:rPr>
              <a:t>There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spc="-15" dirty="0">
                <a:latin typeface="Calibri"/>
                <a:cs typeface="Calibri"/>
              </a:rPr>
              <a:t>are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free</a:t>
            </a:r>
            <a:r>
              <a:rPr sz="3600" b="1" spc="-3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online</a:t>
            </a:r>
            <a:r>
              <a:rPr sz="3600" b="1" spc="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sources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of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images.</a:t>
            </a:r>
            <a:endParaRPr sz="3600">
              <a:latin typeface="Calibri"/>
              <a:cs typeface="Calibri"/>
            </a:endParaRPr>
          </a:p>
          <a:p>
            <a:pPr marL="241300" indent="-228600">
              <a:lnSpc>
                <a:spcPts val="4250"/>
              </a:lnSpc>
              <a:spcBef>
                <a:spcPts val="120"/>
              </a:spcBef>
              <a:buFont typeface="Arial"/>
              <a:buChar char="•"/>
              <a:tabLst>
                <a:tab pos="241300" algn="l"/>
              </a:tabLst>
            </a:pPr>
            <a:r>
              <a:rPr sz="3600" b="1" spc="-10" dirty="0">
                <a:latin typeface="Calibri"/>
                <a:cs typeface="Calibri"/>
              </a:rPr>
              <a:t>Examples</a:t>
            </a:r>
            <a:r>
              <a:rPr sz="3600" b="1" spc="-4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include:</a:t>
            </a:r>
            <a:endParaRPr sz="3600">
              <a:latin typeface="Calibri"/>
              <a:cs typeface="Calibri"/>
            </a:endParaRPr>
          </a:p>
          <a:p>
            <a:pPr marL="698500" lvl="1" indent="-228600">
              <a:lnSpc>
                <a:spcPts val="3210"/>
              </a:lnSpc>
              <a:buFont typeface="Arial"/>
              <a:buChar char="•"/>
              <a:tabLst>
                <a:tab pos="698500" algn="l"/>
              </a:tabLst>
            </a:pPr>
            <a:r>
              <a:rPr sz="2800" b="1" spc="-15" dirty="0">
                <a:latin typeface="Calibri"/>
                <a:cs typeface="Calibri"/>
              </a:rPr>
              <a:t>Bugwood.org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ts val="3190"/>
              </a:lnSpc>
              <a:buFont typeface="Arial"/>
              <a:buChar char="•"/>
              <a:tabLst>
                <a:tab pos="698500" algn="l"/>
              </a:tabLst>
            </a:pPr>
            <a:r>
              <a:rPr sz="2800" b="1" spc="-5" dirty="0">
                <a:latin typeface="Calibri"/>
                <a:cs typeface="Calibri"/>
              </a:rPr>
              <a:t>Flickr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ts val="3190"/>
              </a:lnSpc>
              <a:buFont typeface="Arial"/>
              <a:buChar char="•"/>
              <a:tabLst>
                <a:tab pos="698500" algn="l"/>
              </a:tabLst>
            </a:pPr>
            <a:r>
              <a:rPr sz="2800" b="1" spc="-10" dirty="0">
                <a:latin typeface="Calibri"/>
                <a:cs typeface="Calibri"/>
              </a:rPr>
              <a:t>Wikimedia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commons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ts val="3190"/>
              </a:lnSpc>
              <a:buFont typeface="Arial"/>
              <a:buChar char="•"/>
              <a:tabLst>
                <a:tab pos="698500" algn="l"/>
              </a:tabLst>
            </a:pPr>
            <a:r>
              <a:rPr sz="2800" b="1" spc="-35" dirty="0">
                <a:latin typeface="Calibri"/>
                <a:cs typeface="Calibri"/>
              </a:rPr>
              <a:t>Pexels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ts val="3270"/>
              </a:lnSpc>
              <a:buFont typeface="Arial"/>
              <a:buChar char="•"/>
              <a:tabLst>
                <a:tab pos="698500" algn="l"/>
              </a:tabLst>
            </a:pPr>
            <a:r>
              <a:rPr sz="2800" b="1" spc="-20" dirty="0">
                <a:latin typeface="Calibri"/>
                <a:cs typeface="Calibri"/>
              </a:rPr>
              <a:t>Pixabay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90" dirty="0">
                <a:latin typeface="Calibri"/>
                <a:cs typeface="Calibri"/>
              </a:rPr>
              <a:t>You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must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give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credit</a:t>
            </a:r>
            <a:r>
              <a:rPr sz="3200" b="1" spc="-15" dirty="0">
                <a:latin typeface="Calibri"/>
                <a:cs typeface="Calibri"/>
              </a:rPr>
              <a:t> for</a:t>
            </a:r>
            <a:r>
              <a:rPr sz="3200" b="1" spc="-10" dirty="0">
                <a:latin typeface="Calibri"/>
                <a:cs typeface="Calibri"/>
              </a:rPr>
              <a:t> images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you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use.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dirty="0">
                <a:latin typeface="Calibri"/>
                <a:cs typeface="Calibri"/>
              </a:rPr>
              <a:t>Be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sure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follow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the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rules.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7115" y="574262"/>
            <a:ext cx="24796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10" dirty="0">
                <a:latin typeface="Calibri"/>
                <a:cs typeface="Calibri"/>
              </a:rPr>
              <a:t>Copyright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4234" y="3115945"/>
            <a:ext cx="28428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latin typeface="Calibri"/>
                <a:cs typeface="Calibri"/>
              </a:rPr>
              <a:t>B</a:t>
            </a:r>
            <a:r>
              <a:rPr sz="4000" b="1" spc="-10" dirty="0">
                <a:latin typeface="Calibri"/>
                <a:cs typeface="Calibri"/>
              </a:rPr>
              <a:t>u</a:t>
            </a:r>
            <a:r>
              <a:rPr sz="4000" b="1" spc="5" dirty="0">
                <a:latin typeface="Calibri"/>
                <a:cs typeface="Calibri"/>
              </a:rPr>
              <a:t>g</a:t>
            </a:r>
            <a:r>
              <a:rPr sz="4000" b="1" spc="-45" dirty="0">
                <a:latin typeface="Calibri"/>
                <a:cs typeface="Calibri"/>
              </a:rPr>
              <a:t>w</a:t>
            </a:r>
            <a:r>
              <a:rPr sz="4000" b="1" spc="5" dirty="0">
                <a:latin typeface="Calibri"/>
                <a:cs typeface="Calibri"/>
              </a:rPr>
              <a:t>oo</a:t>
            </a:r>
            <a:r>
              <a:rPr sz="4000" b="1" spc="-10" dirty="0">
                <a:latin typeface="Calibri"/>
                <a:cs typeface="Calibri"/>
              </a:rPr>
              <a:t>d.</a:t>
            </a:r>
            <a:r>
              <a:rPr sz="4000" b="1" spc="5" dirty="0">
                <a:latin typeface="Calibri"/>
                <a:cs typeface="Calibri"/>
              </a:rPr>
              <a:t>o</a:t>
            </a:r>
            <a:r>
              <a:rPr sz="4000" b="1" spc="-45" dirty="0">
                <a:latin typeface="Calibri"/>
                <a:cs typeface="Calibri"/>
              </a:rPr>
              <a:t>r</a:t>
            </a:r>
            <a:r>
              <a:rPr sz="4000" b="1" dirty="0">
                <a:latin typeface="Calibri"/>
                <a:cs typeface="Calibri"/>
              </a:rPr>
              <a:t>g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46" cy="504703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13191" y="6028429"/>
            <a:ext cx="2793365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="1" spc="35" dirty="0">
                <a:solidFill>
                  <a:srgbClr val="079EA3"/>
                </a:solidFill>
                <a:latin typeface="Arial"/>
                <a:cs typeface="Arial"/>
              </a:rPr>
              <a:t>The</a:t>
            </a:r>
            <a:r>
              <a:rPr sz="2100" b="1" spc="180" dirty="0">
                <a:solidFill>
                  <a:srgbClr val="079EA3"/>
                </a:solidFill>
                <a:latin typeface="Arial"/>
                <a:cs typeface="Arial"/>
              </a:rPr>
              <a:t> </a:t>
            </a:r>
            <a:r>
              <a:rPr sz="2100" b="1" spc="95" dirty="0">
                <a:solidFill>
                  <a:srgbClr val="079EA3"/>
                </a:solidFill>
                <a:latin typeface="Arial"/>
                <a:cs typeface="Arial"/>
              </a:rPr>
              <a:t>Image</a:t>
            </a:r>
            <a:r>
              <a:rPr sz="2100" b="1" spc="120" dirty="0">
                <a:solidFill>
                  <a:srgbClr val="079EA3"/>
                </a:solidFill>
                <a:latin typeface="Arial"/>
                <a:cs typeface="Arial"/>
              </a:rPr>
              <a:t> </a:t>
            </a:r>
            <a:r>
              <a:rPr sz="2100" b="1" spc="55" dirty="0">
                <a:solidFill>
                  <a:srgbClr val="079EA3"/>
                </a:solidFill>
                <a:latin typeface="Arial"/>
                <a:cs typeface="Arial"/>
              </a:rPr>
              <a:t>Database</a:t>
            </a:r>
            <a:endParaRPr sz="2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9488" y="6621063"/>
            <a:ext cx="78359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45" dirty="0">
                <a:solidFill>
                  <a:srgbClr val="2A364B"/>
                </a:solidFill>
                <a:latin typeface="Arial"/>
                <a:cs typeface="Arial"/>
              </a:rPr>
              <a:t>The</a:t>
            </a:r>
            <a:r>
              <a:rPr sz="1100" spc="-65" dirty="0">
                <a:solidFill>
                  <a:srgbClr val="2A364B"/>
                </a:solidFill>
                <a:latin typeface="Arial"/>
                <a:cs typeface="Arial"/>
              </a:rPr>
              <a:t> </a:t>
            </a:r>
            <a:r>
              <a:rPr sz="1100" spc="35" dirty="0">
                <a:solidFill>
                  <a:srgbClr val="46464D"/>
                </a:solidFill>
                <a:latin typeface="Arial"/>
                <a:cs typeface="Arial"/>
              </a:rPr>
              <a:t>University</a:t>
            </a:r>
            <a:r>
              <a:rPr sz="1100" spc="4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35" dirty="0">
                <a:solidFill>
                  <a:srgbClr val="46464D"/>
                </a:solidFill>
                <a:latin typeface="Arial"/>
                <a:cs typeface="Arial"/>
              </a:rPr>
              <a:t>of</a:t>
            </a:r>
            <a:r>
              <a:rPr sz="1100" spc="-15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30" dirty="0">
                <a:solidFill>
                  <a:srgbClr val="46464D"/>
                </a:solidFill>
                <a:latin typeface="Arial"/>
                <a:cs typeface="Arial"/>
              </a:rPr>
              <a:t>Georgia</a:t>
            </a:r>
            <a:r>
              <a:rPr sz="1100" spc="1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20" dirty="0">
                <a:solidFill>
                  <a:srgbClr val="46464D"/>
                </a:solidFill>
                <a:latin typeface="Arial"/>
                <a:cs typeface="Arial"/>
              </a:rPr>
              <a:t>Center</a:t>
            </a:r>
            <a:r>
              <a:rPr sz="1100" spc="75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55" dirty="0">
                <a:solidFill>
                  <a:srgbClr val="46464D"/>
                </a:solidFill>
                <a:latin typeface="Arial"/>
                <a:cs typeface="Arial"/>
              </a:rPr>
              <a:t>fo</a:t>
            </a:r>
            <a:r>
              <a:rPr sz="1100" spc="55" dirty="0">
                <a:solidFill>
                  <a:srgbClr val="41362D"/>
                </a:solidFill>
                <a:latin typeface="Arial"/>
                <a:cs typeface="Arial"/>
              </a:rPr>
              <a:t>r</a:t>
            </a:r>
            <a:r>
              <a:rPr sz="1100" spc="-5" dirty="0">
                <a:solidFill>
                  <a:srgbClr val="41362D"/>
                </a:solidFill>
                <a:latin typeface="Arial"/>
                <a:cs typeface="Arial"/>
              </a:rPr>
              <a:t> </a:t>
            </a:r>
            <a:r>
              <a:rPr sz="1100" spc="25" dirty="0">
                <a:solidFill>
                  <a:srgbClr val="344F6E"/>
                </a:solidFill>
                <a:latin typeface="Arial"/>
                <a:cs typeface="Arial"/>
              </a:rPr>
              <a:t>I</a:t>
            </a:r>
            <a:r>
              <a:rPr sz="1100" spc="25" dirty="0">
                <a:solidFill>
                  <a:srgbClr val="46464D"/>
                </a:solidFill>
                <a:latin typeface="Arial"/>
                <a:cs typeface="Arial"/>
              </a:rPr>
              <a:t>nvasive</a:t>
            </a:r>
            <a:r>
              <a:rPr sz="1100" spc="-5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46464D"/>
                </a:solidFill>
                <a:latin typeface="Arial"/>
                <a:cs typeface="Arial"/>
              </a:rPr>
              <a:t>Species</a:t>
            </a:r>
            <a:r>
              <a:rPr sz="110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46464D"/>
                </a:solidFill>
                <a:latin typeface="Arial"/>
                <a:cs typeface="Arial"/>
              </a:rPr>
              <a:t>and</a:t>
            </a:r>
            <a:r>
              <a:rPr sz="1100" spc="17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10" dirty="0">
                <a:solidFill>
                  <a:srgbClr val="46464D"/>
                </a:solidFill>
                <a:latin typeface="Arial"/>
                <a:cs typeface="Arial"/>
              </a:rPr>
              <a:t>Ecosystem</a:t>
            </a:r>
            <a:r>
              <a:rPr sz="1100" spc="15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40" dirty="0">
                <a:solidFill>
                  <a:srgbClr val="46464D"/>
                </a:solidFill>
                <a:latin typeface="Arial"/>
                <a:cs typeface="Arial"/>
              </a:rPr>
              <a:t>Hea</a:t>
            </a:r>
            <a:r>
              <a:rPr sz="1100" spc="40" dirty="0">
                <a:solidFill>
                  <a:srgbClr val="3D1F0E"/>
                </a:solidFill>
                <a:latin typeface="Arial"/>
                <a:cs typeface="Arial"/>
              </a:rPr>
              <a:t>l</a:t>
            </a:r>
            <a:r>
              <a:rPr sz="1100" spc="40" dirty="0">
                <a:solidFill>
                  <a:srgbClr val="46464D"/>
                </a:solidFill>
                <a:latin typeface="Arial"/>
                <a:cs typeface="Arial"/>
              </a:rPr>
              <a:t>th</a:t>
            </a:r>
            <a:r>
              <a:rPr sz="1100" spc="65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35" dirty="0">
                <a:solidFill>
                  <a:srgbClr val="46464D"/>
                </a:solidFill>
                <a:latin typeface="Arial"/>
                <a:cs typeface="Arial"/>
              </a:rPr>
              <a:t>operates</a:t>
            </a:r>
            <a:r>
              <a:rPr sz="1100" spc="-3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50" dirty="0">
                <a:solidFill>
                  <a:srgbClr val="46464D"/>
                </a:solidFill>
                <a:latin typeface="Arial"/>
                <a:cs typeface="Arial"/>
              </a:rPr>
              <a:t>a</a:t>
            </a:r>
            <a:r>
              <a:rPr sz="1100" spc="-6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50" dirty="0">
                <a:solidFill>
                  <a:srgbClr val="46464D"/>
                </a:solidFill>
                <a:latin typeface="Arial"/>
                <a:cs typeface="Arial"/>
              </a:rPr>
              <a:t>set</a:t>
            </a:r>
            <a:r>
              <a:rPr sz="1100" spc="-2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40" dirty="0">
                <a:solidFill>
                  <a:srgbClr val="46464D"/>
                </a:solidFill>
                <a:latin typeface="Arial"/>
                <a:cs typeface="Arial"/>
              </a:rPr>
              <a:t>of </a:t>
            </a:r>
            <a:r>
              <a:rPr sz="1100" spc="50" dirty="0">
                <a:solidFill>
                  <a:srgbClr val="46464D"/>
                </a:solidFill>
                <a:latin typeface="Arial"/>
                <a:cs typeface="Arial"/>
              </a:rPr>
              <a:t>educat</a:t>
            </a:r>
            <a:r>
              <a:rPr sz="1100" spc="50" dirty="0">
                <a:solidFill>
                  <a:srgbClr val="41362D"/>
                </a:solidFill>
                <a:latin typeface="Arial"/>
                <a:cs typeface="Arial"/>
              </a:rPr>
              <a:t>i</a:t>
            </a:r>
            <a:r>
              <a:rPr sz="1100" spc="50" dirty="0">
                <a:solidFill>
                  <a:srgbClr val="46464D"/>
                </a:solidFill>
                <a:latin typeface="Arial"/>
                <a:cs typeface="Arial"/>
              </a:rPr>
              <a:t>ona</a:t>
            </a:r>
            <a:r>
              <a:rPr sz="1100" spc="50" dirty="0">
                <a:solidFill>
                  <a:srgbClr val="6E4F3A"/>
                </a:solidFill>
                <a:latin typeface="Arial"/>
                <a:cs typeface="Arial"/>
              </a:rPr>
              <a:t>l</a:t>
            </a:r>
            <a:r>
              <a:rPr sz="1100" spc="-45" dirty="0">
                <a:solidFill>
                  <a:srgbClr val="6E4F3A"/>
                </a:solidFill>
                <a:latin typeface="Arial"/>
                <a:cs typeface="Arial"/>
              </a:rPr>
              <a:t> </a:t>
            </a:r>
            <a:r>
              <a:rPr sz="1100" spc="65" dirty="0">
                <a:solidFill>
                  <a:srgbClr val="46464D"/>
                </a:solidFill>
                <a:latin typeface="Arial"/>
                <a:cs typeface="Arial"/>
              </a:rPr>
              <a:t>web</a:t>
            </a:r>
            <a:r>
              <a:rPr sz="1100" spc="-55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30" dirty="0">
                <a:solidFill>
                  <a:srgbClr val="46464D"/>
                </a:solidFill>
                <a:latin typeface="Arial"/>
                <a:cs typeface="Arial"/>
              </a:rPr>
              <a:t>s</a:t>
            </a:r>
            <a:r>
              <a:rPr sz="1100" spc="30" dirty="0">
                <a:solidFill>
                  <a:srgbClr val="6E4F3A"/>
                </a:solidFill>
                <a:latin typeface="Arial"/>
                <a:cs typeface="Arial"/>
              </a:rPr>
              <a:t>i</a:t>
            </a:r>
            <a:r>
              <a:rPr sz="1100" spc="30" dirty="0">
                <a:solidFill>
                  <a:srgbClr val="46464D"/>
                </a:solidFill>
                <a:latin typeface="Arial"/>
                <a:cs typeface="Arial"/>
              </a:rPr>
              <a:t>tes</a:t>
            </a:r>
            <a:r>
              <a:rPr sz="1100" spc="-70" dirty="0">
                <a:solidFill>
                  <a:srgbClr val="46464D"/>
                </a:solidFill>
                <a:latin typeface="Arial"/>
                <a:cs typeface="Arial"/>
              </a:rPr>
              <a:t> </a:t>
            </a:r>
            <a:r>
              <a:rPr sz="1100" spc="25" dirty="0">
                <a:solidFill>
                  <a:srgbClr val="46464D"/>
                </a:solidFill>
                <a:latin typeface="Arial"/>
                <a:cs typeface="Arial"/>
              </a:rPr>
              <a:t>in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96961" y="6582828"/>
            <a:ext cx="1687195" cy="255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500" b="1" spc="40" dirty="0">
                <a:solidFill>
                  <a:srgbClr val="212123"/>
                </a:solidFill>
                <a:latin typeface="Times New Roman"/>
                <a:cs typeface="Times New Roman"/>
              </a:rPr>
              <a:t>Database</a:t>
            </a:r>
            <a:r>
              <a:rPr sz="1500" b="1" spc="100" dirty="0">
                <a:solidFill>
                  <a:srgbClr val="212123"/>
                </a:solidFill>
                <a:latin typeface="Times New Roman"/>
                <a:cs typeface="Times New Roman"/>
              </a:rPr>
              <a:t> </a:t>
            </a:r>
            <a:r>
              <a:rPr sz="1500" b="1" spc="45" dirty="0">
                <a:solidFill>
                  <a:srgbClr val="212123"/>
                </a:solidFill>
                <a:latin typeface="Times New Roman"/>
                <a:cs typeface="Times New Roman"/>
              </a:rPr>
              <a:t>Statistics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70408" y="6678414"/>
            <a:ext cx="80645" cy="109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35" dirty="0">
                <a:solidFill>
                  <a:srgbClr val="919191"/>
                </a:solidFill>
                <a:latin typeface="Times New Roman"/>
                <a:cs typeface="Times New Roman"/>
              </a:rPr>
              <a:t>V</a:t>
            </a:r>
            <a:endParaRPr sz="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0561" y="4387610"/>
            <a:ext cx="3476986" cy="22516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2056974" y="1196690"/>
            <a:ext cx="0" cy="1840230"/>
          </a:xfrm>
          <a:custGeom>
            <a:avLst/>
            <a:gdLst/>
            <a:ahLst/>
            <a:cxnLst/>
            <a:rect l="l" t="t" r="r" b="b"/>
            <a:pathLst>
              <a:path h="1840230">
                <a:moveTo>
                  <a:pt x="0" y="1839924"/>
                </a:moveTo>
                <a:lnTo>
                  <a:pt x="0" y="0"/>
                </a:lnTo>
              </a:path>
            </a:pathLst>
          </a:custGeom>
          <a:ln w="128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5" dirty="0"/>
              <a:t>fil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5429" y="304012"/>
            <a:ext cx="41592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b="1" spc="-320" dirty="0">
                <a:solidFill>
                  <a:srgbClr val="B80C2A"/>
                </a:solidFill>
                <a:latin typeface="Arial"/>
                <a:cs typeface="Arial"/>
              </a:rPr>
              <a:t>'11111'-</a:t>
            </a:r>
            <a:endParaRPr sz="1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9637" y="0"/>
            <a:ext cx="2063750" cy="55689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20320" marR="5080" indent="635">
              <a:lnSpc>
                <a:spcPts val="1370"/>
              </a:lnSpc>
              <a:spcBef>
                <a:spcPts val="310"/>
              </a:spcBef>
            </a:pPr>
            <a:r>
              <a:rPr sz="1300" b="1" spc="70" dirty="0">
                <a:solidFill>
                  <a:srgbClr val="232426"/>
                </a:solidFill>
                <a:latin typeface="Times New Roman"/>
                <a:cs typeface="Times New Roman"/>
              </a:rPr>
              <a:t>C</a:t>
            </a:r>
            <a:r>
              <a:rPr sz="1300" b="1" spc="35" dirty="0">
                <a:solidFill>
                  <a:srgbClr val="313642"/>
                </a:solidFill>
                <a:latin typeface="Times New Roman"/>
                <a:cs typeface="Times New Roman"/>
              </a:rPr>
              <a:t>e</a:t>
            </a:r>
            <a:r>
              <a:rPr sz="1300" b="1" spc="40" dirty="0">
                <a:solidFill>
                  <a:srgbClr val="232426"/>
                </a:solidFill>
                <a:latin typeface="Times New Roman"/>
                <a:cs typeface="Times New Roman"/>
              </a:rPr>
              <a:t>nt</a:t>
            </a:r>
            <a:r>
              <a:rPr sz="1300" b="1" spc="35" dirty="0">
                <a:solidFill>
                  <a:srgbClr val="313642"/>
                </a:solidFill>
                <a:latin typeface="Times New Roman"/>
                <a:cs typeface="Times New Roman"/>
              </a:rPr>
              <a:t>e</a:t>
            </a:r>
            <a:r>
              <a:rPr sz="1300" b="1" spc="40" dirty="0">
                <a:solidFill>
                  <a:srgbClr val="232426"/>
                </a:solidFill>
                <a:latin typeface="Times New Roman"/>
                <a:cs typeface="Times New Roman"/>
              </a:rPr>
              <a:t>r</a:t>
            </a:r>
            <a:r>
              <a:rPr sz="1300" b="1" spc="-75" dirty="0">
                <a:solidFill>
                  <a:srgbClr val="232426"/>
                </a:solidFill>
                <a:latin typeface="Times New Roman"/>
                <a:cs typeface="Times New Roman"/>
              </a:rPr>
              <a:t> </a:t>
            </a:r>
            <a:r>
              <a:rPr sz="1300" b="1" spc="45" dirty="0">
                <a:solidFill>
                  <a:srgbClr val="232426"/>
                </a:solidFill>
                <a:latin typeface="Times New Roman"/>
                <a:cs typeface="Times New Roman"/>
              </a:rPr>
              <a:t>for</a:t>
            </a:r>
            <a:r>
              <a:rPr sz="1300" b="1" spc="-90" dirty="0">
                <a:solidFill>
                  <a:srgbClr val="232426"/>
                </a:solidFill>
                <a:latin typeface="Times New Roman"/>
                <a:cs typeface="Times New Roman"/>
              </a:rPr>
              <a:t> </a:t>
            </a:r>
            <a:r>
              <a:rPr sz="1300" b="1" spc="30" dirty="0">
                <a:solidFill>
                  <a:srgbClr val="232426"/>
                </a:solidFill>
                <a:latin typeface="Times New Roman"/>
                <a:cs typeface="Times New Roman"/>
              </a:rPr>
              <a:t>Inv</a:t>
            </a:r>
            <a:r>
              <a:rPr sz="1300" b="1" spc="30" dirty="0">
                <a:solidFill>
                  <a:srgbClr val="313642"/>
                </a:solidFill>
                <a:latin typeface="Times New Roman"/>
                <a:cs typeface="Times New Roman"/>
              </a:rPr>
              <a:t>as</a:t>
            </a:r>
            <a:r>
              <a:rPr sz="1300" b="1" spc="25" dirty="0">
                <a:solidFill>
                  <a:srgbClr val="232426"/>
                </a:solidFill>
                <a:latin typeface="Times New Roman"/>
                <a:cs typeface="Times New Roman"/>
              </a:rPr>
              <a:t>iv</a:t>
            </a:r>
            <a:r>
              <a:rPr sz="1300" b="1" spc="30" dirty="0">
                <a:solidFill>
                  <a:srgbClr val="313642"/>
                </a:solidFill>
                <a:latin typeface="Times New Roman"/>
                <a:cs typeface="Times New Roman"/>
              </a:rPr>
              <a:t>e</a:t>
            </a:r>
            <a:r>
              <a:rPr sz="1300" b="1" spc="-50" dirty="0">
                <a:solidFill>
                  <a:srgbClr val="313642"/>
                </a:solidFill>
                <a:latin typeface="Times New Roman"/>
                <a:cs typeface="Times New Roman"/>
              </a:rPr>
              <a:t> </a:t>
            </a:r>
            <a:r>
              <a:rPr sz="1300" b="1" spc="60" dirty="0">
                <a:solidFill>
                  <a:srgbClr val="232426"/>
                </a:solidFill>
                <a:latin typeface="Times New Roman"/>
                <a:cs typeface="Times New Roman"/>
              </a:rPr>
              <a:t>Sp</a:t>
            </a:r>
            <a:r>
              <a:rPr sz="1300" b="1" spc="45" dirty="0">
                <a:solidFill>
                  <a:srgbClr val="313642"/>
                </a:solidFill>
                <a:latin typeface="Times New Roman"/>
                <a:cs typeface="Times New Roman"/>
              </a:rPr>
              <a:t>ec</a:t>
            </a:r>
            <a:r>
              <a:rPr sz="1300" b="1" spc="30" dirty="0">
                <a:solidFill>
                  <a:srgbClr val="232426"/>
                </a:solidFill>
                <a:latin typeface="Times New Roman"/>
                <a:cs typeface="Times New Roman"/>
              </a:rPr>
              <a:t>i</a:t>
            </a:r>
            <a:r>
              <a:rPr sz="1300" b="1" spc="35" dirty="0">
                <a:solidFill>
                  <a:srgbClr val="313642"/>
                </a:solidFill>
                <a:latin typeface="Times New Roman"/>
                <a:cs typeface="Times New Roman"/>
              </a:rPr>
              <a:t>es  </a:t>
            </a:r>
            <a:r>
              <a:rPr sz="1300" b="1" spc="55" dirty="0">
                <a:solidFill>
                  <a:srgbClr val="232426"/>
                </a:solidFill>
                <a:latin typeface="Times New Roman"/>
                <a:cs typeface="Times New Roman"/>
              </a:rPr>
              <a:t>and</a:t>
            </a:r>
            <a:r>
              <a:rPr sz="1300" b="1" spc="-140" dirty="0">
                <a:solidFill>
                  <a:srgbClr val="232426"/>
                </a:solidFill>
                <a:latin typeface="Times New Roman"/>
                <a:cs typeface="Times New Roman"/>
              </a:rPr>
              <a:t> </a:t>
            </a:r>
            <a:r>
              <a:rPr sz="1300" b="1" spc="45" dirty="0">
                <a:solidFill>
                  <a:srgbClr val="313642"/>
                </a:solidFill>
                <a:latin typeface="Times New Roman"/>
                <a:cs typeface="Times New Roman"/>
              </a:rPr>
              <a:t>Ecosys</a:t>
            </a:r>
            <a:r>
              <a:rPr sz="1300" b="1" spc="30" dirty="0">
                <a:solidFill>
                  <a:srgbClr val="232426"/>
                </a:solidFill>
                <a:latin typeface="Times New Roman"/>
                <a:cs typeface="Times New Roman"/>
              </a:rPr>
              <a:t>t</a:t>
            </a:r>
            <a:r>
              <a:rPr sz="1300" b="1" spc="40" dirty="0">
                <a:solidFill>
                  <a:srgbClr val="313642"/>
                </a:solidFill>
                <a:latin typeface="Times New Roman"/>
                <a:cs typeface="Times New Roman"/>
              </a:rPr>
              <a:t>e</a:t>
            </a:r>
            <a:r>
              <a:rPr sz="1300" b="1" spc="80" dirty="0">
                <a:solidFill>
                  <a:srgbClr val="232426"/>
                </a:solidFill>
                <a:latin typeface="Times New Roman"/>
                <a:cs typeface="Times New Roman"/>
              </a:rPr>
              <a:t>m</a:t>
            </a:r>
            <a:r>
              <a:rPr sz="1300" b="1" dirty="0">
                <a:solidFill>
                  <a:srgbClr val="232426"/>
                </a:solidFill>
                <a:latin typeface="Times New Roman"/>
                <a:cs typeface="Times New Roman"/>
              </a:rPr>
              <a:t> </a:t>
            </a:r>
            <a:r>
              <a:rPr sz="1300" b="1" spc="55" dirty="0">
                <a:solidFill>
                  <a:srgbClr val="232426"/>
                </a:solidFill>
                <a:latin typeface="Times New Roman"/>
                <a:cs typeface="Times New Roman"/>
              </a:rPr>
              <a:t>H</a:t>
            </a:r>
            <a:r>
              <a:rPr sz="1300" b="1" spc="30" dirty="0">
                <a:solidFill>
                  <a:srgbClr val="313642"/>
                </a:solidFill>
                <a:latin typeface="Times New Roman"/>
                <a:cs typeface="Times New Roman"/>
              </a:rPr>
              <a:t>e</a:t>
            </a:r>
            <a:r>
              <a:rPr sz="1300" b="1" spc="30" dirty="0">
                <a:solidFill>
                  <a:srgbClr val="232426"/>
                </a:solidFill>
                <a:latin typeface="Times New Roman"/>
                <a:cs typeface="Times New Roman"/>
              </a:rPr>
              <a:t>alth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30" dirty="0">
                <a:solidFill>
                  <a:srgbClr val="C63856"/>
                </a:solidFill>
                <a:latin typeface="Arial"/>
                <a:cs typeface="Arial"/>
              </a:rPr>
              <a:t>UNIVERSITY</a:t>
            </a:r>
            <a:r>
              <a:rPr sz="950" b="1" spc="140" dirty="0">
                <a:solidFill>
                  <a:srgbClr val="C63856"/>
                </a:solidFill>
                <a:latin typeface="Arial"/>
                <a:cs typeface="Arial"/>
              </a:rPr>
              <a:t> </a:t>
            </a:r>
            <a:r>
              <a:rPr sz="950" b="1" spc="40" dirty="0">
                <a:solidFill>
                  <a:srgbClr val="C63856"/>
                </a:solidFill>
                <a:latin typeface="Arial"/>
                <a:cs typeface="Arial"/>
              </a:rPr>
              <a:t>OF</a:t>
            </a:r>
            <a:r>
              <a:rPr sz="950" b="1" spc="30" dirty="0">
                <a:solidFill>
                  <a:srgbClr val="C63856"/>
                </a:solidFill>
                <a:latin typeface="Arial"/>
                <a:cs typeface="Arial"/>
              </a:rPr>
              <a:t> </a:t>
            </a:r>
            <a:r>
              <a:rPr sz="950" b="1" spc="40" dirty="0">
                <a:solidFill>
                  <a:srgbClr val="C63856"/>
                </a:solidFill>
                <a:latin typeface="Arial"/>
                <a:cs typeface="Arial"/>
              </a:rPr>
              <a:t>GEORG</a:t>
            </a:r>
            <a:r>
              <a:rPr sz="950" b="1" spc="40" dirty="0">
                <a:solidFill>
                  <a:srgbClr val="BF1D3D"/>
                </a:solidFill>
                <a:latin typeface="Arial"/>
                <a:cs typeface="Arial"/>
              </a:rPr>
              <a:t>I</a:t>
            </a:r>
            <a:r>
              <a:rPr sz="950" b="1" spc="40" dirty="0">
                <a:solidFill>
                  <a:srgbClr val="C63856"/>
                </a:solidFill>
                <a:latin typeface="Arial"/>
                <a:cs typeface="Arial"/>
              </a:rPr>
              <a:t>A</a:t>
            </a:r>
            <a:endParaRPr sz="9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6667" y="786287"/>
            <a:ext cx="50038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25" dirty="0">
                <a:solidFill>
                  <a:srgbClr val="232426"/>
                </a:solidFill>
                <a:latin typeface="Arial"/>
                <a:cs typeface="Arial"/>
              </a:rPr>
              <a:t>Home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15968" y="786287"/>
            <a:ext cx="101155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232426"/>
                </a:solidFill>
                <a:latin typeface="Arial"/>
                <a:cs typeface="Arial"/>
              </a:rPr>
              <a:t>Who</a:t>
            </a:r>
            <a:r>
              <a:rPr sz="1300" b="1" spc="5" dirty="0">
                <a:solidFill>
                  <a:srgbClr val="232426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2426"/>
                </a:solidFill>
                <a:latin typeface="Arial"/>
                <a:cs typeface="Arial"/>
              </a:rPr>
              <a:t>We</a:t>
            </a:r>
            <a:r>
              <a:rPr sz="1300" b="1" spc="-55" dirty="0">
                <a:solidFill>
                  <a:srgbClr val="232426"/>
                </a:solidFill>
                <a:latin typeface="Arial"/>
                <a:cs typeface="Arial"/>
              </a:rPr>
              <a:t> </a:t>
            </a:r>
            <a:r>
              <a:rPr sz="1300" b="1" spc="20" dirty="0">
                <a:solidFill>
                  <a:srgbClr val="232426"/>
                </a:solidFill>
                <a:latin typeface="Arial"/>
                <a:cs typeface="Arial"/>
              </a:rPr>
              <a:t>Are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24236" y="786287"/>
            <a:ext cx="1010919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20" dirty="0">
                <a:solidFill>
                  <a:srgbClr val="232426"/>
                </a:solidFill>
                <a:latin typeface="Arial"/>
                <a:cs typeface="Arial"/>
              </a:rPr>
              <a:t>What</a:t>
            </a:r>
            <a:r>
              <a:rPr sz="1300" b="1" spc="5" dirty="0">
                <a:solidFill>
                  <a:srgbClr val="232426"/>
                </a:solidFill>
                <a:latin typeface="Arial"/>
                <a:cs typeface="Arial"/>
              </a:rPr>
              <a:t> </a:t>
            </a:r>
            <a:r>
              <a:rPr sz="1300" b="1" spc="20" dirty="0">
                <a:solidFill>
                  <a:srgbClr val="232426"/>
                </a:solidFill>
                <a:latin typeface="Arial"/>
                <a:cs typeface="Arial"/>
              </a:rPr>
              <a:t>We</a:t>
            </a:r>
            <a:r>
              <a:rPr sz="1300" b="1" spc="-55" dirty="0">
                <a:solidFill>
                  <a:srgbClr val="232426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2426"/>
                </a:solidFill>
                <a:latin typeface="Arial"/>
                <a:cs typeface="Arial"/>
              </a:rPr>
              <a:t>Do</a:t>
            </a:r>
            <a:endParaRPr sz="1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35779" y="786287"/>
            <a:ext cx="53848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-30" dirty="0">
                <a:solidFill>
                  <a:srgbClr val="232426"/>
                </a:solidFill>
                <a:latin typeface="Arial"/>
                <a:cs typeface="Arial"/>
              </a:rPr>
              <a:t>Topics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79271" y="786287"/>
            <a:ext cx="1682114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5" dirty="0">
                <a:solidFill>
                  <a:srgbClr val="232426"/>
                </a:solidFill>
                <a:latin typeface="Arial"/>
                <a:cs typeface="Arial"/>
              </a:rPr>
              <a:t>Programs</a:t>
            </a:r>
            <a:r>
              <a:rPr sz="1300" b="1" spc="35" dirty="0">
                <a:solidFill>
                  <a:srgbClr val="232426"/>
                </a:solidFill>
                <a:latin typeface="Arial"/>
                <a:cs typeface="Arial"/>
              </a:rPr>
              <a:t> </a:t>
            </a:r>
            <a:r>
              <a:rPr sz="1200" b="1" spc="10" dirty="0">
                <a:solidFill>
                  <a:srgbClr val="232426"/>
                </a:solidFill>
                <a:latin typeface="Arial"/>
                <a:cs typeface="Arial"/>
              </a:rPr>
              <a:t>&amp;</a:t>
            </a:r>
            <a:r>
              <a:rPr sz="1200" b="1" spc="140" dirty="0">
                <a:solidFill>
                  <a:srgbClr val="232426"/>
                </a:solidFill>
                <a:latin typeface="Arial"/>
                <a:cs typeface="Arial"/>
              </a:rPr>
              <a:t> </a:t>
            </a:r>
            <a:r>
              <a:rPr sz="1300" b="1" spc="-40" dirty="0">
                <a:solidFill>
                  <a:srgbClr val="232426"/>
                </a:solidFill>
                <a:latin typeface="Arial"/>
                <a:cs typeface="Arial"/>
              </a:rPr>
              <a:t>Services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68798" y="786287"/>
            <a:ext cx="1020444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232426"/>
                </a:solidFill>
                <a:latin typeface="Arial"/>
                <a:cs typeface="Arial"/>
              </a:rPr>
              <a:t>Publications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94235" y="786287"/>
            <a:ext cx="88963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15" dirty="0">
                <a:solidFill>
                  <a:srgbClr val="232426"/>
                </a:solidFill>
                <a:latin typeface="Arial"/>
                <a:cs typeface="Arial"/>
              </a:rPr>
              <a:t>Contribute</a:t>
            </a:r>
            <a:endParaRPr sz="13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693246" y="786287"/>
            <a:ext cx="89789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-5" dirty="0">
                <a:solidFill>
                  <a:srgbClr val="232426"/>
                </a:solidFill>
                <a:latin typeface="Arial"/>
                <a:cs typeface="Arial"/>
              </a:rPr>
              <a:t>Contact</a:t>
            </a:r>
            <a:r>
              <a:rPr sz="1300" b="1" spc="-45" dirty="0">
                <a:solidFill>
                  <a:srgbClr val="232426"/>
                </a:solidFill>
                <a:latin typeface="Arial"/>
                <a:cs typeface="Arial"/>
              </a:rPr>
              <a:t> </a:t>
            </a:r>
            <a:r>
              <a:rPr sz="1300" b="1" spc="-20" dirty="0">
                <a:solidFill>
                  <a:srgbClr val="232426"/>
                </a:solidFill>
                <a:latin typeface="Arial"/>
                <a:cs typeface="Arial"/>
              </a:rPr>
              <a:t>Us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4677" y="1694143"/>
            <a:ext cx="2817495" cy="3556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50" b="1" spc="25" dirty="0">
                <a:solidFill>
                  <a:srgbClr val="00A3AC"/>
                </a:solidFill>
                <a:latin typeface="Arial"/>
                <a:cs typeface="Arial"/>
              </a:rPr>
              <a:t>The</a:t>
            </a:r>
            <a:r>
              <a:rPr sz="2150" b="1" spc="165" dirty="0">
                <a:solidFill>
                  <a:srgbClr val="00A3AC"/>
                </a:solidFill>
                <a:latin typeface="Arial"/>
                <a:cs typeface="Arial"/>
              </a:rPr>
              <a:t> </a:t>
            </a:r>
            <a:r>
              <a:rPr sz="2150" b="1" spc="75" dirty="0">
                <a:solidFill>
                  <a:srgbClr val="00A3AC"/>
                </a:solidFill>
                <a:latin typeface="Arial"/>
                <a:cs typeface="Arial"/>
              </a:rPr>
              <a:t>Image</a:t>
            </a:r>
            <a:r>
              <a:rPr sz="2150" b="1" spc="140" dirty="0">
                <a:solidFill>
                  <a:srgbClr val="00A3AC"/>
                </a:solidFill>
                <a:latin typeface="Arial"/>
                <a:cs typeface="Arial"/>
              </a:rPr>
              <a:t> </a:t>
            </a:r>
            <a:r>
              <a:rPr sz="2150" b="1" spc="35" dirty="0">
                <a:solidFill>
                  <a:srgbClr val="00A3AC"/>
                </a:solidFill>
                <a:latin typeface="Arial"/>
                <a:cs typeface="Arial"/>
              </a:rPr>
              <a:t>Database</a:t>
            </a:r>
            <a:endParaRPr sz="21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0912" y="2210540"/>
            <a:ext cx="8168005" cy="18465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3335" marR="5080" indent="-1270">
              <a:lnSpc>
                <a:spcPct val="148700"/>
              </a:lnSpc>
              <a:spcBef>
                <a:spcPts val="70"/>
              </a:spcBef>
            </a:pP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The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Universi</a:t>
            </a:r>
            <a:r>
              <a:rPr sz="1150" spc="15" dirty="0">
                <a:solidFill>
                  <a:srgbClr val="385070"/>
                </a:solidFill>
                <a:latin typeface="Arial"/>
                <a:cs typeface="Arial"/>
              </a:rPr>
              <a:t>t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y 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o</a:t>
            </a:r>
            <a:r>
              <a:rPr sz="1150" spc="-5" dirty="0">
                <a:solidFill>
                  <a:srgbClr val="385070"/>
                </a:solidFill>
                <a:latin typeface="Arial"/>
                <a:cs typeface="Arial"/>
              </a:rPr>
              <a:t>f 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Georgia 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Center for </a:t>
            </a:r>
            <a:r>
              <a:rPr sz="1150" spc="1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10" dirty="0">
                <a:solidFill>
                  <a:srgbClr val="464452"/>
                </a:solidFill>
                <a:latin typeface="Arial"/>
                <a:cs typeface="Arial"/>
              </a:rPr>
              <a:t>nvasive </a:t>
            </a:r>
            <a:r>
              <a:rPr sz="1150" spc="-25" dirty="0">
                <a:solidFill>
                  <a:srgbClr val="464452"/>
                </a:solidFill>
                <a:latin typeface="Arial"/>
                <a:cs typeface="Arial"/>
              </a:rPr>
              <a:t>Species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-10" dirty="0">
                <a:solidFill>
                  <a:srgbClr val="5B3B4F"/>
                </a:solidFill>
                <a:latin typeface="Arial"/>
                <a:cs typeface="Arial"/>
              </a:rPr>
              <a:t>Ecosystem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Hea</a:t>
            </a:r>
            <a:r>
              <a:rPr sz="1150" spc="25" dirty="0">
                <a:solidFill>
                  <a:srgbClr val="232426"/>
                </a:solidFill>
                <a:latin typeface="Arial"/>
                <a:cs typeface="Arial"/>
              </a:rPr>
              <a:t>l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th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operates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set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o</a:t>
            </a:r>
            <a:r>
              <a:rPr sz="1150" spc="20" dirty="0">
                <a:solidFill>
                  <a:srgbClr val="674D41"/>
                </a:solidFill>
                <a:latin typeface="Arial"/>
                <a:cs typeface="Arial"/>
              </a:rPr>
              <a:t>f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educationa</a:t>
            </a:r>
            <a:r>
              <a:rPr sz="1150" spc="30" dirty="0">
                <a:solidFill>
                  <a:srgbClr val="674D41"/>
                </a:solidFill>
                <a:latin typeface="Arial"/>
                <a:cs typeface="Arial"/>
              </a:rPr>
              <a:t>l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web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s</a:t>
            </a:r>
            <a:r>
              <a:rPr sz="1150" spc="20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tes </a:t>
            </a:r>
            <a:r>
              <a:rPr sz="1150" spc="15" dirty="0">
                <a:solidFill>
                  <a:srgbClr val="5B3B4F"/>
                </a:solidFill>
                <a:latin typeface="Arial"/>
                <a:cs typeface="Arial"/>
              </a:rPr>
              <a:t>in </a:t>
            </a:r>
            <a:r>
              <a:rPr sz="1150" spc="20" dirty="0">
                <a:solidFill>
                  <a:srgbClr val="5B3B4F"/>
                </a:solidFill>
                <a:latin typeface="Arial"/>
                <a:cs typeface="Arial"/>
              </a:rPr>
              <a:t> 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cooperation </a:t>
            </a:r>
            <a:r>
              <a:rPr sz="1150" spc="60" dirty="0">
                <a:solidFill>
                  <a:srgbClr val="464452"/>
                </a:solidFill>
                <a:latin typeface="Arial"/>
                <a:cs typeface="Arial"/>
              </a:rPr>
              <a:t>w</a:t>
            </a:r>
            <a:r>
              <a:rPr sz="1150" spc="6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60" dirty="0">
                <a:solidFill>
                  <a:srgbClr val="464452"/>
                </a:solidFill>
                <a:latin typeface="Arial"/>
                <a:cs typeface="Arial"/>
              </a:rPr>
              <a:t>th 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a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wide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array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of fede</a:t>
            </a:r>
            <a:r>
              <a:rPr sz="1150" spc="25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al,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state,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private </a:t>
            </a:r>
            <a:r>
              <a:rPr sz="1150" spc="-15" dirty="0">
                <a:solidFill>
                  <a:srgbClr val="464452"/>
                </a:solidFill>
                <a:latin typeface="Arial"/>
                <a:cs typeface="Arial"/>
              </a:rPr>
              <a:t>agencies, </a:t>
            </a:r>
            <a:r>
              <a:rPr sz="1150" spc="5" dirty="0">
                <a:solidFill>
                  <a:srgbClr val="464452"/>
                </a:solidFill>
                <a:latin typeface="Arial"/>
                <a:cs typeface="Arial"/>
              </a:rPr>
              <a:t>as 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we</a:t>
            </a:r>
            <a:r>
              <a:rPr sz="1150" spc="45" dirty="0">
                <a:solidFill>
                  <a:srgbClr val="385070"/>
                </a:solidFill>
                <a:latin typeface="Arial"/>
                <a:cs typeface="Arial"/>
              </a:rPr>
              <a:t>l</a:t>
            </a:r>
            <a:r>
              <a:rPr sz="1150" spc="45" dirty="0">
                <a:solidFill>
                  <a:srgbClr val="674D41"/>
                </a:solidFill>
                <a:latin typeface="Arial"/>
                <a:cs typeface="Arial"/>
              </a:rPr>
              <a:t>l </a:t>
            </a:r>
            <a:r>
              <a:rPr sz="1150" spc="5" dirty="0">
                <a:solidFill>
                  <a:srgbClr val="464452"/>
                </a:solidFill>
                <a:latin typeface="Arial"/>
                <a:cs typeface="Arial"/>
              </a:rPr>
              <a:t>as </a:t>
            </a:r>
            <a:r>
              <a:rPr sz="1150" spc="70" dirty="0">
                <a:solidFill>
                  <a:srgbClr val="464452"/>
                </a:solidFill>
                <a:latin typeface="Arial"/>
                <a:cs typeface="Arial"/>
              </a:rPr>
              <a:t>with 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many </a:t>
            </a:r>
            <a:r>
              <a:rPr sz="1150" spc="25" dirty="0">
                <a:solidFill>
                  <a:srgbClr val="5B3B4F"/>
                </a:solidFill>
                <a:latin typeface="Arial"/>
                <a:cs typeface="Arial"/>
              </a:rPr>
              <a:t>ind</a:t>
            </a:r>
            <a:r>
              <a:rPr sz="1150" spc="25" dirty="0">
                <a:solidFill>
                  <a:srgbClr val="313642"/>
                </a:solidFill>
                <a:latin typeface="Arial"/>
                <a:cs typeface="Arial"/>
              </a:rPr>
              <a:t>ividua</a:t>
            </a:r>
            <a:r>
              <a:rPr sz="1150" spc="25" dirty="0">
                <a:solidFill>
                  <a:srgbClr val="674D41"/>
                </a:solidFill>
                <a:latin typeface="Arial"/>
                <a:cs typeface="Arial"/>
              </a:rPr>
              <a:t>l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s, 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colleges 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universit</a:t>
            </a:r>
            <a:r>
              <a:rPr sz="1150" spc="25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es</a:t>
            </a:r>
            <a:r>
              <a:rPr sz="1150" spc="25" dirty="0">
                <a:solidFill>
                  <a:srgbClr val="674D41"/>
                </a:solidFill>
                <a:latin typeface="Arial"/>
                <a:cs typeface="Arial"/>
              </a:rPr>
              <a:t>.</a:t>
            </a:r>
            <a:r>
              <a:rPr sz="1150" spc="-80" dirty="0">
                <a:solidFill>
                  <a:srgbClr val="674D41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232426"/>
                </a:solidFill>
                <a:latin typeface="Arial"/>
                <a:cs typeface="Arial"/>
              </a:rPr>
              <a:t>I</a:t>
            </a:r>
            <a:r>
              <a:rPr sz="1150" spc="10" dirty="0">
                <a:solidFill>
                  <a:srgbClr val="464452"/>
                </a:solidFill>
                <a:latin typeface="Arial"/>
                <a:cs typeface="Arial"/>
              </a:rPr>
              <a:t>mages</a:t>
            </a:r>
            <a:r>
              <a:rPr sz="1150" spc="-6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avai</a:t>
            </a:r>
            <a:r>
              <a:rPr sz="1150" spc="15" dirty="0">
                <a:solidFill>
                  <a:srgbClr val="674D41"/>
                </a:solidFill>
                <a:latin typeface="Arial"/>
                <a:cs typeface="Arial"/>
              </a:rPr>
              <a:t>l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ab</a:t>
            </a:r>
            <a:r>
              <a:rPr sz="1150" spc="15" dirty="0">
                <a:solidFill>
                  <a:srgbClr val="674D41"/>
                </a:solidFill>
                <a:latin typeface="Arial"/>
                <a:cs typeface="Arial"/>
              </a:rPr>
              <a:t>l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e</a:t>
            </a:r>
            <a:r>
              <a:rPr sz="1150" spc="-10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464452"/>
                </a:solidFill>
                <a:latin typeface="Arial"/>
                <a:cs typeface="Arial"/>
              </a:rPr>
              <a:t>th</a:t>
            </a:r>
            <a:r>
              <a:rPr sz="1150" spc="60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60" dirty="0">
                <a:solidFill>
                  <a:srgbClr val="464452"/>
                </a:solidFill>
                <a:latin typeface="Arial"/>
                <a:cs typeface="Arial"/>
              </a:rPr>
              <a:t>ough</a:t>
            </a:r>
            <a:r>
              <a:rPr sz="1150" spc="-5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5" dirty="0">
                <a:solidFill>
                  <a:srgbClr val="5B3B4F"/>
                </a:solidFill>
                <a:latin typeface="Arial"/>
                <a:cs typeface="Arial"/>
              </a:rPr>
              <a:t>The</a:t>
            </a:r>
            <a:r>
              <a:rPr sz="1150" spc="-50" dirty="0">
                <a:solidFill>
                  <a:srgbClr val="5B3B4F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Bugwood</a:t>
            </a:r>
            <a:r>
              <a:rPr sz="1150" spc="-1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Netwo</a:t>
            </a:r>
            <a:r>
              <a:rPr sz="1150" spc="50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50" dirty="0">
                <a:solidFill>
                  <a:srgbClr val="313642"/>
                </a:solidFill>
                <a:latin typeface="Arial"/>
                <a:cs typeface="Arial"/>
              </a:rPr>
              <a:t>k</a:t>
            </a:r>
            <a:r>
              <a:rPr sz="1150" spc="-95" dirty="0">
                <a:solidFill>
                  <a:srgbClr val="313642"/>
                </a:solidFill>
                <a:latin typeface="Arial"/>
                <a:cs typeface="Arial"/>
              </a:rPr>
              <a:t> </a:t>
            </a:r>
            <a:r>
              <a:rPr sz="1150" spc="15" dirty="0">
                <a:solidFill>
                  <a:srgbClr val="5B3B4F"/>
                </a:solidFill>
                <a:latin typeface="Arial"/>
                <a:cs typeface="Arial"/>
              </a:rPr>
              <a:t>image</a:t>
            </a:r>
            <a:r>
              <a:rPr sz="1150" spc="30" dirty="0">
                <a:solidFill>
                  <a:srgbClr val="5B3B4F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s</a:t>
            </a:r>
            <a:r>
              <a:rPr sz="1150" spc="2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tes</a:t>
            </a:r>
            <a:r>
              <a:rPr sz="1150" spc="-14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464452"/>
                </a:solidFill>
                <a:latin typeface="Arial"/>
                <a:cs typeface="Arial"/>
              </a:rPr>
              <a:t>(</a:t>
            </a:r>
            <a:r>
              <a:rPr sz="1150" spc="10" dirty="0">
                <a:solidFill>
                  <a:srgbClr val="2BACBA"/>
                </a:solidFill>
                <a:latin typeface="Arial"/>
                <a:cs typeface="Arial"/>
              </a:rPr>
              <a:t>Forestry </a:t>
            </a:r>
            <a:r>
              <a:rPr sz="1150" spc="5" dirty="0">
                <a:solidFill>
                  <a:srgbClr val="2BACBA"/>
                </a:solidFill>
                <a:latin typeface="Arial"/>
                <a:cs typeface="Arial"/>
              </a:rPr>
              <a:t>Images</a:t>
            </a:r>
            <a:r>
              <a:rPr sz="1150" spc="5" dirty="0">
                <a:solidFill>
                  <a:srgbClr val="464452"/>
                </a:solidFill>
                <a:latin typeface="Arial"/>
                <a:cs typeface="Arial"/>
              </a:rPr>
              <a:t>,</a:t>
            </a:r>
            <a:r>
              <a:rPr sz="1150" spc="-4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2BACBA"/>
                </a:solidFill>
                <a:latin typeface="Arial"/>
                <a:cs typeface="Arial"/>
              </a:rPr>
              <a:t>lnvasive.org</a:t>
            </a:r>
            <a:r>
              <a:rPr sz="1150" spc="10" dirty="0">
                <a:solidFill>
                  <a:srgbClr val="464452"/>
                </a:solidFill>
                <a:latin typeface="Arial"/>
                <a:cs typeface="Arial"/>
              </a:rPr>
              <a:t>,</a:t>
            </a:r>
            <a:r>
              <a:rPr sz="1150" spc="-9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-120" dirty="0">
                <a:solidFill>
                  <a:srgbClr val="46AAB5"/>
                </a:solidFill>
                <a:latin typeface="Arial"/>
                <a:cs typeface="Arial"/>
              </a:rPr>
              <a:t>1PM</a:t>
            </a:r>
            <a:r>
              <a:rPr sz="1150" spc="15" dirty="0">
                <a:solidFill>
                  <a:srgbClr val="46AAB5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46AAB5"/>
                </a:solidFill>
                <a:latin typeface="Arial"/>
                <a:cs typeface="Arial"/>
              </a:rPr>
              <a:t>I</a:t>
            </a:r>
            <a:r>
              <a:rPr sz="1150" dirty="0">
                <a:solidFill>
                  <a:srgbClr val="2BACBA"/>
                </a:solidFill>
                <a:latin typeface="Arial"/>
                <a:cs typeface="Arial"/>
              </a:rPr>
              <a:t>mages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,</a:t>
            </a:r>
            <a:r>
              <a:rPr sz="1150" spc="-6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-30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5" dirty="0">
                <a:solidFill>
                  <a:srgbClr val="2BACBA"/>
                </a:solidFill>
                <a:latin typeface="Arial"/>
                <a:cs typeface="Arial"/>
              </a:rPr>
              <a:t>Insect </a:t>
            </a:r>
            <a:r>
              <a:rPr sz="1150" spc="5" dirty="0">
                <a:solidFill>
                  <a:srgbClr val="2BACBA"/>
                </a:solidFill>
                <a:latin typeface="Arial"/>
                <a:cs typeface="Arial"/>
              </a:rPr>
              <a:t>Images</a:t>
            </a:r>
            <a:r>
              <a:rPr sz="1150" spc="5" dirty="0">
                <a:solidFill>
                  <a:srgbClr val="464452"/>
                </a:solidFill>
                <a:latin typeface="Arial"/>
                <a:cs typeface="Arial"/>
              </a:rPr>
              <a:t>)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can 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be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used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for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educational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noncommercial 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pu</a:t>
            </a:r>
            <a:r>
              <a:rPr sz="1150" spc="35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poses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w</a:t>
            </a:r>
            <a:r>
              <a:rPr sz="1150" spc="50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th </a:t>
            </a:r>
            <a:r>
              <a:rPr sz="1150" spc="55" dirty="0">
                <a:solidFill>
                  <a:srgbClr val="313642"/>
                </a:solidFill>
                <a:latin typeface="Arial"/>
                <a:cs typeface="Arial"/>
              </a:rPr>
              <a:t>no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roya</a:t>
            </a:r>
            <a:r>
              <a:rPr sz="1150" spc="30" dirty="0">
                <a:solidFill>
                  <a:srgbClr val="232426"/>
                </a:solidFill>
                <a:latin typeface="Arial"/>
                <a:cs typeface="Arial"/>
              </a:rPr>
              <a:t>l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ties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fees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contingent </a:t>
            </a:r>
            <a:r>
              <a:rPr sz="1150" spc="55" dirty="0">
                <a:solidFill>
                  <a:srgbClr val="464452"/>
                </a:solidFill>
                <a:latin typeface="Arial"/>
                <a:cs typeface="Arial"/>
              </a:rPr>
              <a:t>upon </a:t>
            </a:r>
            <a:r>
              <a:rPr sz="1150" spc="6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cred</a:t>
            </a:r>
            <a:r>
              <a:rPr sz="1150" spc="2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t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be</a:t>
            </a:r>
            <a:r>
              <a:rPr sz="1150" spc="15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ng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given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to </a:t>
            </a:r>
            <a:r>
              <a:rPr sz="1150" spc="25" dirty="0">
                <a:solidFill>
                  <a:srgbClr val="313642"/>
                </a:solidFill>
                <a:latin typeface="Arial"/>
                <a:cs typeface="Arial"/>
              </a:rPr>
              <a:t>the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photographer, the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photographe</a:t>
            </a:r>
            <a:r>
              <a:rPr sz="1150" spc="40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40" dirty="0">
                <a:solidFill>
                  <a:srgbClr val="5B5766"/>
                </a:solidFill>
                <a:latin typeface="Arial"/>
                <a:cs typeface="Arial"/>
              </a:rPr>
              <a:t>'s 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aff</a:t>
            </a:r>
            <a:r>
              <a:rPr sz="1150" spc="35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35" dirty="0">
                <a:solidFill>
                  <a:srgbClr val="232426"/>
                </a:solidFill>
                <a:latin typeface="Arial"/>
                <a:cs typeface="Arial"/>
              </a:rPr>
              <a:t>l</a:t>
            </a:r>
            <a:r>
              <a:rPr sz="1150" spc="35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at</a:t>
            </a:r>
            <a:r>
              <a:rPr sz="1150" spc="35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on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(if appropriate)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to appropriate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image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site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thereby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ensur</a:t>
            </a:r>
            <a:r>
              <a:rPr sz="1150" spc="3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30" dirty="0">
                <a:solidFill>
                  <a:srgbClr val="313642"/>
                </a:solidFill>
                <a:latin typeface="Arial"/>
                <a:cs typeface="Arial"/>
              </a:rPr>
              <a:t>ng </a:t>
            </a:r>
            <a:r>
              <a:rPr sz="1150" spc="70" dirty="0">
                <a:solidFill>
                  <a:srgbClr val="464452"/>
                </a:solidFill>
                <a:latin typeface="Arial"/>
                <a:cs typeface="Arial"/>
              </a:rPr>
              <a:t>that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full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descr</a:t>
            </a:r>
            <a:r>
              <a:rPr sz="1150" spc="20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ptive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photographer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credit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information </a:t>
            </a:r>
            <a:r>
              <a:rPr sz="1150" spc="40" dirty="0">
                <a:solidFill>
                  <a:srgbClr val="5B3B4F"/>
                </a:solidFill>
                <a:latin typeface="Arial"/>
                <a:cs typeface="Arial"/>
              </a:rPr>
              <a:t>is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ava</a:t>
            </a:r>
            <a:r>
              <a:rPr sz="1150" spc="15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15" dirty="0">
                <a:solidFill>
                  <a:srgbClr val="674D41"/>
                </a:solidFill>
                <a:latin typeface="Arial"/>
                <a:cs typeface="Arial"/>
              </a:rPr>
              <a:t>l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ab</a:t>
            </a:r>
            <a:r>
              <a:rPr sz="1150" spc="15" dirty="0">
                <a:solidFill>
                  <a:srgbClr val="674D41"/>
                </a:solidFill>
                <a:latin typeface="Arial"/>
                <a:cs typeface="Arial"/>
              </a:rPr>
              <a:t>l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e </a:t>
            </a:r>
            <a:r>
              <a:rPr sz="1150" spc="10" dirty="0">
                <a:solidFill>
                  <a:srgbClr val="464452"/>
                </a:solidFill>
                <a:latin typeface="Arial"/>
                <a:cs typeface="Arial"/>
              </a:rPr>
              <a:t>for every </a:t>
            </a:r>
            <a:r>
              <a:rPr sz="1150" spc="15" dirty="0">
                <a:solidFill>
                  <a:srgbClr val="313642"/>
                </a:solidFill>
                <a:latin typeface="Arial"/>
                <a:cs typeface="Arial"/>
              </a:rPr>
              <a:t>image.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A</a:t>
            </a:r>
            <a:r>
              <a:rPr sz="1150" spc="25" dirty="0">
                <a:solidFill>
                  <a:srgbClr val="385070"/>
                </a:solidFill>
                <a:latin typeface="Arial"/>
                <a:cs typeface="Arial"/>
              </a:rPr>
              <a:t>l</a:t>
            </a:r>
            <a:r>
              <a:rPr sz="1150" spc="25" dirty="0">
                <a:solidFill>
                  <a:srgbClr val="232426"/>
                </a:solidFill>
                <a:latin typeface="Arial"/>
                <a:cs typeface="Arial"/>
              </a:rPr>
              <a:t>l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commercia</a:t>
            </a:r>
            <a:r>
              <a:rPr sz="1150" spc="30" dirty="0">
                <a:solidFill>
                  <a:srgbClr val="385070"/>
                </a:solidFill>
                <a:latin typeface="Arial"/>
                <a:cs typeface="Arial"/>
              </a:rPr>
              <a:t>l </a:t>
            </a:r>
            <a:r>
              <a:rPr sz="1150" spc="35" dirty="0">
                <a:solidFill>
                  <a:srgbClr val="385070"/>
                </a:solidFill>
                <a:latin typeface="Arial"/>
                <a:cs typeface="Arial"/>
              </a:rPr>
              <a:t> 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usage</a:t>
            </a:r>
            <a:r>
              <a:rPr sz="1150" spc="-3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40" dirty="0">
                <a:solidFill>
                  <a:srgbClr val="313642"/>
                </a:solidFill>
                <a:latin typeface="Arial"/>
                <a:cs typeface="Arial"/>
              </a:rPr>
              <a:t>ights</a:t>
            </a:r>
            <a:r>
              <a:rPr sz="1150" spc="-65" dirty="0">
                <a:solidFill>
                  <a:srgbClr val="313642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are</a:t>
            </a:r>
            <a:r>
              <a:rPr sz="1150" spc="-7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reta</a:t>
            </a:r>
            <a:r>
              <a:rPr sz="1150" spc="30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ned</a:t>
            </a:r>
            <a:r>
              <a:rPr sz="1150" spc="-1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464452"/>
                </a:solidFill>
                <a:latin typeface="Arial"/>
                <a:cs typeface="Arial"/>
              </a:rPr>
              <a:t>by</a:t>
            </a:r>
            <a:r>
              <a:rPr sz="1150" spc="-7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the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photog</a:t>
            </a:r>
            <a:r>
              <a:rPr sz="1150" spc="40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aphe</a:t>
            </a:r>
            <a:r>
              <a:rPr sz="1150" spc="40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-25" dirty="0">
                <a:solidFill>
                  <a:srgbClr val="674D41"/>
                </a:solidFill>
                <a:latin typeface="Arial"/>
                <a:cs typeface="Arial"/>
              </a:rPr>
              <a:t> </a:t>
            </a:r>
            <a:r>
              <a:rPr sz="1150" spc="35" dirty="0">
                <a:solidFill>
                  <a:srgbClr val="464452"/>
                </a:solidFill>
                <a:latin typeface="Arial"/>
                <a:cs typeface="Arial"/>
              </a:rPr>
              <a:t>or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5" dirty="0">
                <a:solidFill>
                  <a:srgbClr val="464452"/>
                </a:solidFill>
                <a:latin typeface="Arial"/>
                <a:cs typeface="Arial"/>
              </a:rPr>
              <a:t>designated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5" dirty="0">
                <a:solidFill>
                  <a:srgbClr val="313642"/>
                </a:solidFill>
                <a:latin typeface="Arial"/>
                <a:cs typeface="Arial"/>
              </a:rPr>
              <a:t>image</a:t>
            </a:r>
            <a:r>
              <a:rPr sz="1150" spc="-20" dirty="0">
                <a:solidFill>
                  <a:srgbClr val="31364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313642"/>
                </a:solidFill>
                <a:latin typeface="Arial"/>
                <a:cs typeface="Arial"/>
              </a:rPr>
              <a:t>r</a:t>
            </a:r>
            <a:r>
              <a:rPr sz="1150" spc="3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ghts'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ho</a:t>
            </a:r>
            <a:r>
              <a:rPr sz="1150" spc="40" dirty="0">
                <a:solidFill>
                  <a:srgbClr val="232426"/>
                </a:solidFill>
                <a:latin typeface="Arial"/>
                <a:cs typeface="Arial"/>
              </a:rPr>
              <a:t>l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der.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64435" y="2150875"/>
            <a:ext cx="1720850" cy="61277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6670">
              <a:lnSpc>
                <a:spcPct val="100000"/>
              </a:lnSpc>
              <a:spcBef>
                <a:spcPts val="915"/>
              </a:spcBef>
            </a:pPr>
            <a:r>
              <a:rPr sz="1500" b="1" spc="40" dirty="0">
                <a:solidFill>
                  <a:srgbClr val="232426"/>
                </a:solidFill>
                <a:latin typeface="Times New Roman"/>
                <a:cs typeface="Times New Roman"/>
              </a:rPr>
              <a:t>Database</a:t>
            </a:r>
            <a:r>
              <a:rPr sz="1500" b="1" spc="105" dirty="0">
                <a:solidFill>
                  <a:srgbClr val="232426"/>
                </a:solidFill>
                <a:latin typeface="Times New Roman"/>
                <a:cs typeface="Times New Roman"/>
              </a:rPr>
              <a:t> </a:t>
            </a:r>
            <a:r>
              <a:rPr sz="1500" b="1" spc="60" dirty="0">
                <a:solidFill>
                  <a:srgbClr val="232426"/>
                </a:solidFill>
                <a:latin typeface="Times New Roman"/>
                <a:cs typeface="Times New Roman"/>
              </a:rPr>
              <a:t>Statistics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292,000+</a:t>
            </a:r>
            <a:r>
              <a:rPr sz="1150" spc="-6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232426"/>
                </a:solidFill>
                <a:latin typeface="Arial"/>
                <a:cs typeface="Arial"/>
              </a:rPr>
              <a:t>I</a:t>
            </a:r>
            <a:r>
              <a:rPr sz="1150" spc="10" dirty="0">
                <a:solidFill>
                  <a:srgbClr val="464452"/>
                </a:solidFill>
                <a:latin typeface="Arial"/>
                <a:cs typeface="Arial"/>
              </a:rPr>
              <a:t>mages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064435" y="2915577"/>
            <a:ext cx="1167765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26,700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+</a:t>
            </a:r>
            <a:r>
              <a:rPr sz="1150" spc="-5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Sub</a:t>
            </a:r>
            <a:r>
              <a:rPr sz="1150" dirty="0">
                <a:solidFill>
                  <a:srgbClr val="674D41"/>
                </a:solidFill>
                <a:latin typeface="Arial"/>
                <a:cs typeface="Arial"/>
              </a:rPr>
              <a:t>j</a:t>
            </a:r>
            <a:r>
              <a:rPr sz="1150" spc="10" dirty="0">
                <a:solidFill>
                  <a:srgbClr val="464452"/>
                </a:solidFill>
                <a:latin typeface="Arial"/>
                <a:cs typeface="Arial"/>
              </a:rPr>
              <a:t>ec</a:t>
            </a:r>
            <a:r>
              <a:rPr sz="1150" spc="5" dirty="0">
                <a:solidFill>
                  <a:srgbClr val="464452"/>
                </a:solidFill>
                <a:latin typeface="Arial"/>
                <a:cs typeface="Arial"/>
              </a:rPr>
              <a:t>ts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064435" y="3282276"/>
            <a:ext cx="1528445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2,500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+</a:t>
            </a:r>
            <a:r>
              <a:rPr sz="1150" spc="-5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Photog</a:t>
            </a:r>
            <a:r>
              <a:rPr sz="1150" spc="20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aphers</a:t>
            </a:r>
            <a:endParaRPr sz="11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64321" y="4427404"/>
            <a:ext cx="7029450" cy="1179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10" dirty="0">
                <a:solidFill>
                  <a:srgbClr val="2BACBA"/>
                </a:solidFill>
                <a:latin typeface="Arial"/>
                <a:cs typeface="Arial"/>
              </a:rPr>
              <a:t>Forestry</a:t>
            </a:r>
            <a:r>
              <a:rPr sz="1150" spc="-60" dirty="0">
                <a:solidFill>
                  <a:srgbClr val="2BACB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2BACBA"/>
                </a:solidFill>
                <a:latin typeface="Arial"/>
                <a:cs typeface="Arial"/>
              </a:rPr>
              <a:t>Images</a:t>
            </a:r>
            <a:endParaRPr sz="1150">
              <a:latin typeface="Arial"/>
              <a:cs typeface="Arial"/>
            </a:endParaRPr>
          </a:p>
          <a:p>
            <a:pPr marL="15240" marR="5080" indent="-2540">
              <a:lnSpc>
                <a:spcPct val="143200"/>
              </a:lnSpc>
              <a:spcBef>
                <a:spcPts val="860"/>
              </a:spcBef>
            </a:pPr>
            <a:r>
              <a:rPr sz="1150" spc="10" dirty="0">
                <a:solidFill>
                  <a:srgbClr val="313642"/>
                </a:solidFill>
                <a:latin typeface="Arial"/>
                <a:cs typeface="Arial"/>
              </a:rPr>
              <a:t>Forestry</a:t>
            </a:r>
            <a:r>
              <a:rPr sz="1150" spc="-35" dirty="0">
                <a:solidFill>
                  <a:srgbClr val="313642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mages</a:t>
            </a:r>
            <a:r>
              <a:rPr sz="1150" spc="-10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s</a:t>
            </a:r>
            <a:r>
              <a:rPr sz="1150" spc="-9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prov</a:t>
            </a:r>
            <a:r>
              <a:rPr sz="1150" spc="4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des</a:t>
            </a:r>
            <a:r>
              <a:rPr sz="1150" spc="-114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an</a:t>
            </a:r>
            <a:r>
              <a:rPr sz="1150" spc="-7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access</a:t>
            </a:r>
            <a:r>
              <a:rPr sz="1150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ble</a:t>
            </a:r>
            <a:r>
              <a:rPr sz="1150" spc="-7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</a:t>
            </a:r>
            <a:r>
              <a:rPr sz="1150" spc="-7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easily</a:t>
            </a:r>
            <a:r>
              <a:rPr sz="1150" spc="-4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used</a:t>
            </a:r>
            <a:r>
              <a:rPr sz="1150" spc="-5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arch</a:t>
            </a:r>
            <a:r>
              <a:rPr sz="1150" spc="25" dirty="0">
                <a:solidFill>
                  <a:srgbClr val="385070"/>
                </a:solidFill>
                <a:latin typeface="Arial"/>
                <a:cs typeface="Arial"/>
              </a:rPr>
              <a:t>i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ve</a:t>
            </a:r>
            <a:r>
              <a:rPr sz="1150" spc="-7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o</a:t>
            </a:r>
            <a:r>
              <a:rPr sz="1150" spc="20" dirty="0">
                <a:solidFill>
                  <a:srgbClr val="674D41"/>
                </a:solidFill>
                <a:latin typeface="Arial"/>
                <a:cs typeface="Arial"/>
              </a:rPr>
              <a:t>f</a:t>
            </a:r>
            <a:r>
              <a:rPr sz="1150" spc="60" dirty="0">
                <a:solidFill>
                  <a:srgbClr val="674D41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high</a:t>
            </a:r>
            <a:r>
              <a:rPr sz="1150" spc="-5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quality</a:t>
            </a:r>
            <a:r>
              <a:rPr sz="1150" spc="-3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313642"/>
                </a:solidFill>
                <a:latin typeface="Arial"/>
                <a:cs typeface="Arial"/>
              </a:rPr>
              <a:t>images</a:t>
            </a:r>
            <a:r>
              <a:rPr sz="1150" spc="-60" dirty="0">
                <a:solidFill>
                  <a:srgbClr val="313642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re</a:t>
            </a:r>
            <a:r>
              <a:rPr sz="1150" spc="25" dirty="0">
                <a:solidFill>
                  <a:srgbClr val="385070"/>
                </a:solidFill>
                <a:latin typeface="Arial"/>
                <a:cs typeface="Arial"/>
              </a:rPr>
              <a:t>l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ated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313642"/>
                </a:solidFill>
                <a:latin typeface="Arial"/>
                <a:cs typeface="Arial"/>
              </a:rPr>
              <a:t>to</a:t>
            </a:r>
            <a:r>
              <a:rPr sz="1150" spc="105" dirty="0">
                <a:solidFill>
                  <a:srgbClr val="31364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forest </a:t>
            </a:r>
            <a:r>
              <a:rPr sz="1150" spc="-30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313642"/>
                </a:solidFill>
                <a:latin typeface="Arial"/>
                <a:cs typeface="Arial"/>
              </a:rPr>
              <a:t>hea</a:t>
            </a:r>
            <a:r>
              <a:rPr sz="1150" spc="30" dirty="0">
                <a:solidFill>
                  <a:srgbClr val="674D41"/>
                </a:solidFill>
                <a:latin typeface="Arial"/>
                <a:cs typeface="Arial"/>
              </a:rPr>
              <a:t>l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th</a:t>
            </a:r>
            <a:r>
              <a:rPr sz="1150" spc="-3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464452"/>
                </a:solidFill>
                <a:latin typeface="Arial"/>
                <a:cs typeface="Arial"/>
              </a:rPr>
              <a:t>and</a:t>
            </a:r>
            <a:r>
              <a:rPr sz="1150" spc="-7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s</a:t>
            </a:r>
            <a:r>
              <a:rPr sz="1150" spc="30" dirty="0">
                <a:solidFill>
                  <a:srgbClr val="674D41"/>
                </a:solidFill>
                <a:latin typeface="Arial"/>
                <a:cs typeface="Arial"/>
              </a:rPr>
              <a:t>i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lviculture</a:t>
            </a:r>
            <a:r>
              <a:rPr sz="1150" spc="30" dirty="0">
                <a:solidFill>
                  <a:srgbClr val="385070"/>
                </a:solidFill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50" spc="-10" dirty="0">
                <a:solidFill>
                  <a:srgbClr val="464452"/>
                </a:solidFill>
                <a:latin typeface="Arial"/>
                <a:cs typeface="Arial"/>
              </a:rPr>
              <a:t>950,000</a:t>
            </a:r>
            <a:r>
              <a:rPr sz="1150" spc="-5" dirty="0">
                <a:solidFill>
                  <a:srgbClr val="464452"/>
                </a:solidFill>
                <a:latin typeface="Arial"/>
                <a:cs typeface="Arial"/>
              </a:rPr>
              <a:t>+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ave</a:t>
            </a:r>
            <a:r>
              <a:rPr sz="1150" spc="5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age</a:t>
            </a:r>
            <a:r>
              <a:rPr sz="1150" spc="-6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464452"/>
                </a:solidFill>
                <a:latin typeface="Arial"/>
                <a:cs typeface="Arial"/>
              </a:rPr>
              <a:t>pag</a:t>
            </a:r>
            <a:r>
              <a:rPr sz="1150" spc="5" dirty="0">
                <a:solidFill>
                  <a:srgbClr val="464452"/>
                </a:solidFill>
                <a:latin typeface="Arial"/>
                <a:cs typeface="Arial"/>
              </a:rPr>
              <a:t>e</a:t>
            </a:r>
            <a:r>
              <a:rPr sz="1150" spc="-7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464452"/>
                </a:solidFill>
                <a:latin typeface="Arial"/>
                <a:cs typeface="Arial"/>
              </a:rPr>
              <a:t>views</a:t>
            </a:r>
            <a:r>
              <a:rPr sz="1150" spc="-2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5" dirty="0">
                <a:solidFill>
                  <a:srgbClr val="464452"/>
                </a:solidFill>
                <a:latin typeface="Arial"/>
                <a:cs typeface="Arial"/>
              </a:rPr>
              <a:t>pe</a:t>
            </a:r>
            <a:r>
              <a:rPr sz="1150" spc="30" dirty="0">
                <a:solidFill>
                  <a:srgbClr val="464452"/>
                </a:solidFill>
                <a:latin typeface="Arial"/>
                <a:cs typeface="Arial"/>
              </a:rPr>
              <a:t>r</a:t>
            </a:r>
            <a:r>
              <a:rPr sz="1150" spc="-4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year</a:t>
            </a:r>
            <a:endParaRPr sz="11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66327" y="5759098"/>
            <a:ext cx="2214245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10" dirty="0">
                <a:solidFill>
                  <a:srgbClr val="464452"/>
                </a:solidFill>
                <a:latin typeface="Arial"/>
                <a:cs typeface="Arial"/>
              </a:rPr>
              <a:t>280,000+</a:t>
            </a:r>
            <a:r>
              <a:rPr sz="1150" spc="-4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ave</a:t>
            </a:r>
            <a:r>
              <a:rPr sz="1150" spc="15" dirty="0">
                <a:solidFill>
                  <a:srgbClr val="674D41"/>
                </a:solidFill>
                <a:latin typeface="Arial"/>
                <a:cs typeface="Arial"/>
              </a:rPr>
              <a:t>r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age</a:t>
            </a:r>
            <a:r>
              <a:rPr sz="1150" spc="-8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15" dirty="0">
                <a:solidFill>
                  <a:srgbClr val="464452"/>
                </a:solidFill>
                <a:latin typeface="Arial"/>
                <a:cs typeface="Arial"/>
              </a:rPr>
              <a:t>users</a:t>
            </a:r>
            <a:r>
              <a:rPr sz="1150" spc="-55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464452"/>
                </a:solidFill>
                <a:latin typeface="Arial"/>
                <a:cs typeface="Arial"/>
              </a:rPr>
              <a:t>per</a:t>
            </a:r>
            <a:r>
              <a:rPr sz="1150" spc="-60" dirty="0">
                <a:solidFill>
                  <a:srgbClr val="464452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464452"/>
                </a:solidFill>
                <a:latin typeface="Arial"/>
                <a:cs typeface="Arial"/>
              </a:rPr>
              <a:t>year</a:t>
            </a:r>
            <a:endParaRPr sz="11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487864" y="5770938"/>
            <a:ext cx="344170" cy="11296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250" spc="90" dirty="0">
                <a:solidFill>
                  <a:srgbClr val="B80C2A"/>
                </a:solidFill>
                <a:latin typeface="Times New Roman"/>
                <a:cs typeface="Times New Roman"/>
              </a:rPr>
              <a:t>I</a:t>
            </a:r>
            <a:endParaRPr sz="72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082116" y="6691436"/>
            <a:ext cx="83185" cy="117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15" dirty="0">
                <a:solidFill>
                  <a:srgbClr val="8A8A8A"/>
                </a:solidFill>
                <a:latin typeface="Times New Roman"/>
                <a:cs typeface="Times New Roman"/>
              </a:rPr>
              <a:t>V</a:t>
            </a:r>
            <a:endParaRPr sz="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</a:t>
            </a:r>
            <a:r>
              <a:rPr spc="-20" dirty="0"/>
              <a:t>p</a:t>
            </a:r>
            <a:r>
              <a:rPr spc="25" dirty="0"/>
              <a:t>y</a:t>
            </a:r>
            <a:r>
              <a:rPr dirty="0"/>
              <a:t>w</a:t>
            </a:r>
            <a:r>
              <a:rPr spc="-10" dirty="0"/>
              <a:t>r</a:t>
            </a:r>
            <a:r>
              <a:rPr dirty="0"/>
              <a:t>i</a:t>
            </a:r>
            <a:r>
              <a:rPr spc="5" dirty="0"/>
              <a:t>g</a:t>
            </a:r>
            <a:r>
              <a:rPr spc="-40" dirty="0"/>
              <a:t>h</a:t>
            </a:r>
            <a:r>
              <a:rPr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2675" y="3016884"/>
            <a:ext cx="10029825" cy="106743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673985" marR="5080" indent="-2661920">
              <a:lnSpc>
                <a:spcPts val="3879"/>
              </a:lnSpc>
              <a:spcBef>
                <a:spcPts val="595"/>
              </a:spcBef>
            </a:pPr>
            <a:r>
              <a:rPr sz="3600" b="1" dirty="0">
                <a:latin typeface="Calibri"/>
                <a:cs typeface="Calibri"/>
              </a:rPr>
              <a:t>If</a:t>
            </a:r>
            <a:r>
              <a:rPr sz="3600" b="1" spc="5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you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15" dirty="0">
                <a:latin typeface="Calibri"/>
                <a:cs typeface="Calibri"/>
              </a:rPr>
              <a:t>are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unsure</a:t>
            </a:r>
            <a:r>
              <a:rPr sz="3600" b="1" spc="-3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about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using </a:t>
            </a:r>
            <a:r>
              <a:rPr sz="3600" b="1" spc="-10" dirty="0">
                <a:latin typeface="Calibri"/>
                <a:cs typeface="Calibri"/>
              </a:rPr>
              <a:t>anything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15" dirty="0">
                <a:latin typeface="Calibri"/>
                <a:cs typeface="Calibri"/>
              </a:rPr>
              <a:t>that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you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have </a:t>
            </a:r>
            <a:r>
              <a:rPr sz="3600" b="1" spc="-79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not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created,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don’t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use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it.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94429" y="521969"/>
            <a:ext cx="4343400" cy="1051560"/>
          </a:xfrm>
          <a:custGeom>
            <a:avLst/>
            <a:gdLst/>
            <a:ahLst/>
            <a:cxnLst/>
            <a:rect l="l" t="t" r="r" b="b"/>
            <a:pathLst>
              <a:path w="4343400" h="1051560">
                <a:moveTo>
                  <a:pt x="0" y="525779"/>
                </a:moveTo>
                <a:lnTo>
                  <a:pt x="10762" y="473103"/>
                </a:lnTo>
                <a:lnTo>
                  <a:pt x="29579" y="438795"/>
                </a:lnTo>
                <a:lnTo>
                  <a:pt x="57355" y="405221"/>
                </a:lnTo>
                <a:lnTo>
                  <a:pt x="93786" y="372455"/>
                </a:lnTo>
                <a:lnTo>
                  <a:pt x="138568" y="340569"/>
                </a:lnTo>
                <a:lnTo>
                  <a:pt x="191396" y="309637"/>
                </a:lnTo>
                <a:lnTo>
                  <a:pt x="251967" y="279734"/>
                </a:lnTo>
                <a:lnTo>
                  <a:pt x="319977" y="250932"/>
                </a:lnTo>
                <a:lnTo>
                  <a:pt x="356676" y="236968"/>
                </a:lnTo>
                <a:lnTo>
                  <a:pt x="395121" y="223306"/>
                </a:lnTo>
                <a:lnTo>
                  <a:pt x="435274" y="209957"/>
                </a:lnTo>
                <a:lnTo>
                  <a:pt x="477096" y="196929"/>
                </a:lnTo>
                <a:lnTo>
                  <a:pt x="520550" y="184231"/>
                </a:lnTo>
                <a:lnTo>
                  <a:pt x="565598" y="171874"/>
                </a:lnTo>
                <a:lnTo>
                  <a:pt x="612201" y="159865"/>
                </a:lnTo>
                <a:lnTo>
                  <a:pt x="660322" y="148215"/>
                </a:lnTo>
                <a:lnTo>
                  <a:pt x="709922" y="136932"/>
                </a:lnTo>
                <a:lnTo>
                  <a:pt x="760965" y="126026"/>
                </a:lnTo>
                <a:lnTo>
                  <a:pt x="813410" y="115506"/>
                </a:lnTo>
                <a:lnTo>
                  <a:pt x="867222" y="105380"/>
                </a:lnTo>
                <a:lnTo>
                  <a:pt x="922361" y="95659"/>
                </a:lnTo>
                <a:lnTo>
                  <a:pt x="978789" y="86352"/>
                </a:lnTo>
                <a:lnTo>
                  <a:pt x="1036469" y="77467"/>
                </a:lnTo>
                <a:lnTo>
                  <a:pt x="1095363" y="69014"/>
                </a:lnTo>
                <a:lnTo>
                  <a:pt x="1155432" y="61001"/>
                </a:lnTo>
                <a:lnTo>
                  <a:pt x="1216639" y="53439"/>
                </a:lnTo>
                <a:lnTo>
                  <a:pt x="1278946" y="46337"/>
                </a:lnTo>
                <a:lnTo>
                  <a:pt x="1342314" y="39703"/>
                </a:lnTo>
                <a:lnTo>
                  <a:pt x="1406705" y="33547"/>
                </a:lnTo>
                <a:lnTo>
                  <a:pt x="1472082" y="27878"/>
                </a:lnTo>
                <a:lnTo>
                  <a:pt x="1538407" y="22705"/>
                </a:lnTo>
                <a:lnTo>
                  <a:pt x="1605642" y="18038"/>
                </a:lnTo>
                <a:lnTo>
                  <a:pt x="1673747" y="13885"/>
                </a:lnTo>
                <a:lnTo>
                  <a:pt x="1742687" y="10257"/>
                </a:lnTo>
                <a:lnTo>
                  <a:pt x="1812422" y="7161"/>
                </a:lnTo>
                <a:lnTo>
                  <a:pt x="1882914" y="4607"/>
                </a:lnTo>
                <a:lnTo>
                  <a:pt x="1954126" y="2605"/>
                </a:lnTo>
                <a:lnTo>
                  <a:pt x="2026020" y="1164"/>
                </a:lnTo>
                <a:lnTo>
                  <a:pt x="2098557" y="292"/>
                </a:lnTo>
                <a:lnTo>
                  <a:pt x="2171700" y="0"/>
                </a:lnTo>
                <a:lnTo>
                  <a:pt x="2244842" y="292"/>
                </a:lnTo>
                <a:lnTo>
                  <a:pt x="2317379" y="1164"/>
                </a:lnTo>
                <a:lnTo>
                  <a:pt x="2389273" y="2605"/>
                </a:lnTo>
                <a:lnTo>
                  <a:pt x="2460485" y="4607"/>
                </a:lnTo>
                <a:lnTo>
                  <a:pt x="2530977" y="7161"/>
                </a:lnTo>
                <a:lnTo>
                  <a:pt x="2600712" y="10257"/>
                </a:lnTo>
                <a:lnTo>
                  <a:pt x="2669652" y="13885"/>
                </a:lnTo>
                <a:lnTo>
                  <a:pt x="2737757" y="18038"/>
                </a:lnTo>
                <a:lnTo>
                  <a:pt x="2804992" y="22705"/>
                </a:lnTo>
                <a:lnTo>
                  <a:pt x="2871317" y="27878"/>
                </a:lnTo>
                <a:lnTo>
                  <a:pt x="2936694" y="33547"/>
                </a:lnTo>
                <a:lnTo>
                  <a:pt x="3001085" y="39703"/>
                </a:lnTo>
                <a:lnTo>
                  <a:pt x="3064453" y="46337"/>
                </a:lnTo>
                <a:lnTo>
                  <a:pt x="3126760" y="53439"/>
                </a:lnTo>
                <a:lnTo>
                  <a:pt x="3187967" y="61001"/>
                </a:lnTo>
                <a:lnTo>
                  <a:pt x="3248036" y="69014"/>
                </a:lnTo>
                <a:lnTo>
                  <a:pt x="3306930" y="77467"/>
                </a:lnTo>
                <a:lnTo>
                  <a:pt x="3364610" y="86352"/>
                </a:lnTo>
                <a:lnTo>
                  <a:pt x="3421038" y="95659"/>
                </a:lnTo>
                <a:lnTo>
                  <a:pt x="3476177" y="105380"/>
                </a:lnTo>
                <a:lnTo>
                  <a:pt x="3529989" y="115506"/>
                </a:lnTo>
                <a:lnTo>
                  <a:pt x="3582434" y="126026"/>
                </a:lnTo>
                <a:lnTo>
                  <a:pt x="3633477" y="136932"/>
                </a:lnTo>
                <a:lnTo>
                  <a:pt x="3683077" y="148215"/>
                </a:lnTo>
                <a:lnTo>
                  <a:pt x="3731198" y="159865"/>
                </a:lnTo>
                <a:lnTo>
                  <a:pt x="3777801" y="171874"/>
                </a:lnTo>
                <a:lnTo>
                  <a:pt x="3822849" y="184231"/>
                </a:lnTo>
                <a:lnTo>
                  <a:pt x="3866303" y="196929"/>
                </a:lnTo>
                <a:lnTo>
                  <a:pt x="3908125" y="209957"/>
                </a:lnTo>
                <a:lnTo>
                  <a:pt x="3948278" y="223306"/>
                </a:lnTo>
                <a:lnTo>
                  <a:pt x="3986723" y="236968"/>
                </a:lnTo>
                <a:lnTo>
                  <a:pt x="4023422" y="250932"/>
                </a:lnTo>
                <a:lnTo>
                  <a:pt x="4091432" y="279734"/>
                </a:lnTo>
                <a:lnTo>
                  <a:pt x="4152003" y="309637"/>
                </a:lnTo>
                <a:lnTo>
                  <a:pt x="4204831" y="340569"/>
                </a:lnTo>
                <a:lnTo>
                  <a:pt x="4249613" y="372455"/>
                </a:lnTo>
                <a:lnTo>
                  <a:pt x="4286044" y="405221"/>
                </a:lnTo>
                <a:lnTo>
                  <a:pt x="4313820" y="438795"/>
                </a:lnTo>
                <a:lnTo>
                  <a:pt x="4332637" y="473103"/>
                </a:lnTo>
                <a:lnTo>
                  <a:pt x="4343400" y="525779"/>
                </a:lnTo>
                <a:lnTo>
                  <a:pt x="4342191" y="543488"/>
                </a:lnTo>
                <a:lnTo>
                  <a:pt x="4324367" y="595697"/>
                </a:lnTo>
                <a:lnTo>
                  <a:pt x="4301032" y="629647"/>
                </a:lnTo>
                <a:lnTo>
                  <a:pt x="4268891" y="662827"/>
                </a:lnTo>
                <a:lnTo>
                  <a:pt x="4228247" y="695162"/>
                </a:lnTo>
                <a:lnTo>
                  <a:pt x="4179404" y="726580"/>
                </a:lnTo>
                <a:lnTo>
                  <a:pt x="4122666" y="757007"/>
                </a:lnTo>
                <a:lnTo>
                  <a:pt x="4058338" y="786368"/>
                </a:lnTo>
                <a:lnTo>
                  <a:pt x="3986723" y="814591"/>
                </a:lnTo>
                <a:lnTo>
                  <a:pt x="3948278" y="828253"/>
                </a:lnTo>
                <a:lnTo>
                  <a:pt x="3908125" y="841602"/>
                </a:lnTo>
                <a:lnTo>
                  <a:pt x="3866303" y="854630"/>
                </a:lnTo>
                <a:lnTo>
                  <a:pt x="3822849" y="867328"/>
                </a:lnTo>
                <a:lnTo>
                  <a:pt x="3777801" y="879685"/>
                </a:lnTo>
                <a:lnTo>
                  <a:pt x="3731198" y="891694"/>
                </a:lnTo>
                <a:lnTo>
                  <a:pt x="3683077" y="903344"/>
                </a:lnTo>
                <a:lnTo>
                  <a:pt x="3633477" y="914627"/>
                </a:lnTo>
                <a:lnTo>
                  <a:pt x="3582434" y="925533"/>
                </a:lnTo>
                <a:lnTo>
                  <a:pt x="3529989" y="936053"/>
                </a:lnTo>
                <a:lnTo>
                  <a:pt x="3476177" y="946179"/>
                </a:lnTo>
                <a:lnTo>
                  <a:pt x="3421038" y="955900"/>
                </a:lnTo>
                <a:lnTo>
                  <a:pt x="3364610" y="965207"/>
                </a:lnTo>
                <a:lnTo>
                  <a:pt x="3306930" y="974092"/>
                </a:lnTo>
                <a:lnTo>
                  <a:pt x="3248036" y="982545"/>
                </a:lnTo>
                <a:lnTo>
                  <a:pt x="3187967" y="990558"/>
                </a:lnTo>
                <a:lnTo>
                  <a:pt x="3126760" y="998120"/>
                </a:lnTo>
                <a:lnTo>
                  <a:pt x="3064453" y="1005222"/>
                </a:lnTo>
                <a:lnTo>
                  <a:pt x="3001085" y="1011856"/>
                </a:lnTo>
                <a:lnTo>
                  <a:pt x="2936694" y="1018012"/>
                </a:lnTo>
                <a:lnTo>
                  <a:pt x="2871317" y="1023681"/>
                </a:lnTo>
                <a:lnTo>
                  <a:pt x="2804992" y="1028854"/>
                </a:lnTo>
                <a:lnTo>
                  <a:pt x="2737757" y="1033521"/>
                </a:lnTo>
                <a:lnTo>
                  <a:pt x="2669652" y="1037674"/>
                </a:lnTo>
                <a:lnTo>
                  <a:pt x="2600712" y="1041302"/>
                </a:lnTo>
                <a:lnTo>
                  <a:pt x="2530977" y="1044398"/>
                </a:lnTo>
                <a:lnTo>
                  <a:pt x="2460485" y="1046952"/>
                </a:lnTo>
                <a:lnTo>
                  <a:pt x="2389273" y="1048954"/>
                </a:lnTo>
                <a:lnTo>
                  <a:pt x="2317379" y="1050395"/>
                </a:lnTo>
                <a:lnTo>
                  <a:pt x="2244842" y="1051267"/>
                </a:lnTo>
                <a:lnTo>
                  <a:pt x="2171700" y="1051559"/>
                </a:lnTo>
                <a:lnTo>
                  <a:pt x="2098557" y="1051267"/>
                </a:lnTo>
                <a:lnTo>
                  <a:pt x="2026020" y="1050395"/>
                </a:lnTo>
                <a:lnTo>
                  <a:pt x="1954126" y="1048954"/>
                </a:lnTo>
                <a:lnTo>
                  <a:pt x="1882914" y="1046952"/>
                </a:lnTo>
                <a:lnTo>
                  <a:pt x="1812422" y="1044398"/>
                </a:lnTo>
                <a:lnTo>
                  <a:pt x="1742687" y="1041302"/>
                </a:lnTo>
                <a:lnTo>
                  <a:pt x="1673747" y="1037674"/>
                </a:lnTo>
                <a:lnTo>
                  <a:pt x="1605642" y="1033521"/>
                </a:lnTo>
                <a:lnTo>
                  <a:pt x="1538407" y="1028854"/>
                </a:lnTo>
                <a:lnTo>
                  <a:pt x="1472082" y="1023681"/>
                </a:lnTo>
                <a:lnTo>
                  <a:pt x="1406705" y="1018012"/>
                </a:lnTo>
                <a:lnTo>
                  <a:pt x="1342314" y="1011856"/>
                </a:lnTo>
                <a:lnTo>
                  <a:pt x="1278946" y="1005222"/>
                </a:lnTo>
                <a:lnTo>
                  <a:pt x="1216639" y="998120"/>
                </a:lnTo>
                <a:lnTo>
                  <a:pt x="1155432" y="990558"/>
                </a:lnTo>
                <a:lnTo>
                  <a:pt x="1095363" y="982545"/>
                </a:lnTo>
                <a:lnTo>
                  <a:pt x="1036469" y="974092"/>
                </a:lnTo>
                <a:lnTo>
                  <a:pt x="978789" y="965207"/>
                </a:lnTo>
                <a:lnTo>
                  <a:pt x="922361" y="955900"/>
                </a:lnTo>
                <a:lnTo>
                  <a:pt x="867222" y="946179"/>
                </a:lnTo>
                <a:lnTo>
                  <a:pt x="813410" y="936053"/>
                </a:lnTo>
                <a:lnTo>
                  <a:pt x="760965" y="925533"/>
                </a:lnTo>
                <a:lnTo>
                  <a:pt x="709922" y="914627"/>
                </a:lnTo>
                <a:lnTo>
                  <a:pt x="660322" y="903344"/>
                </a:lnTo>
                <a:lnTo>
                  <a:pt x="612201" y="891694"/>
                </a:lnTo>
                <a:lnTo>
                  <a:pt x="565598" y="879685"/>
                </a:lnTo>
                <a:lnTo>
                  <a:pt x="520550" y="867328"/>
                </a:lnTo>
                <a:lnTo>
                  <a:pt x="477096" y="854630"/>
                </a:lnTo>
                <a:lnTo>
                  <a:pt x="435274" y="841602"/>
                </a:lnTo>
                <a:lnTo>
                  <a:pt x="395121" y="828253"/>
                </a:lnTo>
                <a:lnTo>
                  <a:pt x="356676" y="814591"/>
                </a:lnTo>
                <a:lnTo>
                  <a:pt x="319977" y="800627"/>
                </a:lnTo>
                <a:lnTo>
                  <a:pt x="251967" y="771825"/>
                </a:lnTo>
                <a:lnTo>
                  <a:pt x="191396" y="741922"/>
                </a:lnTo>
                <a:lnTo>
                  <a:pt x="138568" y="710990"/>
                </a:lnTo>
                <a:lnTo>
                  <a:pt x="93786" y="679104"/>
                </a:lnTo>
                <a:lnTo>
                  <a:pt x="57355" y="646338"/>
                </a:lnTo>
                <a:lnTo>
                  <a:pt x="29579" y="612764"/>
                </a:lnTo>
                <a:lnTo>
                  <a:pt x="10762" y="578456"/>
                </a:lnTo>
                <a:lnTo>
                  <a:pt x="0" y="525779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2339" y="1094104"/>
            <a:ext cx="10314940" cy="533908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70" dirty="0">
                <a:latin typeface="Calibri"/>
                <a:cs typeface="Calibri"/>
              </a:rPr>
              <a:t>Text,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tables,</a:t>
            </a:r>
            <a:r>
              <a:rPr sz="3200" b="1" spc="-15" dirty="0">
                <a:latin typeface="Calibri"/>
                <a:cs typeface="Calibri"/>
              </a:rPr>
              <a:t> illustrations,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photos,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graphics,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video,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audio </a:t>
            </a:r>
            <a:r>
              <a:rPr sz="3200" b="1" spc="-7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segments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from</a:t>
            </a:r>
            <a:r>
              <a:rPr sz="3200" b="1" spc="5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the</a:t>
            </a:r>
            <a:r>
              <a:rPr sz="3200" b="1" spc="9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works</a:t>
            </a:r>
            <a:r>
              <a:rPr sz="3200" b="1" spc="4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of</a:t>
            </a:r>
            <a:r>
              <a:rPr sz="3200" b="1" spc="6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others,</a:t>
            </a:r>
            <a:r>
              <a:rPr sz="3200" b="1" spc="7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regardless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of</a:t>
            </a:r>
            <a:r>
              <a:rPr sz="3200" b="1" spc="8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the 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source</a:t>
            </a:r>
            <a:r>
              <a:rPr sz="3200" b="1" spc="-25" dirty="0">
                <a:latin typeface="Calibri"/>
                <a:cs typeface="Calibri"/>
              </a:rPr>
              <a:t> except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for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federal</a:t>
            </a:r>
            <a:r>
              <a:rPr sz="3200" b="1" spc="-10" dirty="0">
                <a:latin typeface="Calibri"/>
                <a:cs typeface="Calibri"/>
              </a:rPr>
              <a:t> entities, </a:t>
            </a:r>
            <a:r>
              <a:rPr sz="3200" b="1" spc="-15" dirty="0">
                <a:latin typeface="Calibri"/>
                <a:cs typeface="Calibri"/>
              </a:rPr>
              <a:t>are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protected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by 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copyright </a:t>
            </a:r>
            <a:r>
              <a:rPr sz="3200" b="1" dirty="0">
                <a:latin typeface="Calibri"/>
                <a:cs typeface="Calibri"/>
              </a:rPr>
              <a:t>and </a:t>
            </a:r>
            <a:r>
              <a:rPr sz="3200" b="1" spc="-25" dirty="0">
                <a:latin typeface="Calibri"/>
                <a:cs typeface="Calibri"/>
              </a:rPr>
              <a:t>may </a:t>
            </a:r>
            <a:r>
              <a:rPr sz="3200" b="1" spc="-5" dirty="0">
                <a:latin typeface="Calibri"/>
                <a:cs typeface="Calibri"/>
              </a:rPr>
              <a:t>not </a:t>
            </a:r>
            <a:r>
              <a:rPr sz="3200" b="1" dirty="0">
                <a:latin typeface="Calibri"/>
                <a:cs typeface="Calibri"/>
              </a:rPr>
              <a:t>be </a:t>
            </a:r>
            <a:r>
              <a:rPr sz="3200" b="1" spc="-10" dirty="0">
                <a:latin typeface="Calibri"/>
                <a:cs typeface="Calibri"/>
              </a:rPr>
              <a:t>reproduced by employees </a:t>
            </a:r>
            <a:r>
              <a:rPr sz="3200" b="1" spc="-5" dirty="0">
                <a:latin typeface="Calibri"/>
                <a:cs typeface="Calibri"/>
              </a:rPr>
              <a:t>of 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Washington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State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University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Extension</a:t>
            </a:r>
            <a:r>
              <a:rPr sz="3200" b="1" spc="-5" dirty="0">
                <a:latin typeface="Calibri"/>
                <a:cs typeface="Calibri"/>
              </a:rPr>
              <a:t> without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explicit 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written</a:t>
            </a:r>
            <a:r>
              <a:rPr sz="3200" b="1" spc="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permission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from </a:t>
            </a:r>
            <a:r>
              <a:rPr sz="3200" b="1" spc="-5" dirty="0">
                <a:latin typeface="Calibri"/>
                <a:cs typeface="Calibri"/>
              </a:rPr>
              <a:t>the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copyright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owner or </a:t>
            </a:r>
            <a:r>
              <a:rPr sz="3200" b="1" spc="-35" dirty="0">
                <a:latin typeface="Calibri"/>
                <a:cs typeface="Calibri"/>
              </a:rPr>
              <a:t>entity. 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Production </a:t>
            </a:r>
            <a:r>
              <a:rPr sz="3200" b="1" spc="-5" dirty="0">
                <a:latin typeface="Calibri"/>
                <a:cs typeface="Calibri"/>
              </a:rPr>
              <a:t>of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materials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that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contain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copyrighted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materials, 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except</a:t>
            </a:r>
            <a:r>
              <a:rPr sz="3200" b="1" spc="6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for</a:t>
            </a:r>
            <a:r>
              <a:rPr sz="3200" b="1" spc="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brief</a:t>
            </a:r>
            <a:r>
              <a:rPr sz="3200" b="1" spc="4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sections</a:t>
            </a:r>
            <a:r>
              <a:rPr sz="3200" b="1" spc="6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of</a:t>
            </a:r>
            <a:r>
              <a:rPr sz="3200" b="1" spc="80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text</a:t>
            </a:r>
            <a:r>
              <a:rPr sz="3200" b="1" spc="6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treated</a:t>
            </a:r>
            <a:r>
              <a:rPr sz="3200" b="1" spc="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as</a:t>
            </a:r>
            <a:r>
              <a:rPr sz="3200" b="1" spc="6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</a:t>
            </a:r>
            <a:r>
              <a:rPr sz="3200" b="1" spc="5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quotation, 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must have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written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permission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to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protect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Washington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State 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University </a:t>
            </a:r>
            <a:r>
              <a:rPr sz="3200" b="1" spc="-20" dirty="0">
                <a:latin typeface="Calibri"/>
                <a:cs typeface="Calibri"/>
              </a:rPr>
              <a:t>against </a:t>
            </a:r>
            <a:r>
              <a:rPr sz="3200" b="1" spc="-10" dirty="0">
                <a:latin typeface="Calibri"/>
                <a:cs typeface="Calibri"/>
              </a:rPr>
              <a:t>copyright infringement </a:t>
            </a:r>
            <a:r>
              <a:rPr sz="3200" b="1" spc="-5" dirty="0">
                <a:latin typeface="Calibri"/>
                <a:cs typeface="Calibri"/>
              </a:rPr>
              <a:t>claims. </a:t>
            </a:r>
            <a:r>
              <a:rPr sz="3200" b="1" dirty="0">
                <a:latin typeface="Calibri"/>
                <a:cs typeface="Calibri"/>
              </a:rPr>
              <a:t>If </a:t>
            </a:r>
            <a:r>
              <a:rPr sz="3200" b="1" spc="-15" dirty="0">
                <a:latin typeface="Calibri"/>
                <a:cs typeface="Calibri"/>
              </a:rPr>
              <a:t>you are </a:t>
            </a:r>
            <a:r>
              <a:rPr sz="3200" b="1" spc="-10" dirty="0">
                <a:latin typeface="Calibri"/>
                <a:cs typeface="Calibri"/>
              </a:rPr>
              <a:t> unsure </a:t>
            </a:r>
            <a:r>
              <a:rPr sz="3200" b="1" spc="-5" dirty="0">
                <a:latin typeface="Calibri"/>
                <a:cs typeface="Calibri"/>
              </a:rPr>
              <a:t>of </a:t>
            </a:r>
            <a:r>
              <a:rPr sz="3200" b="1" spc="-10" dirty="0">
                <a:latin typeface="Calibri"/>
                <a:cs typeface="Calibri"/>
              </a:rPr>
              <a:t>what </a:t>
            </a:r>
            <a:r>
              <a:rPr sz="3200" b="1" spc="-5" dirty="0">
                <a:latin typeface="Calibri"/>
                <a:cs typeface="Calibri"/>
              </a:rPr>
              <a:t>is </a:t>
            </a:r>
            <a:r>
              <a:rPr sz="3200" b="1" spc="-10" dirty="0">
                <a:latin typeface="Calibri"/>
                <a:cs typeface="Calibri"/>
              </a:rPr>
              <a:t>considered copyrighted, </a:t>
            </a:r>
            <a:r>
              <a:rPr sz="3200" b="1" spc="-5" dirty="0">
                <a:latin typeface="Calibri"/>
                <a:cs typeface="Calibri"/>
              </a:rPr>
              <a:t>please </a:t>
            </a:r>
            <a:r>
              <a:rPr sz="3200" b="1" spc="-20" dirty="0">
                <a:latin typeface="Calibri"/>
                <a:cs typeface="Calibri"/>
              </a:rPr>
              <a:t>go </a:t>
            </a:r>
            <a:r>
              <a:rPr sz="3200" b="1" spc="-25" dirty="0">
                <a:latin typeface="Calibri"/>
                <a:cs typeface="Calibri"/>
              </a:rPr>
              <a:t>to </a:t>
            </a:r>
            <a:r>
              <a:rPr sz="3200" b="1" spc="-20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3200" b="1" u="sng" spc="-1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2"/>
              </a:rPr>
              <a:t>https://printing.wsu.edu/copyright/</a:t>
            </a:r>
            <a:r>
              <a:rPr sz="3200" b="1" spc="-15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96459" y="296671"/>
            <a:ext cx="24796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" dirty="0">
                <a:solidFill>
                  <a:srgbClr val="000000"/>
                </a:solidFill>
                <a:latin typeface="Calibri"/>
                <a:cs typeface="Calibri"/>
              </a:rPr>
              <a:t>Copyright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15409" y="1827529"/>
            <a:ext cx="3566160" cy="751840"/>
          </a:xfrm>
          <a:custGeom>
            <a:avLst/>
            <a:gdLst/>
            <a:ahLst/>
            <a:cxnLst/>
            <a:rect l="l" t="t" r="r" b="b"/>
            <a:pathLst>
              <a:path w="3566159" h="751839">
                <a:moveTo>
                  <a:pt x="0" y="375920"/>
                </a:moveTo>
                <a:lnTo>
                  <a:pt x="13213" y="329923"/>
                </a:lnTo>
                <a:lnTo>
                  <a:pt x="51820" y="285580"/>
                </a:lnTo>
                <a:lnTo>
                  <a:pt x="90902" y="257098"/>
                </a:lnTo>
                <a:lnTo>
                  <a:pt x="140122" y="229592"/>
                </a:lnTo>
                <a:lnTo>
                  <a:pt x="199023" y="203161"/>
                </a:lnTo>
                <a:lnTo>
                  <a:pt x="267145" y="177899"/>
                </a:lnTo>
                <a:lnTo>
                  <a:pt x="304521" y="165737"/>
                </a:lnTo>
                <a:lnTo>
                  <a:pt x="344030" y="153904"/>
                </a:lnTo>
                <a:lnTo>
                  <a:pt x="385614" y="142412"/>
                </a:lnTo>
                <a:lnTo>
                  <a:pt x="429218" y="131273"/>
                </a:lnTo>
                <a:lnTo>
                  <a:pt x="474782" y="120499"/>
                </a:lnTo>
                <a:lnTo>
                  <a:pt x="522250" y="110102"/>
                </a:lnTo>
                <a:lnTo>
                  <a:pt x="571565" y="100095"/>
                </a:lnTo>
                <a:lnTo>
                  <a:pt x="622669" y="90489"/>
                </a:lnTo>
                <a:lnTo>
                  <a:pt x="675505" y="81296"/>
                </a:lnTo>
                <a:lnTo>
                  <a:pt x="730014" y="72529"/>
                </a:lnTo>
                <a:lnTo>
                  <a:pt x="786141" y="64199"/>
                </a:lnTo>
                <a:lnTo>
                  <a:pt x="843828" y="56320"/>
                </a:lnTo>
                <a:lnTo>
                  <a:pt x="903017" y="48902"/>
                </a:lnTo>
                <a:lnTo>
                  <a:pt x="963650" y="41958"/>
                </a:lnTo>
                <a:lnTo>
                  <a:pt x="1025672" y="35500"/>
                </a:lnTo>
                <a:lnTo>
                  <a:pt x="1089023" y="29540"/>
                </a:lnTo>
                <a:lnTo>
                  <a:pt x="1153647" y="24091"/>
                </a:lnTo>
                <a:lnTo>
                  <a:pt x="1219487" y="19164"/>
                </a:lnTo>
                <a:lnTo>
                  <a:pt x="1286485" y="14771"/>
                </a:lnTo>
                <a:lnTo>
                  <a:pt x="1354584" y="10924"/>
                </a:lnTo>
                <a:lnTo>
                  <a:pt x="1423726" y="7637"/>
                </a:lnTo>
                <a:lnTo>
                  <a:pt x="1493854" y="4920"/>
                </a:lnTo>
                <a:lnTo>
                  <a:pt x="1564911" y="2785"/>
                </a:lnTo>
                <a:lnTo>
                  <a:pt x="1636839" y="1246"/>
                </a:lnTo>
                <a:lnTo>
                  <a:pt x="1709581" y="313"/>
                </a:lnTo>
                <a:lnTo>
                  <a:pt x="1783080" y="0"/>
                </a:lnTo>
                <a:lnTo>
                  <a:pt x="1856578" y="313"/>
                </a:lnTo>
                <a:lnTo>
                  <a:pt x="1929320" y="1246"/>
                </a:lnTo>
                <a:lnTo>
                  <a:pt x="2001248" y="2785"/>
                </a:lnTo>
                <a:lnTo>
                  <a:pt x="2072305" y="4920"/>
                </a:lnTo>
                <a:lnTo>
                  <a:pt x="2142433" y="7637"/>
                </a:lnTo>
                <a:lnTo>
                  <a:pt x="2211575" y="10924"/>
                </a:lnTo>
                <a:lnTo>
                  <a:pt x="2279674" y="14771"/>
                </a:lnTo>
                <a:lnTo>
                  <a:pt x="2346672" y="19164"/>
                </a:lnTo>
                <a:lnTo>
                  <a:pt x="2412512" y="24091"/>
                </a:lnTo>
                <a:lnTo>
                  <a:pt x="2477136" y="29540"/>
                </a:lnTo>
                <a:lnTo>
                  <a:pt x="2540487" y="35500"/>
                </a:lnTo>
                <a:lnTo>
                  <a:pt x="2602509" y="41958"/>
                </a:lnTo>
                <a:lnTo>
                  <a:pt x="2663142" y="48902"/>
                </a:lnTo>
                <a:lnTo>
                  <a:pt x="2722331" y="56320"/>
                </a:lnTo>
                <a:lnTo>
                  <a:pt x="2780018" y="64199"/>
                </a:lnTo>
                <a:lnTo>
                  <a:pt x="2836145" y="72529"/>
                </a:lnTo>
                <a:lnTo>
                  <a:pt x="2890654" y="81296"/>
                </a:lnTo>
                <a:lnTo>
                  <a:pt x="2943490" y="90489"/>
                </a:lnTo>
                <a:lnTo>
                  <a:pt x="2994594" y="100095"/>
                </a:lnTo>
                <a:lnTo>
                  <a:pt x="3043909" y="110102"/>
                </a:lnTo>
                <a:lnTo>
                  <a:pt x="3091377" y="120499"/>
                </a:lnTo>
                <a:lnTo>
                  <a:pt x="3136941" y="131273"/>
                </a:lnTo>
                <a:lnTo>
                  <a:pt x="3180545" y="142412"/>
                </a:lnTo>
                <a:lnTo>
                  <a:pt x="3222129" y="153904"/>
                </a:lnTo>
                <a:lnTo>
                  <a:pt x="3261638" y="165737"/>
                </a:lnTo>
                <a:lnTo>
                  <a:pt x="3299014" y="177899"/>
                </a:lnTo>
                <a:lnTo>
                  <a:pt x="3367136" y="203161"/>
                </a:lnTo>
                <a:lnTo>
                  <a:pt x="3426037" y="229592"/>
                </a:lnTo>
                <a:lnTo>
                  <a:pt x="3475257" y="257098"/>
                </a:lnTo>
                <a:lnTo>
                  <a:pt x="3514339" y="285580"/>
                </a:lnTo>
                <a:lnTo>
                  <a:pt x="3542822" y="314942"/>
                </a:lnTo>
                <a:lnTo>
                  <a:pt x="3564672" y="360424"/>
                </a:lnTo>
                <a:lnTo>
                  <a:pt x="3566160" y="375920"/>
                </a:lnTo>
                <a:lnTo>
                  <a:pt x="3564672" y="391415"/>
                </a:lnTo>
                <a:lnTo>
                  <a:pt x="3542822" y="436897"/>
                </a:lnTo>
                <a:lnTo>
                  <a:pt x="3514339" y="466259"/>
                </a:lnTo>
                <a:lnTo>
                  <a:pt x="3475257" y="494741"/>
                </a:lnTo>
                <a:lnTo>
                  <a:pt x="3426037" y="522247"/>
                </a:lnTo>
                <a:lnTo>
                  <a:pt x="3367136" y="548678"/>
                </a:lnTo>
                <a:lnTo>
                  <a:pt x="3299014" y="573940"/>
                </a:lnTo>
                <a:lnTo>
                  <a:pt x="3261638" y="586102"/>
                </a:lnTo>
                <a:lnTo>
                  <a:pt x="3222129" y="597935"/>
                </a:lnTo>
                <a:lnTo>
                  <a:pt x="3180545" y="609427"/>
                </a:lnTo>
                <a:lnTo>
                  <a:pt x="3136941" y="620566"/>
                </a:lnTo>
                <a:lnTo>
                  <a:pt x="3091377" y="631340"/>
                </a:lnTo>
                <a:lnTo>
                  <a:pt x="3043909" y="641737"/>
                </a:lnTo>
                <a:lnTo>
                  <a:pt x="2994594" y="651744"/>
                </a:lnTo>
                <a:lnTo>
                  <a:pt x="2943490" y="661350"/>
                </a:lnTo>
                <a:lnTo>
                  <a:pt x="2890654" y="670543"/>
                </a:lnTo>
                <a:lnTo>
                  <a:pt x="2836145" y="679310"/>
                </a:lnTo>
                <a:lnTo>
                  <a:pt x="2780018" y="687640"/>
                </a:lnTo>
                <a:lnTo>
                  <a:pt x="2722331" y="695519"/>
                </a:lnTo>
                <a:lnTo>
                  <a:pt x="2663142" y="702937"/>
                </a:lnTo>
                <a:lnTo>
                  <a:pt x="2602509" y="709881"/>
                </a:lnTo>
                <a:lnTo>
                  <a:pt x="2540487" y="716339"/>
                </a:lnTo>
                <a:lnTo>
                  <a:pt x="2477136" y="722299"/>
                </a:lnTo>
                <a:lnTo>
                  <a:pt x="2412512" y="727748"/>
                </a:lnTo>
                <a:lnTo>
                  <a:pt x="2346672" y="732675"/>
                </a:lnTo>
                <a:lnTo>
                  <a:pt x="2279674" y="737068"/>
                </a:lnTo>
                <a:lnTo>
                  <a:pt x="2211575" y="740915"/>
                </a:lnTo>
                <a:lnTo>
                  <a:pt x="2142433" y="744202"/>
                </a:lnTo>
                <a:lnTo>
                  <a:pt x="2072305" y="746919"/>
                </a:lnTo>
                <a:lnTo>
                  <a:pt x="2001248" y="749054"/>
                </a:lnTo>
                <a:lnTo>
                  <a:pt x="1929320" y="750593"/>
                </a:lnTo>
                <a:lnTo>
                  <a:pt x="1856578" y="751526"/>
                </a:lnTo>
                <a:lnTo>
                  <a:pt x="1783080" y="751840"/>
                </a:lnTo>
                <a:lnTo>
                  <a:pt x="1709581" y="751526"/>
                </a:lnTo>
                <a:lnTo>
                  <a:pt x="1636839" y="750593"/>
                </a:lnTo>
                <a:lnTo>
                  <a:pt x="1564911" y="749054"/>
                </a:lnTo>
                <a:lnTo>
                  <a:pt x="1493854" y="746919"/>
                </a:lnTo>
                <a:lnTo>
                  <a:pt x="1423726" y="744202"/>
                </a:lnTo>
                <a:lnTo>
                  <a:pt x="1354584" y="740915"/>
                </a:lnTo>
                <a:lnTo>
                  <a:pt x="1286485" y="737068"/>
                </a:lnTo>
                <a:lnTo>
                  <a:pt x="1219487" y="732675"/>
                </a:lnTo>
                <a:lnTo>
                  <a:pt x="1153647" y="727748"/>
                </a:lnTo>
                <a:lnTo>
                  <a:pt x="1089023" y="722299"/>
                </a:lnTo>
                <a:lnTo>
                  <a:pt x="1025672" y="716339"/>
                </a:lnTo>
                <a:lnTo>
                  <a:pt x="963650" y="709881"/>
                </a:lnTo>
                <a:lnTo>
                  <a:pt x="903017" y="702937"/>
                </a:lnTo>
                <a:lnTo>
                  <a:pt x="843828" y="695519"/>
                </a:lnTo>
                <a:lnTo>
                  <a:pt x="786141" y="687640"/>
                </a:lnTo>
                <a:lnTo>
                  <a:pt x="730014" y="679310"/>
                </a:lnTo>
                <a:lnTo>
                  <a:pt x="675505" y="670543"/>
                </a:lnTo>
                <a:lnTo>
                  <a:pt x="622669" y="661350"/>
                </a:lnTo>
                <a:lnTo>
                  <a:pt x="571565" y="651744"/>
                </a:lnTo>
                <a:lnTo>
                  <a:pt x="522250" y="641737"/>
                </a:lnTo>
                <a:lnTo>
                  <a:pt x="474782" y="631340"/>
                </a:lnTo>
                <a:lnTo>
                  <a:pt x="429218" y="620566"/>
                </a:lnTo>
                <a:lnTo>
                  <a:pt x="385614" y="609427"/>
                </a:lnTo>
                <a:lnTo>
                  <a:pt x="344030" y="597935"/>
                </a:lnTo>
                <a:lnTo>
                  <a:pt x="304521" y="586102"/>
                </a:lnTo>
                <a:lnTo>
                  <a:pt x="267145" y="573940"/>
                </a:lnTo>
                <a:lnTo>
                  <a:pt x="199023" y="548678"/>
                </a:lnTo>
                <a:lnTo>
                  <a:pt x="140122" y="522247"/>
                </a:lnTo>
                <a:lnTo>
                  <a:pt x="90902" y="494741"/>
                </a:lnTo>
                <a:lnTo>
                  <a:pt x="51820" y="466259"/>
                </a:lnTo>
                <a:lnTo>
                  <a:pt x="23337" y="436897"/>
                </a:lnTo>
                <a:lnTo>
                  <a:pt x="1487" y="391415"/>
                </a:lnTo>
                <a:lnTo>
                  <a:pt x="0" y="375920"/>
                </a:lnTo>
                <a:close/>
              </a:path>
            </a:pathLst>
          </a:custGeom>
          <a:ln w="2794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165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Is</a:t>
            </a:r>
            <a:r>
              <a:rPr spc="5" dirty="0"/>
              <a:t> </a:t>
            </a:r>
            <a:r>
              <a:rPr dirty="0"/>
              <a:t>the</a:t>
            </a:r>
            <a:r>
              <a:rPr spc="-5" dirty="0"/>
              <a:t> title</a:t>
            </a:r>
            <a:r>
              <a:rPr spc="20" dirty="0"/>
              <a:t> </a:t>
            </a:r>
            <a:r>
              <a:rPr spc="-5" dirty="0"/>
              <a:t>or</a:t>
            </a:r>
            <a:r>
              <a:rPr spc="10" dirty="0"/>
              <a:t> </a:t>
            </a:r>
            <a:r>
              <a:rPr spc="-15" dirty="0"/>
              <a:t>are</a:t>
            </a:r>
            <a:r>
              <a:rPr spc="10" dirty="0"/>
              <a:t> </a:t>
            </a:r>
            <a:r>
              <a:rPr spc="-25" dirty="0"/>
              <a:t>any</a:t>
            </a:r>
            <a:r>
              <a:rPr spc="20" dirty="0"/>
              <a:t> </a:t>
            </a:r>
            <a:r>
              <a:rPr spc="-20" dirty="0"/>
              <a:t>text,</a:t>
            </a:r>
            <a:r>
              <a:rPr spc="25" dirty="0"/>
              <a:t> </a:t>
            </a:r>
            <a:r>
              <a:rPr dirty="0"/>
              <a:t>charts,</a:t>
            </a:r>
            <a:r>
              <a:rPr spc="5" dirty="0"/>
              <a:t> </a:t>
            </a:r>
            <a:r>
              <a:rPr spc="-5" dirty="0"/>
              <a:t>or</a:t>
            </a:r>
            <a:r>
              <a:rPr spc="-15" dirty="0"/>
              <a:t> </a:t>
            </a:r>
            <a:r>
              <a:rPr spc="-10" dirty="0"/>
              <a:t>tables</a:t>
            </a:r>
            <a:r>
              <a:rPr spc="30" dirty="0"/>
              <a:t> </a:t>
            </a:r>
            <a:r>
              <a:rPr spc="-10" dirty="0"/>
              <a:t>copied</a:t>
            </a:r>
            <a:r>
              <a:rPr spc="25" dirty="0"/>
              <a:t> </a:t>
            </a:r>
            <a:r>
              <a:rPr spc="-10" dirty="0"/>
              <a:t>directly</a:t>
            </a:r>
            <a:r>
              <a:rPr spc="20" dirty="0"/>
              <a:t> </a:t>
            </a:r>
            <a:r>
              <a:rPr spc="-15" dirty="0"/>
              <a:t>from </a:t>
            </a:r>
            <a:r>
              <a:rPr spc="-620" dirty="0"/>
              <a:t> </a:t>
            </a:r>
            <a:r>
              <a:rPr spc="-5" dirty="0"/>
              <a:t>another</a:t>
            </a:r>
            <a:r>
              <a:rPr spc="25" dirty="0"/>
              <a:t> </a:t>
            </a:r>
            <a:r>
              <a:rPr spc="-10" dirty="0"/>
              <a:t>source?</a:t>
            </a:r>
          </a:p>
          <a:p>
            <a:pPr marL="1758950">
              <a:lnSpc>
                <a:spcPct val="100000"/>
              </a:lnSpc>
            </a:pPr>
            <a:endParaRPr sz="2750"/>
          </a:p>
          <a:p>
            <a:pPr marL="1771650">
              <a:lnSpc>
                <a:spcPct val="100000"/>
              </a:lnSpc>
              <a:tabLst>
                <a:tab pos="2686050" algn="l"/>
              </a:tabLst>
            </a:pPr>
            <a:r>
              <a:rPr spc="-75" dirty="0"/>
              <a:t>Yes	</a:t>
            </a:r>
            <a:r>
              <a:rPr spc="-5" dirty="0"/>
              <a:t>Is</a:t>
            </a:r>
            <a:r>
              <a:rPr spc="5" dirty="0"/>
              <a:t> </a:t>
            </a:r>
            <a:r>
              <a:rPr dirty="0"/>
              <a:t>the</a:t>
            </a:r>
            <a:r>
              <a:rPr spc="-5" dirty="0"/>
              <a:t> </a:t>
            </a:r>
            <a:r>
              <a:rPr spc="-10" dirty="0"/>
              <a:t>copied</a:t>
            </a:r>
            <a:r>
              <a:rPr spc="25" dirty="0"/>
              <a:t> </a:t>
            </a:r>
            <a:r>
              <a:rPr spc="-15" dirty="0"/>
              <a:t>material</a:t>
            </a:r>
            <a:r>
              <a:rPr spc="30" dirty="0"/>
              <a:t> </a:t>
            </a:r>
            <a:r>
              <a:rPr spc="-15" dirty="0"/>
              <a:t>longer</a:t>
            </a:r>
            <a:r>
              <a:rPr spc="30" dirty="0"/>
              <a:t> </a:t>
            </a:r>
            <a:r>
              <a:rPr spc="-5" dirty="0"/>
              <a:t>than</a:t>
            </a:r>
            <a:r>
              <a:rPr dirty="0"/>
              <a:t> 2 </a:t>
            </a:r>
            <a:r>
              <a:rPr spc="-15" dirty="0"/>
              <a:t>paragraphs?</a:t>
            </a:r>
          </a:p>
          <a:p>
            <a:pPr marL="2686050">
              <a:lnSpc>
                <a:spcPct val="100000"/>
              </a:lnSpc>
              <a:tabLst>
                <a:tab pos="3599815" algn="l"/>
              </a:tabLst>
            </a:pPr>
            <a:r>
              <a:rPr spc="-75" dirty="0"/>
              <a:t>Yes	</a:t>
            </a:r>
            <a:r>
              <a:rPr spc="-15" dirty="0"/>
              <a:t>Complete</a:t>
            </a:r>
            <a:r>
              <a:rPr spc="35" dirty="0"/>
              <a:t> </a:t>
            </a:r>
            <a:r>
              <a:rPr dirty="0"/>
              <a:t>the</a:t>
            </a:r>
            <a:r>
              <a:rPr spc="-5" dirty="0"/>
              <a:t> </a:t>
            </a:r>
            <a:r>
              <a:rPr spc="-10" dirty="0"/>
              <a:t>Copyright</a:t>
            </a:r>
            <a:r>
              <a:rPr spc="35" dirty="0"/>
              <a:t> </a:t>
            </a:r>
            <a:r>
              <a:rPr spc="-10" dirty="0"/>
              <a:t>Permission</a:t>
            </a:r>
            <a:r>
              <a:rPr spc="-20" dirty="0"/>
              <a:t> Request</a:t>
            </a:r>
            <a:r>
              <a:rPr spc="35" dirty="0"/>
              <a:t> </a:t>
            </a:r>
            <a:r>
              <a:rPr spc="-15" dirty="0"/>
              <a:t>form.</a:t>
            </a:r>
          </a:p>
          <a:p>
            <a:pPr marL="3600450">
              <a:lnSpc>
                <a:spcPct val="100000"/>
              </a:lnSpc>
            </a:pPr>
            <a:r>
              <a:rPr spc="-10" dirty="0"/>
              <a:t>Then</a:t>
            </a:r>
            <a:r>
              <a:rPr spc="10" dirty="0"/>
              <a:t> </a:t>
            </a:r>
            <a:r>
              <a:rPr spc="-15" dirty="0"/>
              <a:t>go </a:t>
            </a:r>
            <a:r>
              <a:rPr spc="-10" dirty="0"/>
              <a:t>to</a:t>
            </a:r>
            <a:r>
              <a:rPr spc="-35" dirty="0"/>
              <a:t> </a:t>
            </a:r>
            <a:r>
              <a:rPr spc="-10" dirty="0"/>
              <a:t>question</a:t>
            </a:r>
            <a:r>
              <a:rPr spc="15" dirty="0"/>
              <a:t> </a:t>
            </a:r>
            <a:r>
              <a:rPr dirty="0"/>
              <a:t>2.</a:t>
            </a:r>
          </a:p>
          <a:p>
            <a:pPr marL="1758950">
              <a:lnSpc>
                <a:spcPct val="100000"/>
              </a:lnSpc>
              <a:spcBef>
                <a:spcPts val="5"/>
              </a:spcBef>
            </a:pPr>
            <a:endParaRPr sz="2750"/>
          </a:p>
          <a:p>
            <a:pPr marL="3600450" marR="132715" indent="-914400">
              <a:lnSpc>
                <a:spcPct val="100000"/>
              </a:lnSpc>
              <a:tabLst>
                <a:tab pos="3599815" algn="l"/>
              </a:tabLst>
            </a:pPr>
            <a:r>
              <a:rPr spc="-5" dirty="0"/>
              <a:t>No	</a:t>
            </a:r>
            <a:r>
              <a:rPr dirty="0"/>
              <a:t>Place</a:t>
            </a:r>
            <a:r>
              <a:rPr spc="-10" dirty="0"/>
              <a:t> </a:t>
            </a:r>
            <a:r>
              <a:rPr dirty="0"/>
              <a:t>the</a:t>
            </a:r>
            <a:r>
              <a:rPr spc="15" dirty="0"/>
              <a:t> </a:t>
            </a:r>
            <a:r>
              <a:rPr spc="-15" dirty="0"/>
              <a:t>material</a:t>
            </a:r>
            <a:r>
              <a:rPr spc="10" dirty="0"/>
              <a:t> </a:t>
            </a:r>
            <a:r>
              <a:rPr spc="-5" dirty="0"/>
              <a:t>in</a:t>
            </a:r>
            <a:r>
              <a:rPr spc="5" dirty="0"/>
              <a:t> </a:t>
            </a:r>
            <a:r>
              <a:rPr spc="-15" dirty="0"/>
              <a:t>quotes</a:t>
            </a:r>
            <a:r>
              <a:rPr spc="2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10" dirty="0"/>
              <a:t>acknowledge</a:t>
            </a:r>
            <a:r>
              <a:rPr spc="55" dirty="0"/>
              <a:t> </a:t>
            </a:r>
            <a:r>
              <a:rPr spc="-5" dirty="0"/>
              <a:t>the </a:t>
            </a:r>
            <a:r>
              <a:rPr spc="-620" dirty="0"/>
              <a:t> </a:t>
            </a:r>
            <a:r>
              <a:rPr spc="-10" dirty="0"/>
              <a:t>source </a:t>
            </a:r>
            <a:r>
              <a:rPr spc="-5" dirty="0"/>
              <a:t>with</a:t>
            </a:r>
            <a:r>
              <a:rPr spc="5" dirty="0"/>
              <a:t> </a:t>
            </a:r>
            <a:r>
              <a:rPr dirty="0"/>
              <a:t>a</a:t>
            </a:r>
            <a:r>
              <a:rPr spc="20" dirty="0"/>
              <a:t> </a:t>
            </a:r>
            <a:r>
              <a:rPr spc="-15" dirty="0"/>
              <a:t>standard</a:t>
            </a:r>
            <a:r>
              <a:rPr spc="5" dirty="0"/>
              <a:t> </a:t>
            </a:r>
            <a:r>
              <a:rPr spc="-20" dirty="0"/>
              <a:t>reference</a:t>
            </a:r>
            <a:r>
              <a:rPr spc="55" dirty="0"/>
              <a:t> </a:t>
            </a:r>
            <a:r>
              <a:rPr spc="-10" dirty="0"/>
              <a:t>citation.</a:t>
            </a:r>
          </a:p>
          <a:p>
            <a:pPr marL="1758950">
              <a:lnSpc>
                <a:spcPct val="100000"/>
              </a:lnSpc>
            </a:pPr>
            <a:endParaRPr sz="2750"/>
          </a:p>
          <a:p>
            <a:pPr marL="1771650">
              <a:lnSpc>
                <a:spcPct val="100000"/>
              </a:lnSpc>
              <a:spcBef>
                <a:spcPts val="5"/>
              </a:spcBef>
              <a:tabLst>
                <a:tab pos="2685415" algn="l"/>
              </a:tabLst>
            </a:pPr>
            <a:r>
              <a:rPr spc="-5" dirty="0"/>
              <a:t>No	Go</a:t>
            </a:r>
            <a:r>
              <a:rPr spc="-20" dirty="0"/>
              <a:t> </a:t>
            </a:r>
            <a:r>
              <a:rPr spc="-10" dirty="0"/>
              <a:t>to</a:t>
            </a:r>
            <a:r>
              <a:rPr spc="-20" dirty="0"/>
              <a:t> </a:t>
            </a:r>
            <a:r>
              <a:rPr spc="-10" dirty="0"/>
              <a:t>question </a:t>
            </a:r>
            <a:r>
              <a:rPr dirty="0"/>
              <a:t>2.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034539" y="3177539"/>
            <a:ext cx="213360" cy="213360"/>
            <a:chOff x="2034539" y="3177539"/>
            <a:chExt cx="213360" cy="213360"/>
          </a:xfrm>
        </p:grpSpPr>
        <p:sp>
          <p:nvSpPr>
            <p:cNvPr id="4" name="object 4"/>
            <p:cNvSpPr/>
            <p:nvPr/>
          </p:nvSpPr>
          <p:spPr>
            <a:xfrm>
              <a:off x="2040889" y="3183889"/>
              <a:ext cx="200660" cy="200660"/>
            </a:xfrm>
            <a:custGeom>
              <a:avLst/>
              <a:gdLst/>
              <a:ahLst/>
              <a:cxnLst/>
              <a:rect l="l" t="t" r="r" b="b"/>
              <a:pathLst>
                <a:path w="200660" h="200660">
                  <a:moveTo>
                    <a:pt x="200660" y="0"/>
                  </a:moveTo>
                  <a:lnTo>
                    <a:pt x="0" y="0"/>
                  </a:lnTo>
                  <a:lnTo>
                    <a:pt x="0" y="200660"/>
                  </a:lnTo>
                  <a:lnTo>
                    <a:pt x="200660" y="200660"/>
                  </a:lnTo>
                  <a:lnTo>
                    <a:pt x="200660" y="0"/>
                  </a:lnTo>
                  <a:close/>
                </a:path>
              </a:pathLst>
            </a:custGeom>
            <a:solidFill>
              <a:srgbClr val="5B9B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40889" y="3183889"/>
              <a:ext cx="200660" cy="200660"/>
            </a:xfrm>
            <a:custGeom>
              <a:avLst/>
              <a:gdLst/>
              <a:ahLst/>
              <a:cxnLst/>
              <a:rect l="l" t="t" r="r" b="b"/>
              <a:pathLst>
                <a:path w="200660" h="200660">
                  <a:moveTo>
                    <a:pt x="0" y="0"/>
                  </a:moveTo>
                  <a:lnTo>
                    <a:pt x="200660" y="0"/>
                  </a:lnTo>
                  <a:lnTo>
                    <a:pt x="200660" y="200660"/>
                  </a:lnTo>
                  <a:lnTo>
                    <a:pt x="0" y="20066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2938779" y="3578859"/>
            <a:ext cx="213360" cy="233679"/>
            <a:chOff x="2938779" y="3578859"/>
            <a:chExt cx="213360" cy="233679"/>
          </a:xfrm>
        </p:grpSpPr>
        <p:sp>
          <p:nvSpPr>
            <p:cNvPr id="7" name="object 7"/>
            <p:cNvSpPr/>
            <p:nvPr/>
          </p:nvSpPr>
          <p:spPr>
            <a:xfrm>
              <a:off x="2945129" y="3585209"/>
              <a:ext cx="200660" cy="220979"/>
            </a:xfrm>
            <a:custGeom>
              <a:avLst/>
              <a:gdLst/>
              <a:ahLst/>
              <a:cxnLst/>
              <a:rect l="l" t="t" r="r" b="b"/>
              <a:pathLst>
                <a:path w="200660" h="220979">
                  <a:moveTo>
                    <a:pt x="200660" y="0"/>
                  </a:moveTo>
                  <a:lnTo>
                    <a:pt x="0" y="0"/>
                  </a:lnTo>
                  <a:lnTo>
                    <a:pt x="0" y="220980"/>
                  </a:lnTo>
                  <a:lnTo>
                    <a:pt x="200660" y="220980"/>
                  </a:lnTo>
                  <a:lnTo>
                    <a:pt x="200660" y="0"/>
                  </a:lnTo>
                  <a:close/>
                </a:path>
              </a:pathLst>
            </a:custGeom>
            <a:solidFill>
              <a:srgbClr val="5B9B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945129" y="3585209"/>
              <a:ext cx="200660" cy="220979"/>
            </a:xfrm>
            <a:custGeom>
              <a:avLst/>
              <a:gdLst/>
              <a:ahLst/>
              <a:cxnLst/>
              <a:rect l="l" t="t" r="r" b="b"/>
              <a:pathLst>
                <a:path w="200660" h="220979">
                  <a:moveTo>
                    <a:pt x="0" y="0"/>
                  </a:moveTo>
                  <a:lnTo>
                    <a:pt x="200660" y="0"/>
                  </a:lnTo>
                  <a:lnTo>
                    <a:pt x="200660" y="220980"/>
                  </a:lnTo>
                  <a:lnTo>
                    <a:pt x="0" y="22098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893060" y="4859020"/>
            <a:ext cx="213360" cy="259079"/>
            <a:chOff x="2893060" y="4859020"/>
            <a:chExt cx="213360" cy="259079"/>
          </a:xfrm>
        </p:grpSpPr>
        <p:sp>
          <p:nvSpPr>
            <p:cNvPr id="10" name="object 10"/>
            <p:cNvSpPr/>
            <p:nvPr/>
          </p:nvSpPr>
          <p:spPr>
            <a:xfrm>
              <a:off x="2899410" y="4865370"/>
              <a:ext cx="200660" cy="246379"/>
            </a:xfrm>
            <a:custGeom>
              <a:avLst/>
              <a:gdLst/>
              <a:ahLst/>
              <a:cxnLst/>
              <a:rect l="l" t="t" r="r" b="b"/>
              <a:pathLst>
                <a:path w="200660" h="246379">
                  <a:moveTo>
                    <a:pt x="200660" y="0"/>
                  </a:moveTo>
                  <a:lnTo>
                    <a:pt x="0" y="0"/>
                  </a:lnTo>
                  <a:lnTo>
                    <a:pt x="0" y="246379"/>
                  </a:lnTo>
                  <a:lnTo>
                    <a:pt x="200660" y="246379"/>
                  </a:lnTo>
                  <a:lnTo>
                    <a:pt x="200660" y="0"/>
                  </a:lnTo>
                  <a:close/>
                </a:path>
              </a:pathLst>
            </a:custGeom>
            <a:solidFill>
              <a:srgbClr val="5B9B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99410" y="4865370"/>
              <a:ext cx="200660" cy="246379"/>
            </a:xfrm>
            <a:custGeom>
              <a:avLst/>
              <a:gdLst/>
              <a:ahLst/>
              <a:cxnLst/>
              <a:rect l="l" t="t" r="r" b="b"/>
              <a:pathLst>
                <a:path w="200660" h="246379">
                  <a:moveTo>
                    <a:pt x="0" y="0"/>
                  </a:moveTo>
                  <a:lnTo>
                    <a:pt x="200660" y="0"/>
                  </a:lnTo>
                  <a:lnTo>
                    <a:pt x="200660" y="246379"/>
                  </a:lnTo>
                  <a:lnTo>
                    <a:pt x="0" y="246379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2006600" y="6131559"/>
            <a:ext cx="241300" cy="213360"/>
            <a:chOff x="2006600" y="6131559"/>
            <a:chExt cx="241300" cy="213360"/>
          </a:xfrm>
        </p:grpSpPr>
        <p:sp>
          <p:nvSpPr>
            <p:cNvPr id="13" name="object 13"/>
            <p:cNvSpPr/>
            <p:nvPr/>
          </p:nvSpPr>
          <p:spPr>
            <a:xfrm>
              <a:off x="2012950" y="6137909"/>
              <a:ext cx="228600" cy="200660"/>
            </a:xfrm>
            <a:custGeom>
              <a:avLst/>
              <a:gdLst/>
              <a:ahLst/>
              <a:cxnLst/>
              <a:rect l="l" t="t" r="r" b="b"/>
              <a:pathLst>
                <a:path w="228600" h="200660">
                  <a:moveTo>
                    <a:pt x="228600" y="0"/>
                  </a:moveTo>
                  <a:lnTo>
                    <a:pt x="0" y="0"/>
                  </a:lnTo>
                  <a:lnTo>
                    <a:pt x="0" y="200659"/>
                  </a:lnTo>
                  <a:lnTo>
                    <a:pt x="228600" y="200659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5B9B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012950" y="6137909"/>
              <a:ext cx="228600" cy="200660"/>
            </a:xfrm>
            <a:custGeom>
              <a:avLst/>
              <a:gdLst/>
              <a:ahLst/>
              <a:cxnLst/>
              <a:rect l="l" t="t" r="r" b="b"/>
              <a:pathLst>
                <a:path w="228600" h="200660">
                  <a:moveTo>
                    <a:pt x="0" y="0"/>
                  </a:moveTo>
                  <a:lnTo>
                    <a:pt x="228600" y="0"/>
                  </a:lnTo>
                  <a:lnTo>
                    <a:pt x="228600" y="200659"/>
                  </a:lnTo>
                  <a:lnTo>
                    <a:pt x="0" y="200659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4733035" y="607567"/>
            <a:ext cx="24796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" dirty="0">
                <a:solidFill>
                  <a:srgbClr val="000000"/>
                </a:solidFill>
                <a:latin typeface="Calibri"/>
                <a:cs typeface="Calibri"/>
              </a:rPr>
              <a:t>Copyright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16069" y="2597150"/>
            <a:ext cx="3235960" cy="650240"/>
          </a:xfrm>
          <a:custGeom>
            <a:avLst/>
            <a:gdLst/>
            <a:ahLst/>
            <a:cxnLst/>
            <a:rect l="l" t="t" r="r" b="b"/>
            <a:pathLst>
              <a:path w="3235959" h="650239">
                <a:moveTo>
                  <a:pt x="0" y="325120"/>
                </a:moveTo>
                <a:lnTo>
                  <a:pt x="14770" y="281004"/>
                </a:lnTo>
                <a:lnTo>
                  <a:pt x="40433" y="252572"/>
                </a:lnTo>
                <a:lnTo>
                  <a:pt x="78083" y="225056"/>
                </a:lnTo>
                <a:lnTo>
                  <a:pt x="127149" y="198571"/>
                </a:lnTo>
                <a:lnTo>
                  <a:pt x="187058" y="173232"/>
                </a:lnTo>
                <a:lnTo>
                  <a:pt x="257241" y="149154"/>
                </a:lnTo>
                <a:lnTo>
                  <a:pt x="296007" y="137623"/>
                </a:lnTo>
                <a:lnTo>
                  <a:pt x="337126" y="126451"/>
                </a:lnTo>
                <a:lnTo>
                  <a:pt x="380528" y="115651"/>
                </a:lnTo>
                <a:lnTo>
                  <a:pt x="426142" y="105239"/>
                </a:lnTo>
                <a:lnTo>
                  <a:pt x="473895" y="95227"/>
                </a:lnTo>
                <a:lnTo>
                  <a:pt x="523717" y="85631"/>
                </a:lnTo>
                <a:lnTo>
                  <a:pt x="575536" y="76466"/>
                </a:lnTo>
                <a:lnTo>
                  <a:pt x="629281" y="67744"/>
                </a:lnTo>
                <a:lnTo>
                  <a:pt x="684879" y="59481"/>
                </a:lnTo>
                <a:lnTo>
                  <a:pt x="742261" y="51692"/>
                </a:lnTo>
                <a:lnTo>
                  <a:pt x="801354" y="44389"/>
                </a:lnTo>
                <a:lnTo>
                  <a:pt x="862088" y="37589"/>
                </a:lnTo>
                <a:lnTo>
                  <a:pt x="924390" y="31304"/>
                </a:lnTo>
                <a:lnTo>
                  <a:pt x="988189" y="25550"/>
                </a:lnTo>
                <a:lnTo>
                  <a:pt x="1053414" y="20341"/>
                </a:lnTo>
                <a:lnTo>
                  <a:pt x="1119994" y="15690"/>
                </a:lnTo>
                <a:lnTo>
                  <a:pt x="1187857" y="11614"/>
                </a:lnTo>
                <a:lnTo>
                  <a:pt x="1256931" y="8125"/>
                </a:lnTo>
                <a:lnTo>
                  <a:pt x="1327146" y="5238"/>
                </a:lnTo>
                <a:lnTo>
                  <a:pt x="1398429" y="2968"/>
                </a:lnTo>
                <a:lnTo>
                  <a:pt x="1470710" y="1328"/>
                </a:lnTo>
                <a:lnTo>
                  <a:pt x="1543918" y="334"/>
                </a:lnTo>
                <a:lnTo>
                  <a:pt x="1617980" y="0"/>
                </a:lnTo>
                <a:lnTo>
                  <a:pt x="1692041" y="334"/>
                </a:lnTo>
                <a:lnTo>
                  <a:pt x="1765249" y="1328"/>
                </a:lnTo>
                <a:lnTo>
                  <a:pt x="1837530" y="2968"/>
                </a:lnTo>
                <a:lnTo>
                  <a:pt x="1908813" y="5238"/>
                </a:lnTo>
                <a:lnTo>
                  <a:pt x="1979028" y="8125"/>
                </a:lnTo>
                <a:lnTo>
                  <a:pt x="2048102" y="11614"/>
                </a:lnTo>
                <a:lnTo>
                  <a:pt x="2115965" y="15690"/>
                </a:lnTo>
                <a:lnTo>
                  <a:pt x="2182545" y="20341"/>
                </a:lnTo>
                <a:lnTo>
                  <a:pt x="2247770" y="25550"/>
                </a:lnTo>
                <a:lnTo>
                  <a:pt x="2311569" y="31304"/>
                </a:lnTo>
                <a:lnTo>
                  <a:pt x="2373871" y="37589"/>
                </a:lnTo>
                <a:lnTo>
                  <a:pt x="2434605" y="44389"/>
                </a:lnTo>
                <a:lnTo>
                  <a:pt x="2493698" y="51692"/>
                </a:lnTo>
                <a:lnTo>
                  <a:pt x="2551080" y="59481"/>
                </a:lnTo>
                <a:lnTo>
                  <a:pt x="2606678" y="67744"/>
                </a:lnTo>
                <a:lnTo>
                  <a:pt x="2660423" y="76466"/>
                </a:lnTo>
                <a:lnTo>
                  <a:pt x="2712242" y="85631"/>
                </a:lnTo>
                <a:lnTo>
                  <a:pt x="2762064" y="95227"/>
                </a:lnTo>
                <a:lnTo>
                  <a:pt x="2809817" y="105239"/>
                </a:lnTo>
                <a:lnTo>
                  <a:pt x="2855431" y="115651"/>
                </a:lnTo>
                <a:lnTo>
                  <a:pt x="2898833" y="126451"/>
                </a:lnTo>
                <a:lnTo>
                  <a:pt x="2939952" y="137623"/>
                </a:lnTo>
                <a:lnTo>
                  <a:pt x="2978718" y="149154"/>
                </a:lnTo>
                <a:lnTo>
                  <a:pt x="3015058" y="161028"/>
                </a:lnTo>
                <a:lnTo>
                  <a:pt x="3080175" y="185751"/>
                </a:lnTo>
                <a:lnTo>
                  <a:pt x="3134734" y="211677"/>
                </a:lnTo>
                <a:lnTo>
                  <a:pt x="3178164" y="238692"/>
                </a:lnTo>
                <a:lnTo>
                  <a:pt x="3209892" y="266680"/>
                </a:lnTo>
                <a:lnTo>
                  <a:pt x="3234295" y="310238"/>
                </a:lnTo>
                <a:lnTo>
                  <a:pt x="3235960" y="325120"/>
                </a:lnTo>
                <a:lnTo>
                  <a:pt x="3234295" y="340001"/>
                </a:lnTo>
                <a:lnTo>
                  <a:pt x="3209892" y="383559"/>
                </a:lnTo>
                <a:lnTo>
                  <a:pt x="3178164" y="411547"/>
                </a:lnTo>
                <a:lnTo>
                  <a:pt x="3134734" y="438562"/>
                </a:lnTo>
                <a:lnTo>
                  <a:pt x="3080175" y="464488"/>
                </a:lnTo>
                <a:lnTo>
                  <a:pt x="3015058" y="489211"/>
                </a:lnTo>
                <a:lnTo>
                  <a:pt x="2978718" y="501085"/>
                </a:lnTo>
                <a:lnTo>
                  <a:pt x="2939952" y="512616"/>
                </a:lnTo>
                <a:lnTo>
                  <a:pt x="2898833" y="523788"/>
                </a:lnTo>
                <a:lnTo>
                  <a:pt x="2855431" y="534588"/>
                </a:lnTo>
                <a:lnTo>
                  <a:pt x="2809817" y="545000"/>
                </a:lnTo>
                <a:lnTo>
                  <a:pt x="2762064" y="555012"/>
                </a:lnTo>
                <a:lnTo>
                  <a:pt x="2712242" y="564608"/>
                </a:lnTo>
                <a:lnTo>
                  <a:pt x="2660423" y="573773"/>
                </a:lnTo>
                <a:lnTo>
                  <a:pt x="2606678" y="582495"/>
                </a:lnTo>
                <a:lnTo>
                  <a:pt x="2551080" y="590758"/>
                </a:lnTo>
                <a:lnTo>
                  <a:pt x="2493698" y="598547"/>
                </a:lnTo>
                <a:lnTo>
                  <a:pt x="2434605" y="605850"/>
                </a:lnTo>
                <a:lnTo>
                  <a:pt x="2373871" y="612650"/>
                </a:lnTo>
                <a:lnTo>
                  <a:pt x="2311569" y="618935"/>
                </a:lnTo>
                <a:lnTo>
                  <a:pt x="2247770" y="624689"/>
                </a:lnTo>
                <a:lnTo>
                  <a:pt x="2182545" y="629898"/>
                </a:lnTo>
                <a:lnTo>
                  <a:pt x="2115965" y="634549"/>
                </a:lnTo>
                <a:lnTo>
                  <a:pt x="2048102" y="638625"/>
                </a:lnTo>
                <a:lnTo>
                  <a:pt x="1979028" y="642114"/>
                </a:lnTo>
                <a:lnTo>
                  <a:pt x="1908813" y="645001"/>
                </a:lnTo>
                <a:lnTo>
                  <a:pt x="1837530" y="647271"/>
                </a:lnTo>
                <a:lnTo>
                  <a:pt x="1765249" y="648911"/>
                </a:lnTo>
                <a:lnTo>
                  <a:pt x="1692041" y="649905"/>
                </a:lnTo>
                <a:lnTo>
                  <a:pt x="1617980" y="650240"/>
                </a:lnTo>
                <a:lnTo>
                  <a:pt x="1543918" y="649905"/>
                </a:lnTo>
                <a:lnTo>
                  <a:pt x="1470710" y="648911"/>
                </a:lnTo>
                <a:lnTo>
                  <a:pt x="1398429" y="647271"/>
                </a:lnTo>
                <a:lnTo>
                  <a:pt x="1327146" y="645001"/>
                </a:lnTo>
                <a:lnTo>
                  <a:pt x="1256931" y="642114"/>
                </a:lnTo>
                <a:lnTo>
                  <a:pt x="1187857" y="638625"/>
                </a:lnTo>
                <a:lnTo>
                  <a:pt x="1119994" y="634549"/>
                </a:lnTo>
                <a:lnTo>
                  <a:pt x="1053414" y="629898"/>
                </a:lnTo>
                <a:lnTo>
                  <a:pt x="988189" y="624689"/>
                </a:lnTo>
                <a:lnTo>
                  <a:pt x="924390" y="618935"/>
                </a:lnTo>
                <a:lnTo>
                  <a:pt x="862088" y="612650"/>
                </a:lnTo>
                <a:lnTo>
                  <a:pt x="801354" y="605850"/>
                </a:lnTo>
                <a:lnTo>
                  <a:pt x="742261" y="598547"/>
                </a:lnTo>
                <a:lnTo>
                  <a:pt x="684879" y="590758"/>
                </a:lnTo>
                <a:lnTo>
                  <a:pt x="629281" y="582495"/>
                </a:lnTo>
                <a:lnTo>
                  <a:pt x="575536" y="573773"/>
                </a:lnTo>
                <a:lnTo>
                  <a:pt x="523717" y="564608"/>
                </a:lnTo>
                <a:lnTo>
                  <a:pt x="473895" y="555012"/>
                </a:lnTo>
                <a:lnTo>
                  <a:pt x="426142" y="545000"/>
                </a:lnTo>
                <a:lnTo>
                  <a:pt x="380528" y="534588"/>
                </a:lnTo>
                <a:lnTo>
                  <a:pt x="337126" y="523788"/>
                </a:lnTo>
                <a:lnTo>
                  <a:pt x="296007" y="512616"/>
                </a:lnTo>
                <a:lnTo>
                  <a:pt x="257241" y="501085"/>
                </a:lnTo>
                <a:lnTo>
                  <a:pt x="220901" y="489211"/>
                </a:lnTo>
                <a:lnTo>
                  <a:pt x="155784" y="464488"/>
                </a:lnTo>
                <a:lnTo>
                  <a:pt x="101225" y="438562"/>
                </a:lnTo>
                <a:lnTo>
                  <a:pt x="57795" y="411547"/>
                </a:lnTo>
                <a:lnTo>
                  <a:pt x="26067" y="383559"/>
                </a:lnTo>
                <a:lnTo>
                  <a:pt x="1664" y="340001"/>
                </a:lnTo>
                <a:lnTo>
                  <a:pt x="0" y="325120"/>
                </a:lnTo>
                <a:close/>
              </a:path>
            </a:pathLst>
          </a:custGeom>
          <a:ln w="2794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3763" y="1730247"/>
            <a:ext cx="967105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any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graphs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(photos,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drawings,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illustrations),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video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audio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segments,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any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elements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content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wholly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</a:t>
            </a:r>
            <a:r>
              <a:rPr sz="2800" b="1" spc="-10" dirty="0">
                <a:latin typeface="Calibri"/>
                <a:cs typeface="Calibri"/>
              </a:rPr>
              <a:t>in </a:t>
            </a:r>
            <a:r>
              <a:rPr sz="2800" b="1" spc="-5" dirty="0">
                <a:latin typeface="Calibri"/>
                <a:cs typeface="Calibri"/>
              </a:rPr>
              <a:t> part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another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source?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57705" y="3437128"/>
            <a:ext cx="5029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215" dirty="0">
                <a:latin typeface="Calibri"/>
                <a:cs typeface="Calibri"/>
              </a:rPr>
              <a:t>Y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2614" y="3437128"/>
            <a:ext cx="7398384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latin typeface="Calibri"/>
                <a:cs typeface="Calibri"/>
              </a:rPr>
              <a:t>Complete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the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Copyright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Permission</a:t>
            </a:r>
            <a:r>
              <a:rPr sz="2800" b="1" spc="-20" dirty="0">
                <a:latin typeface="Calibri"/>
                <a:cs typeface="Calibri"/>
              </a:rPr>
              <a:t> Request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form.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to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question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57705" y="4717288"/>
            <a:ext cx="5029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215" dirty="0">
                <a:latin typeface="Calibri"/>
                <a:cs typeface="Calibri"/>
              </a:rPr>
              <a:t>Y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371094" y="5132816"/>
            <a:ext cx="2489200" cy="0"/>
          </a:xfrm>
          <a:custGeom>
            <a:avLst/>
            <a:gdLst/>
            <a:ahLst/>
            <a:cxnLst/>
            <a:rect l="l" t="t" r="r" b="b"/>
            <a:pathLst>
              <a:path w="2489200">
                <a:moveTo>
                  <a:pt x="0" y="0"/>
                </a:moveTo>
                <a:lnTo>
                  <a:pt x="2488966" y="0"/>
                </a:lnTo>
              </a:path>
            </a:pathLst>
          </a:custGeom>
          <a:ln w="32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42614" y="4717288"/>
            <a:ext cx="514032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Calibri"/>
                <a:cs typeface="Calibri"/>
              </a:rPr>
              <a:t>Stock or </a:t>
            </a:r>
            <a:r>
              <a:rPr sz="2800" b="1" spc="-10" dirty="0">
                <a:latin typeface="Calibri"/>
                <a:cs typeface="Calibri"/>
              </a:rPr>
              <a:t>purchased photo? Source: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to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question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57705" y="5997447"/>
            <a:ext cx="4502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Calibri"/>
                <a:cs typeface="Calibri"/>
              </a:rPr>
              <a:t>No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42614" y="5997447"/>
            <a:ext cx="65246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Calibri"/>
                <a:cs typeface="Calibri"/>
              </a:rPr>
              <a:t>No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permission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required.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Go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to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question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330960" y="3561079"/>
            <a:ext cx="266700" cy="314960"/>
            <a:chOff x="1330960" y="3561079"/>
            <a:chExt cx="266700" cy="314960"/>
          </a:xfrm>
        </p:grpSpPr>
        <p:sp>
          <p:nvSpPr>
            <p:cNvPr id="11" name="object 11"/>
            <p:cNvSpPr/>
            <p:nvPr/>
          </p:nvSpPr>
          <p:spPr>
            <a:xfrm>
              <a:off x="1337310" y="3567429"/>
              <a:ext cx="254000" cy="302260"/>
            </a:xfrm>
            <a:custGeom>
              <a:avLst/>
              <a:gdLst/>
              <a:ahLst/>
              <a:cxnLst/>
              <a:rect l="l" t="t" r="r" b="b"/>
              <a:pathLst>
                <a:path w="254000" h="302260">
                  <a:moveTo>
                    <a:pt x="254000" y="0"/>
                  </a:moveTo>
                  <a:lnTo>
                    <a:pt x="0" y="0"/>
                  </a:lnTo>
                  <a:lnTo>
                    <a:pt x="0" y="302260"/>
                  </a:lnTo>
                  <a:lnTo>
                    <a:pt x="254000" y="302260"/>
                  </a:lnTo>
                  <a:lnTo>
                    <a:pt x="254000" y="0"/>
                  </a:lnTo>
                  <a:close/>
                </a:path>
              </a:pathLst>
            </a:custGeom>
            <a:solidFill>
              <a:srgbClr val="5B9B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37310" y="3567429"/>
              <a:ext cx="254000" cy="302260"/>
            </a:xfrm>
            <a:custGeom>
              <a:avLst/>
              <a:gdLst/>
              <a:ahLst/>
              <a:cxnLst/>
              <a:rect l="l" t="t" r="r" b="b"/>
              <a:pathLst>
                <a:path w="254000" h="302260">
                  <a:moveTo>
                    <a:pt x="0" y="0"/>
                  </a:moveTo>
                  <a:lnTo>
                    <a:pt x="254000" y="0"/>
                  </a:lnTo>
                  <a:lnTo>
                    <a:pt x="254000" y="302260"/>
                  </a:lnTo>
                  <a:lnTo>
                    <a:pt x="0" y="30226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338580" y="4831079"/>
            <a:ext cx="269240" cy="261620"/>
            <a:chOff x="1338580" y="4831079"/>
            <a:chExt cx="269240" cy="261620"/>
          </a:xfrm>
        </p:grpSpPr>
        <p:sp>
          <p:nvSpPr>
            <p:cNvPr id="14" name="object 14"/>
            <p:cNvSpPr/>
            <p:nvPr/>
          </p:nvSpPr>
          <p:spPr>
            <a:xfrm>
              <a:off x="1344930" y="4837429"/>
              <a:ext cx="256540" cy="248920"/>
            </a:xfrm>
            <a:custGeom>
              <a:avLst/>
              <a:gdLst/>
              <a:ahLst/>
              <a:cxnLst/>
              <a:rect l="l" t="t" r="r" b="b"/>
              <a:pathLst>
                <a:path w="256540" h="248920">
                  <a:moveTo>
                    <a:pt x="256540" y="0"/>
                  </a:moveTo>
                  <a:lnTo>
                    <a:pt x="0" y="0"/>
                  </a:lnTo>
                  <a:lnTo>
                    <a:pt x="0" y="248920"/>
                  </a:lnTo>
                  <a:lnTo>
                    <a:pt x="256540" y="248920"/>
                  </a:lnTo>
                  <a:lnTo>
                    <a:pt x="256540" y="0"/>
                  </a:lnTo>
                  <a:close/>
                </a:path>
              </a:pathLst>
            </a:custGeom>
            <a:solidFill>
              <a:srgbClr val="5B9B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44930" y="4837429"/>
              <a:ext cx="256540" cy="248920"/>
            </a:xfrm>
            <a:custGeom>
              <a:avLst/>
              <a:gdLst/>
              <a:ahLst/>
              <a:cxnLst/>
              <a:rect l="l" t="t" r="r" b="b"/>
              <a:pathLst>
                <a:path w="256540" h="248920">
                  <a:moveTo>
                    <a:pt x="0" y="0"/>
                  </a:moveTo>
                  <a:lnTo>
                    <a:pt x="256540" y="0"/>
                  </a:lnTo>
                  <a:lnTo>
                    <a:pt x="256540" y="248920"/>
                  </a:lnTo>
                  <a:lnTo>
                    <a:pt x="0" y="24892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348739" y="6075679"/>
            <a:ext cx="287020" cy="297180"/>
            <a:chOff x="1348739" y="6075679"/>
            <a:chExt cx="287020" cy="297180"/>
          </a:xfrm>
        </p:grpSpPr>
        <p:sp>
          <p:nvSpPr>
            <p:cNvPr id="17" name="object 17"/>
            <p:cNvSpPr/>
            <p:nvPr/>
          </p:nvSpPr>
          <p:spPr>
            <a:xfrm>
              <a:off x="1355089" y="6082029"/>
              <a:ext cx="274320" cy="284480"/>
            </a:xfrm>
            <a:custGeom>
              <a:avLst/>
              <a:gdLst/>
              <a:ahLst/>
              <a:cxnLst/>
              <a:rect l="l" t="t" r="r" b="b"/>
              <a:pathLst>
                <a:path w="274319" h="284479">
                  <a:moveTo>
                    <a:pt x="274320" y="0"/>
                  </a:moveTo>
                  <a:lnTo>
                    <a:pt x="0" y="0"/>
                  </a:lnTo>
                  <a:lnTo>
                    <a:pt x="0" y="284480"/>
                  </a:lnTo>
                  <a:lnTo>
                    <a:pt x="274320" y="284480"/>
                  </a:lnTo>
                  <a:lnTo>
                    <a:pt x="274320" y="0"/>
                  </a:lnTo>
                  <a:close/>
                </a:path>
              </a:pathLst>
            </a:custGeom>
            <a:solidFill>
              <a:srgbClr val="5B9B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55089" y="6082029"/>
              <a:ext cx="274320" cy="284480"/>
            </a:xfrm>
            <a:custGeom>
              <a:avLst/>
              <a:gdLst/>
              <a:ahLst/>
              <a:cxnLst/>
              <a:rect l="l" t="t" r="r" b="b"/>
              <a:pathLst>
                <a:path w="274319" h="284479">
                  <a:moveTo>
                    <a:pt x="0" y="0"/>
                  </a:moveTo>
                  <a:lnTo>
                    <a:pt x="274320" y="0"/>
                  </a:lnTo>
                  <a:lnTo>
                    <a:pt x="274320" y="284480"/>
                  </a:lnTo>
                  <a:lnTo>
                    <a:pt x="0" y="28448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4857115" y="574262"/>
            <a:ext cx="24796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" dirty="0">
                <a:solidFill>
                  <a:srgbClr val="000000"/>
                </a:solidFill>
                <a:latin typeface="Calibri"/>
                <a:cs typeface="Calibri"/>
              </a:rPr>
              <a:t>Copyright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6175" y="3095637"/>
            <a:ext cx="1129776" cy="147633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507740" y="211511"/>
            <a:ext cx="5511800" cy="0"/>
          </a:xfrm>
          <a:custGeom>
            <a:avLst/>
            <a:gdLst/>
            <a:ahLst/>
            <a:cxnLst/>
            <a:rect l="l" t="t" r="r" b="b"/>
            <a:pathLst>
              <a:path w="5511800">
                <a:moveTo>
                  <a:pt x="0" y="0"/>
                </a:moveTo>
                <a:lnTo>
                  <a:pt x="5511620" y="0"/>
                </a:lnTo>
              </a:path>
            </a:pathLst>
          </a:custGeom>
          <a:ln w="210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295226" y="1197492"/>
            <a:ext cx="2386330" cy="0"/>
          </a:xfrm>
          <a:custGeom>
            <a:avLst/>
            <a:gdLst/>
            <a:ahLst/>
            <a:cxnLst/>
            <a:rect l="l" t="t" r="r" b="b"/>
            <a:pathLst>
              <a:path w="2386329">
                <a:moveTo>
                  <a:pt x="0" y="0"/>
                </a:moveTo>
                <a:lnTo>
                  <a:pt x="2386256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45617" y="1197492"/>
            <a:ext cx="2301875" cy="0"/>
          </a:xfrm>
          <a:custGeom>
            <a:avLst/>
            <a:gdLst/>
            <a:ahLst/>
            <a:cxnLst/>
            <a:rect l="l" t="t" r="r" b="b"/>
            <a:pathLst>
              <a:path w="2301875">
                <a:moveTo>
                  <a:pt x="0" y="0"/>
                </a:moveTo>
                <a:lnTo>
                  <a:pt x="2301788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95226" y="1366216"/>
            <a:ext cx="2386330" cy="0"/>
          </a:xfrm>
          <a:custGeom>
            <a:avLst/>
            <a:gdLst/>
            <a:ahLst/>
            <a:cxnLst/>
            <a:rect l="l" t="t" r="r" b="b"/>
            <a:pathLst>
              <a:path w="2386329">
                <a:moveTo>
                  <a:pt x="0" y="0"/>
                </a:moveTo>
                <a:lnTo>
                  <a:pt x="2386256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45617" y="1366216"/>
            <a:ext cx="2301875" cy="0"/>
          </a:xfrm>
          <a:custGeom>
            <a:avLst/>
            <a:gdLst/>
            <a:ahLst/>
            <a:cxnLst/>
            <a:rect l="l" t="t" r="r" b="b"/>
            <a:pathLst>
              <a:path w="2301875">
                <a:moveTo>
                  <a:pt x="0" y="0"/>
                </a:moveTo>
                <a:lnTo>
                  <a:pt x="2301788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74109" y="1545485"/>
            <a:ext cx="2407920" cy="0"/>
          </a:xfrm>
          <a:custGeom>
            <a:avLst/>
            <a:gdLst/>
            <a:ahLst/>
            <a:cxnLst/>
            <a:rect l="l" t="t" r="r" b="b"/>
            <a:pathLst>
              <a:path w="2407920">
                <a:moveTo>
                  <a:pt x="0" y="0"/>
                </a:moveTo>
                <a:lnTo>
                  <a:pt x="2407373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45617" y="1545485"/>
            <a:ext cx="2301875" cy="0"/>
          </a:xfrm>
          <a:custGeom>
            <a:avLst/>
            <a:gdLst/>
            <a:ahLst/>
            <a:cxnLst/>
            <a:rect l="l" t="t" r="r" b="b"/>
            <a:pathLst>
              <a:path w="2301875">
                <a:moveTo>
                  <a:pt x="0" y="0"/>
                </a:moveTo>
                <a:lnTo>
                  <a:pt x="2301788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45617" y="2346924"/>
            <a:ext cx="4857115" cy="0"/>
          </a:xfrm>
          <a:custGeom>
            <a:avLst/>
            <a:gdLst/>
            <a:ahLst/>
            <a:cxnLst/>
            <a:rect l="l" t="t" r="r" b="b"/>
            <a:pathLst>
              <a:path w="4857115">
                <a:moveTo>
                  <a:pt x="0" y="0"/>
                </a:moveTo>
                <a:lnTo>
                  <a:pt x="4856983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45617" y="2684373"/>
            <a:ext cx="4836160" cy="0"/>
          </a:xfrm>
          <a:custGeom>
            <a:avLst/>
            <a:gdLst/>
            <a:ahLst/>
            <a:cxnLst/>
            <a:rect l="l" t="t" r="r" b="b"/>
            <a:pathLst>
              <a:path w="4836159">
                <a:moveTo>
                  <a:pt x="0" y="0"/>
                </a:moveTo>
                <a:lnTo>
                  <a:pt x="4835865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845617" y="3032366"/>
            <a:ext cx="4836160" cy="0"/>
          </a:xfrm>
          <a:custGeom>
            <a:avLst/>
            <a:gdLst/>
            <a:ahLst/>
            <a:cxnLst/>
            <a:rect l="l" t="t" r="r" b="b"/>
            <a:pathLst>
              <a:path w="4836159">
                <a:moveTo>
                  <a:pt x="0" y="0"/>
                </a:moveTo>
                <a:lnTo>
                  <a:pt x="4835865" y="0"/>
                </a:lnTo>
              </a:path>
            </a:pathLst>
          </a:custGeom>
          <a:ln w="210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45617" y="3369814"/>
            <a:ext cx="4836160" cy="0"/>
          </a:xfrm>
          <a:custGeom>
            <a:avLst/>
            <a:gdLst/>
            <a:ahLst/>
            <a:cxnLst/>
            <a:rect l="l" t="t" r="r" b="b"/>
            <a:pathLst>
              <a:path w="4836159">
                <a:moveTo>
                  <a:pt x="0" y="0"/>
                </a:moveTo>
                <a:lnTo>
                  <a:pt x="4835865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45617" y="6122125"/>
            <a:ext cx="4836160" cy="0"/>
          </a:xfrm>
          <a:custGeom>
            <a:avLst/>
            <a:gdLst/>
            <a:ahLst/>
            <a:cxnLst/>
            <a:rect l="l" t="t" r="r" b="b"/>
            <a:pathLst>
              <a:path w="4836159">
                <a:moveTo>
                  <a:pt x="0" y="0"/>
                </a:moveTo>
                <a:lnTo>
                  <a:pt x="4835865" y="0"/>
                </a:lnTo>
              </a:path>
            </a:pathLst>
          </a:custGeom>
          <a:ln w="105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4563028" y="276582"/>
            <a:ext cx="3472179" cy="255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500" spc="45" dirty="0">
                <a:solidFill>
                  <a:srgbClr val="1F1F1F"/>
                </a:solidFill>
              </a:rPr>
              <a:t>Copyrigh</a:t>
            </a:r>
            <a:r>
              <a:rPr sz="1500" spc="30" dirty="0">
                <a:solidFill>
                  <a:srgbClr val="1F1F1F"/>
                </a:solidFill>
              </a:rPr>
              <a:t>t</a:t>
            </a:r>
            <a:r>
              <a:rPr sz="1500" spc="-100" dirty="0">
                <a:solidFill>
                  <a:srgbClr val="1F1F1F"/>
                </a:solidFill>
              </a:rPr>
              <a:t> </a:t>
            </a:r>
            <a:r>
              <a:rPr sz="1500" spc="20" dirty="0">
                <a:solidFill>
                  <a:srgbClr val="1F1F1F"/>
                </a:solidFill>
              </a:rPr>
              <a:t>Permissio</a:t>
            </a:r>
            <a:r>
              <a:rPr sz="1500" spc="30" dirty="0">
                <a:solidFill>
                  <a:srgbClr val="1F1F1F"/>
                </a:solidFill>
              </a:rPr>
              <a:t>n</a:t>
            </a:r>
            <a:r>
              <a:rPr sz="1500" spc="-45" dirty="0">
                <a:solidFill>
                  <a:srgbClr val="1F1F1F"/>
                </a:solidFill>
              </a:rPr>
              <a:t> </a:t>
            </a:r>
            <a:r>
              <a:rPr sz="1500" spc="35" dirty="0">
                <a:solidFill>
                  <a:srgbClr val="1F1F1F"/>
                </a:solidFill>
              </a:rPr>
              <a:t>Reques</a:t>
            </a:r>
            <a:r>
              <a:rPr sz="1500" spc="20" dirty="0">
                <a:solidFill>
                  <a:srgbClr val="1F1F1F"/>
                </a:solidFill>
              </a:rPr>
              <a:t>t</a:t>
            </a:r>
            <a:r>
              <a:rPr sz="1500" spc="-114" dirty="0">
                <a:solidFill>
                  <a:srgbClr val="1F1F1F"/>
                </a:solidFill>
              </a:rPr>
              <a:t> </a:t>
            </a:r>
            <a:r>
              <a:rPr sz="1500" spc="70" dirty="0">
                <a:solidFill>
                  <a:srgbClr val="1F1F1F"/>
                </a:solidFill>
              </a:rPr>
              <a:t>Form</a:t>
            </a:r>
            <a:endParaRPr sz="1500"/>
          </a:p>
        </p:txBody>
      </p:sp>
      <p:sp>
        <p:nvSpPr>
          <p:cNvPr id="16" name="object 16"/>
          <p:cNvSpPr txBox="1"/>
          <p:nvPr/>
        </p:nvSpPr>
        <p:spPr>
          <a:xfrm>
            <a:off x="3828574" y="591580"/>
            <a:ext cx="4734560" cy="39814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580"/>
              </a:spcBef>
              <a:tabLst>
                <a:tab pos="2057400" algn="l"/>
              </a:tabLst>
            </a:pPr>
            <a:r>
              <a:rPr sz="700" spc="114" dirty="0">
                <a:solidFill>
                  <a:srgbClr val="6B6B6B"/>
                </a:solidFill>
                <a:latin typeface="Arial"/>
                <a:cs typeface="Arial"/>
              </a:rPr>
              <a:t>l)a</a:t>
            </a:r>
            <a:r>
              <a:rPr sz="700" u="sng" spc="114" dirty="0">
                <a:solidFill>
                  <a:srgbClr val="6B6B6B"/>
                </a:solidFill>
                <a:uFill>
                  <a:solidFill>
                    <a:srgbClr val="B4BBBE"/>
                  </a:solidFill>
                </a:uFill>
                <a:latin typeface="Arial"/>
                <a:cs typeface="Arial"/>
              </a:rPr>
              <a:t>lc	</a:t>
            </a:r>
            <a:endParaRPr sz="7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590"/>
              </a:spcBef>
              <a:tabLst>
                <a:tab pos="2457450" algn="l"/>
                <a:tab pos="4708525" algn="l"/>
              </a:tabLst>
            </a:pPr>
            <a:r>
              <a:rPr sz="1125" spc="1057" baseline="25925" dirty="0">
                <a:solidFill>
                  <a:srgbClr val="838383"/>
                </a:solidFill>
                <a:latin typeface="Arial"/>
                <a:cs typeface="Arial"/>
              </a:rPr>
              <a:t>T</a:t>
            </a:r>
            <a:r>
              <a:rPr sz="1125" u="sng" spc="1057" baseline="25925" dirty="0">
                <a:solidFill>
                  <a:srgbClr val="838383"/>
                </a:solidFill>
                <a:uFill>
                  <a:solidFill>
                    <a:srgbClr val="B4BBBE"/>
                  </a:solidFill>
                </a:uFill>
                <a:latin typeface="Arial"/>
                <a:cs typeface="Arial"/>
              </a:rPr>
              <a:t>o,	</a:t>
            </a:r>
            <a:r>
              <a:rPr sz="850" dirty="0">
                <a:solidFill>
                  <a:srgbClr val="838383"/>
                </a:solidFill>
                <a:latin typeface="Arial"/>
                <a:cs typeface="Arial"/>
              </a:rPr>
              <a:t>From:</a:t>
            </a:r>
            <a:r>
              <a:rPr sz="850" u="sng" dirty="0">
                <a:solidFill>
                  <a:srgbClr val="838383"/>
                </a:solidFill>
                <a:uFill>
                  <a:solidFill>
                    <a:srgbClr val="B4BBBE"/>
                  </a:solidFill>
                </a:uFill>
                <a:latin typeface="Arial"/>
                <a:cs typeface="Arial"/>
              </a:rPr>
              <a:t> 	</a:t>
            </a:r>
            <a:endParaRPr sz="8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41880" y="1658451"/>
            <a:ext cx="4650740" cy="1243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">
              <a:lnSpc>
                <a:spcPts val="1105"/>
              </a:lnSpc>
              <a:spcBef>
                <a:spcPts val="100"/>
              </a:spcBef>
            </a:pPr>
            <a:r>
              <a:rPr sz="850" dirty="0">
                <a:solidFill>
                  <a:srgbClr val="545454"/>
                </a:solidFill>
                <a:latin typeface="Times New Roman"/>
                <a:cs typeface="Times New Roman"/>
              </a:rPr>
              <a:t>I</a:t>
            </a:r>
            <a:r>
              <a:rPr sz="850" spc="-9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6B6B6B"/>
                </a:solidFill>
                <a:latin typeface="Times New Roman"/>
                <a:cs typeface="Times New Roman"/>
              </a:rPr>
              <a:t>am</a:t>
            </a:r>
            <a:r>
              <a:rPr sz="1000" spc="-145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850" spc="40" dirty="0">
                <a:solidFill>
                  <a:srgbClr val="838383"/>
                </a:solidFill>
                <a:latin typeface="Times New Roman"/>
                <a:cs typeface="Times New Roman"/>
              </a:rPr>
              <a:t>ttquttUog</a:t>
            </a:r>
            <a:r>
              <a:rPr sz="850" spc="-9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850" spc="-35" dirty="0">
                <a:solidFill>
                  <a:srgbClr val="6B6B6B"/>
                </a:solidFill>
                <a:latin typeface="Times New Roman"/>
                <a:cs typeface="Times New Roman"/>
              </a:rPr>
              <a:t>l)()Clt'XCtuih'</a:t>
            </a:r>
            <a:r>
              <a:rPr sz="850" spc="-114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1000" spc="-30" dirty="0">
                <a:solidFill>
                  <a:srgbClr val="838383"/>
                </a:solidFill>
                <a:latin typeface="Times New Roman"/>
                <a:cs typeface="Times New Roman"/>
              </a:rPr>
              <a:t>ris:hls</a:t>
            </a:r>
            <a:r>
              <a:rPr sz="850" spc="-30" dirty="0">
                <a:solidFill>
                  <a:srgbClr val="545454"/>
                </a:solidFill>
                <a:latin typeface="Times New Roman"/>
                <a:cs typeface="Times New Roman"/>
              </a:rPr>
              <a:t>l</a:t>
            </a:r>
            <a:r>
              <a:rPr sz="850" spc="-30" dirty="0">
                <a:solidFill>
                  <a:srgbClr val="838383"/>
                </a:solidFill>
                <a:latin typeface="Times New Roman"/>
                <a:cs typeface="Times New Roman"/>
              </a:rPr>
              <a:t>O</a:t>
            </a:r>
            <a:r>
              <a:rPr sz="900" spc="-30" dirty="0">
                <a:solidFill>
                  <a:srgbClr val="838383"/>
                </a:solidFill>
                <a:latin typeface="Arial"/>
                <a:cs typeface="Arial"/>
              </a:rPr>
              <a:t>tJ,e</a:t>
            </a:r>
            <a:r>
              <a:rPr sz="800" spc="-30" dirty="0">
                <a:solidFill>
                  <a:srgbClr val="444444"/>
                </a:solidFill>
                <a:latin typeface="Times New Roman"/>
                <a:cs typeface="Times New Roman"/>
              </a:rPr>
              <a:t>1</a:t>
            </a:r>
            <a:r>
              <a:rPr sz="800" spc="-30" dirty="0">
                <a:solidFill>
                  <a:srgbClr val="838383"/>
                </a:solidFill>
                <a:latin typeface="Times New Roman"/>
                <a:cs typeface="Times New Roman"/>
              </a:rPr>
              <a:t>Ulll('</a:t>
            </a:r>
            <a:r>
              <a:rPr sz="800" spc="-30" dirty="0">
                <a:solidFill>
                  <a:srgbClr val="6B6B6B"/>
                </a:solidFill>
                <a:latin typeface="Times New Roman"/>
                <a:cs typeface="Times New Roman"/>
              </a:rPr>
              <a:t>t</a:t>
            </a:r>
            <a:r>
              <a:rPr sz="800" spc="-30" dirty="0">
                <a:solidFill>
                  <a:srgbClr val="838383"/>
                </a:solidFill>
                <a:latin typeface="Times New Roman"/>
                <a:cs typeface="Times New Roman"/>
              </a:rPr>
              <a:t>ial:J</a:t>
            </a:r>
            <a:r>
              <a:rPr sz="850" spc="-30" dirty="0">
                <a:solidFill>
                  <a:srgbClr val="838383"/>
                </a:solidFill>
                <a:latin typeface="Times New Roman"/>
                <a:cs typeface="Times New Roman"/>
              </a:rPr>
              <a:t>Us</a:t>
            </a:r>
            <a:r>
              <a:rPr sz="850" spc="-30" dirty="0">
                <a:solidFill>
                  <a:srgbClr val="545454"/>
                </a:solidFill>
                <a:latin typeface="Times New Roman"/>
                <a:cs typeface="Times New Roman"/>
              </a:rPr>
              <a:t>l</a:t>
            </a:r>
            <a:r>
              <a:rPr sz="850" spc="-30" dirty="0">
                <a:solidFill>
                  <a:srgbClr val="838383"/>
                </a:solidFill>
                <a:latin typeface="Times New Roman"/>
                <a:cs typeface="Times New Roman"/>
              </a:rPr>
              <a:t>t.'&lt;lbdow</a:t>
            </a:r>
            <a:r>
              <a:rPr sz="850" spc="-114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850" spc="25" dirty="0">
                <a:solidFill>
                  <a:srgbClr val="838383"/>
                </a:solidFill>
                <a:latin typeface="Times New Roman"/>
                <a:cs typeface="Times New Roman"/>
              </a:rPr>
              <a:t>10USC'°'a</a:t>
            </a:r>
            <a:r>
              <a:rPr sz="850" spc="-4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85" dirty="0">
                <a:solidFill>
                  <a:srgbClr val="838383"/>
                </a:solidFill>
                <a:latin typeface="Arial"/>
                <a:cs typeface="Arial"/>
              </a:rPr>
              <a:t>pubUc.-.</a:t>
            </a:r>
            <a:r>
              <a:rPr sz="850" spc="-85" dirty="0">
                <a:solidFill>
                  <a:srgbClr val="838383"/>
                </a:solidFill>
                <a:latin typeface="Times New Roman"/>
                <a:cs typeface="Times New Roman"/>
              </a:rPr>
              <a:t>liOll</a:t>
            </a:r>
            <a:r>
              <a:rPr sz="850" spc="-1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50" dirty="0">
                <a:solidFill>
                  <a:srgbClr val="838383"/>
                </a:solidFill>
                <a:latin typeface="Times New Roman"/>
                <a:cs typeface="Times New Roman"/>
              </a:rPr>
              <a:t>beiQg</a:t>
            </a:r>
            <a:r>
              <a:rPr sz="900" spc="-10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25" dirty="0">
                <a:solidFill>
                  <a:srgbClr val="838383"/>
                </a:solidFill>
                <a:latin typeface="Times New Roman"/>
                <a:cs typeface="Times New Roman"/>
              </a:rPr>
              <a:t>prod"'ed</a:t>
            </a:r>
            <a:r>
              <a:rPr sz="900" spc="-12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838383"/>
                </a:solidFill>
                <a:latin typeface="Arial"/>
                <a:cs typeface="Arial"/>
              </a:rPr>
              <a:t>by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85"/>
              </a:lnSpc>
            </a:pPr>
            <a:r>
              <a:rPr sz="900" spc="-60" dirty="0">
                <a:solidFill>
                  <a:srgbClr val="6B6B6B"/>
                </a:solidFill>
                <a:latin typeface="Times New Roman"/>
                <a:cs typeface="Times New Roman"/>
              </a:rPr>
              <a:t>W.a.s.blnglotl</a:t>
            </a:r>
            <a:r>
              <a:rPr sz="900" spc="-60" dirty="0">
                <a:solidFill>
                  <a:srgbClr val="838383"/>
                </a:solidFill>
                <a:latin typeface="Times New Roman"/>
                <a:cs typeface="Times New Roman"/>
              </a:rPr>
              <a:t>Sl:.ltc</a:t>
            </a:r>
            <a:r>
              <a:rPr sz="900" spc="-11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838383"/>
                </a:solidFill>
                <a:latin typeface="Times New Roman"/>
                <a:cs typeface="Times New Roman"/>
              </a:rPr>
              <a:t>Un</a:t>
            </a:r>
            <a:r>
              <a:rPr sz="900" spc="-25" dirty="0">
                <a:solidFill>
                  <a:srgbClr val="444444"/>
                </a:solidFill>
                <a:latin typeface="Times New Roman"/>
                <a:cs typeface="Times New Roman"/>
              </a:rPr>
              <a:t>l</a:t>
            </a:r>
            <a:r>
              <a:rPr sz="900" spc="-25" dirty="0">
                <a:solidFill>
                  <a:srgbClr val="6B6B6B"/>
                </a:solidFill>
                <a:latin typeface="Times New Roman"/>
                <a:cs typeface="Times New Roman"/>
              </a:rPr>
              <a:t>v</a:t>
            </a:r>
            <a:r>
              <a:rPr sz="900" spc="-25" dirty="0">
                <a:solidFill>
                  <a:srgbClr val="838383"/>
                </a:solidFill>
                <a:latin typeface="Times New Roman"/>
                <a:cs typeface="Times New Roman"/>
              </a:rPr>
              <a:t>c-</a:t>
            </a:r>
            <a:r>
              <a:rPr sz="900" spc="-25" dirty="0">
                <a:solidFill>
                  <a:srgbClr val="545454"/>
                </a:solidFill>
                <a:latin typeface="Times New Roman"/>
                <a:cs typeface="Times New Roman"/>
              </a:rPr>
              <a:t>r</a:t>
            </a:r>
            <a:r>
              <a:rPr sz="900" spc="-25" dirty="0">
                <a:solidFill>
                  <a:srgbClr val="838383"/>
                </a:solidFill>
                <a:latin typeface="Times New Roman"/>
                <a:cs typeface="Times New Roman"/>
              </a:rPr>
              <a:t>sl</a:t>
            </a:r>
            <a:r>
              <a:rPr sz="900" spc="-25" dirty="0">
                <a:solidFill>
                  <a:srgbClr val="6B6B6B"/>
                </a:solidFill>
                <a:latin typeface="Times New Roman"/>
                <a:cs typeface="Times New Roman"/>
              </a:rPr>
              <a:t>l</a:t>
            </a:r>
            <a:r>
              <a:rPr sz="900" spc="-25" dirty="0">
                <a:solidFill>
                  <a:srgbClr val="838383"/>
                </a:solidFill>
                <a:latin typeface="Times New Roman"/>
                <a:cs typeface="Times New Roman"/>
              </a:rPr>
              <a:t>y.</a:t>
            </a:r>
            <a:r>
              <a:rPr sz="700" i="1" spc="-25" dirty="0">
                <a:solidFill>
                  <a:srgbClr val="838383"/>
                </a:solidFill>
                <a:latin typeface="Arial"/>
                <a:cs typeface="Arial"/>
              </a:rPr>
              <a:t>(1/tt</a:t>
            </a:r>
            <a:r>
              <a:rPr sz="900" spc="-25" dirty="0">
                <a:solidFill>
                  <a:srgbClr val="838383"/>
                </a:solidFill>
                <a:latin typeface="Times New Roman"/>
                <a:cs typeface="Times New Roman"/>
              </a:rPr>
              <a:t>,-Nrult,M</a:t>
            </a:r>
            <a:r>
              <a:rPr sz="850" i="1" spc="-25" dirty="0">
                <a:solidFill>
                  <a:srgbClr val="838383"/>
                </a:solidFill>
                <a:latin typeface="Times New Roman"/>
                <a:cs typeface="Times New Roman"/>
              </a:rPr>
              <a:t>mq</a:t>
            </a:r>
            <a:r>
              <a:rPr sz="850" i="1" spc="22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700" i="1" spc="-25" dirty="0">
                <a:solidFill>
                  <a:srgbClr val="838383"/>
                </a:solidFill>
                <a:latin typeface="Arial"/>
                <a:cs typeface="Arial"/>
              </a:rPr>
              <a:t>6t</a:t>
            </a:r>
            <a:r>
              <a:rPr sz="700" i="1" spc="6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700" spc="60" dirty="0">
                <a:solidFill>
                  <a:srgbClr val="838383"/>
                </a:solidFill>
                <a:latin typeface="Arial"/>
                <a:cs typeface="Arial"/>
              </a:rPr>
              <a:t>dl.l</a:t>
            </a:r>
            <a:r>
              <a:rPr sz="700" spc="8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700" spc="70" dirty="0">
                <a:solidFill>
                  <a:srgbClr val="838383"/>
                </a:solidFill>
                <a:latin typeface="Arial"/>
                <a:cs typeface="Arial"/>
              </a:rPr>
              <a:t>-ldtd</a:t>
            </a:r>
            <a:r>
              <a:rPr sz="650" spc="70" dirty="0">
                <a:solidFill>
                  <a:srgbClr val="838383"/>
                </a:solidFill>
                <a:latin typeface="Times New Roman"/>
                <a:cs typeface="Times New Roman"/>
              </a:rPr>
              <a:t>In</a:t>
            </a:r>
            <a:r>
              <a:rPr sz="650" spc="-8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700" spc="25" dirty="0">
                <a:solidFill>
                  <a:srgbClr val="838383"/>
                </a:solidFill>
                <a:latin typeface="Arial"/>
                <a:cs typeface="Arial"/>
              </a:rPr>
              <a:t>t«/1</a:t>
            </a:r>
            <a:r>
              <a:rPr sz="550" i="1" spc="25" dirty="0">
                <a:solidFill>
                  <a:srgbClr val="838383"/>
                </a:solidFill>
                <a:latin typeface="Times New Roman"/>
                <a:cs typeface="Times New Roman"/>
              </a:rPr>
              <a:t>lfl'lfd</a:t>
            </a:r>
            <a:r>
              <a:rPr sz="550" spc="25" dirty="0">
                <a:solidFill>
                  <a:srgbClr val="838383"/>
                </a:solidFill>
                <a:latin typeface="Times New Roman"/>
                <a:cs typeface="Times New Roman"/>
              </a:rPr>
              <a:t>,.,,,,</a:t>
            </a:r>
            <a:r>
              <a:rPr sz="750" i="1" spc="25" dirty="0">
                <a:solidFill>
                  <a:srgbClr val="838383"/>
                </a:solidFill>
                <a:latin typeface="Times New Roman"/>
                <a:cs typeface="Times New Roman"/>
              </a:rPr>
              <a:t>lbtd</a:t>
            </a:r>
            <a:r>
              <a:rPr sz="700" i="1" spc="25" dirty="0">
                <a:solidFill>
                  <a:srgbClr val="838383"/>
                </a:solidFill>
                <a:latin typeface="Arial"/>
                <a:cs typeface="Arial"/>
              </a:rPr>
              <a:t>t.i.'tlhl,..</a:t>
            </a:r>
            <a:r>
              <a:rPr sz="700" spc="25" dirty="0">
                <a:solidFill>
                  <a:srgbClr val="838383"/>
                </a:solidFill>
                <a:latin typeface="Arial"/>
                <a:cs typeface="Arial"/>
              </a:rPr>
              <a:t>jbrll'Mltl</a:t>
            </a:r>
            <a:r>
              <a:rPr sz="700" spc="25" dirty="0">
                <a:solidFill>
                  <a:srgbClr val="6B6B6B"/>
                </a:solidFill>
                <a:latin typeface="Arial"/>
                <a:cs typeface="Arial"/>
              </a:rPr>
              <a:t>.</a:t>
            </a:r>
            <a:r>
              <a:rPr sz="700" spc="25" dirty="0">
                <a:solidFill>
                  <a:srgbClr val="9A9EA0"/>
                </a:solidFill>
                <a:latin typeface="Arial"/>
                <a:cs typeface="Arial"/>
              </a:rPr>
              <a:t>)</a:t>
            </a:r>
            <a:endParaRPr sz="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00">
              <a:latin typeface="Arial"/>
              <a:cs typeface="Arial"/>
            </a:endParaRPr>
          </a:p>
          <a:p>
            <a:pPr marL="22860">
              <a:lnSpc>
                <a:spcPct val="100000"/>
              </a:lnSpc>
              <a:spcBef>
                <a:spcPts val="5"/>
              </a:spcBef>
            </a:pPr>
            <a:r>
              <a:rPr sz="950" spc="-55" dirty="0">
                <a:solidFill>
                  <a:srgbClr val="838383"/>
                </a:solidFill>
                <a:latin typeface="Times New Roman"/>
                <a:cs typeface="Times New Roman"/>
              </a:rPr>
              <a:t>Publlcullo</a:t>
            </a:r>
            <a:r>
              <a:rPr sz="950" spc="-60" dirty="0">
                <a:solidFill>
                  <a:srgbClr val="838383"/>
                </a:solidFill>
                <a:latin typeface="Times New Roman"/>
                <a:cs typeface="Times New Roman"/>
              </a:rPr>
              <a:t>n</a:t>
            </a:r>
            <a:r>
              <a:rPr sz="950" spc="1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30" dirty="0">
                <a:solidFill>
                  <a:srgbClr val="6B6B6B"/>
                </a:solidFill>
                <a:latin typeface="Times New Roman"/>
                <a:cs typeface="Times New Roman"/>
              </a:rPr>
              <a:t>name: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</a:pPr>
            <a:r>
              <a:rPr sz="850" spc="10" dirty="0">
                <a:solidFill>
                  <a:srgbClr val="6B6B6B"/>
                </a:solidFill>
                <a:latin typeface="Arial"/>
                <a:cs typeface="Arial"/>
              </a:rPr>
              <a:t>l</a:t>
            </a:r>
            <a:r>
              <a:rPr sz="850" spc="25" dirty="0">
                <a:solidFill>
                  <a:srgbClr val="6B6B6B"/>
                </a:solidFill>
                <a:latin typeface="Arial"/>
                <a:cs typeface="Arial"/>
              </a:rPr>
              <a:t>)al</a:t>
            </a:r>
            <a:r>
              <a:rPr sz="850" spc="105" dirty="0">
                <a:solidFill>
                  <a:srgbClr val="6B6B6B"/>
                </a:solidFill>
                <a:latin typeface="Arial"/>
                <a:cs typeface="Arial"/>
              </a:rPr>
              <a:t>c</a:t>
            </a:r>
            <a:r>
              <a:rPr sz="850" spc="35" dirty="0">
                <a:solidFill>
                  <a:srgbClr val="838383"/>
                </a:solidFill>
                <a:latin typeface="Arial"/>
                <a:cs typeface="Arial"/>
              </a:rPr>
              <a:t>o</a:t>
            </a:r>
            <a:r>
              <a:rPr sz="850" spc="20" dirty="0">
                <a:solidFill>
                  <a:srgbClr val="838383"/>
                </a:solidFill>
                <a:latin typeface="Arial"/>
                <a:cs typeface="Arial"/>
              </a:rPr>
              <a:t>f</a:t>
            </a:r>
            <a:r>
              <a:rPr sz="850" spc="-14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850" spc="-45" dirty="0">
                <a:solidFill>
                  <a:srgbClr val="838383"/>
                </a:solidFill>
                <a:latin typeface="Arial"/>
                <a:cs typeface="Arial"/>
              </a:rPr>
              <a:t>Pub</a:t>
            </a:r>
            <a:r>
              <a:rPr sz="850" spc="-25" dirty="0">
                <a:solidFill>
                  <a:srgbClr val="444444"/>
                </a:solidFill>
                <a:latin typeface="Arial"/>
                <a:cs typeface="Arial"/>
              </a:rPr>
              <a:t>l</a:t>
            </a:r>
            <a:r>
              <a:rPr sz="850" spc="-20" dirty="0">
                <a:solidFill>
                  <a:srgbClr val="444444"/>
                </a:solidFill>
                <a:latin typeface="Arial"/>
                <a:cs typeface="Arial"/>
              </a:rPr>
              <a:t>l</a:t>
            </a:r>
            <a:r>
              <a:rPr sz="850" spc="-40" dirty="0">
                <a:solidFill>
                  <a:srgbClr val="838383"/>
                </a:solidFill>
                <a:latin typeface="Arial"/>
                <a:cs typeface="Arial"/>
              </a:rPr>
              <a:t>ca</a:t>
            </a:r>
            <a:r>
              <a:rPr sz="850" spc="-35" dirty="0">
                <a:solidFill>
                  <a:srgbClr val="6B6B6B"/>
                </a:solidFill>
                <a:latin typeface="Arial"/>
                <a:cs typeface="Arial"/>
              </a:rPr>
              <a:t>l</a:t>
            </a:r>
            <a:r>
              <a:rPr sz="850" spc="5" dirty="0">
                <a:solidFill>
                  <a:srgbClr val="6B6B6B"/>
                </a:solidFill>
                <a:latin typeface="Arial"/>
                <a:cs typeface="Arial"/>
              </a:rPr>
              <a:t>I</a:t>
            </a:r>
            <a:r>
              <a:rPr sz="850" spc="15" dirty="0">
                <a:solidFill>
                  <a:srgbClr val="838383"/>
                </a:solidFill>
                <a:latin typeface="Arial"/>
                <a:cs typeface="Arial"/>
              </a:rPr>
              <a:t>o</a:t>
            </a:r>
            <a:r>
              <a:rPr sz="850" spc="15" dirty="0">
                <a:solidFill>
                  <a:srgbClr val="6B6B6B"/>
                </a:solidFill>
                <a:latin typeface="Arial"/>
                <a:cs typeface="Arial"/>
              </a:rPr>
              <a:t>n</a:t>
            </a:r>
            <a:r>
              <a:rPr sz="850" spc="5" dirty="0">
                <a:solidFill>
                  <a:srgbClr val="B5BCBF"/>
                </a:solidFill>
                <a:latin typeface="Arial"/>
                <a:cs typeface="Arial"/>
              </a:rPr>
              <a:t>·</a:t>
            </a:r>
            <a:endParaRPr sz="8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950" spc="15" dirty="0">
                <a:solidFill>
                  <a:srgbClr val="838383"/>
                </a:solidFill>
                <a:latin typeface="Times New Roman"/>
                <a:cs typeface="Times New Roman"/>
              </a:rPr>
              <a:t>Article</a:t>
            </a:r>
            <a:r>
              <a:rPr sz="850" spc="15" dirty="0">
                <a:solidFill>
                  <a:srgbClr val="6B6B6B"/>
                </a:solidFill>
                <a:latin typeface="Arial"/>
                <a:cs typeface="Arial"/>
              </a:rPr>
              <a:t>ll</a:t>
            </a:r>
            <a:r>
              <a:rPr sz="850" spc="15" dirty="0">
                <a:solidFill>
                  <a:srgbClr val="838383"/>
                </a:solidFill>
                <a:latin typeface="Arial"/>
                <a:cs typeface="Arial"/>
              </a:rPr>
              <a:t>l</a:t>
            </a:r>
            <a:r>
              <a:rPr sz="850" spc="15" dirty="0">
                <a:solidFill>
                  <a:srgbClr val="444444"/>
                </a:solidFill>
                <a:latin typeface="Arial"/>
                <a:cs typeface="Arial"/>
              </a:rPr>
              <a:t>l  </a:t>
            </a:r>
            <a:r>
              <a:rPr sz="850" spc="40" dirty="0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sz="1000" i="1" spc="-75" dirty="0">
                <a:solidFill>
                  <a:srgbClr val="838383"/>
                </a:solidFill>
                <a:latin typeface="Arial"/>
                <a:cs typeface="Arial"/>
              </a:rPr>
              <a:t>(IJ</a:t>
            </a:r>
            <a:r>
              <a:rPr sz="750" i="1" spc="-75" dirty="0">
                <a:solidFill>
                  <a:srgbClr val="838383"/>
                </a:solidFill>
                <a:latin typeface="Arial"/>
                <a:cs typeface="Arial"/>
              </a:rPr>
              <a:t>"fl(1Jkll1Kt&gt;</a:t>
            </a:r>
            <a:endParaRPr sz="7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36510" y="3398416"/>
            <a:ext cx="2334260" cy="293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09">
              <a:lnSpc>
                <a:spcPts val="1080"/>
              </a:lnSpc>
              <a:spcBef>
                <a:spcPts val="100"/>
              </a:spcBef>
            </a:pPr>
            <a:r>
              <a:rPr sz="1000" spc="-55" dirty="0">
                <a:solidFill>
                  <a:srgbClr val="6B6B6B"/>
                </a:solidFill>
                <a:latin typeface="Times New Roman"/>
                <a:cs typeface="Times New Roman"/>
              </a:rPr>
              <a:t>ncms</a:t>
            </a:r>
            <a:r>
              <a:rPr sz="1000" spc="-155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1000" spc="-20" dirty="0">
                <a:solidFill>
                  <a:srgbClr val="838383"/>
                </a:solidFill>
                <a:latin typeface="Times New Roman"/>
                <a:cs typeface="Times New Roman"/>
              </a:rPr>
              <a:t>btlog</a:t>
            </a:r>
            <a:r>
              <a:rPr sz="1000" spc="-6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1000" spc="-80" dirty="0">
                <a:solidFill>
                  <a:srgbClr val="838383"/>
                </a:solidFill>
                <a:latin typeface="Times New Roman"/>
                <a:cs typeface="Times New Roman"/>
              </a:rPr>
              <a:t>req,aested </a:t>
            </a:r>
            <a:r>
              <a:rPr sz="900" spc="-80" dirty="0">
                <a:solidFill>
                  <a:srgbClr val="838383"/>
                </a:solidFill>
                <a:latin typeface="Arial"/>
                <a:cs typeface="Arial"/>
              </a:rPr>
              <a:t>fa</a:t>
            </a:r>
            <a:r>
              <a:rPr sz="900" spc="-50" dirty="0">
                <a:solidFill>
                  <a:srgbClr val="838383"/>
                </a:solidFill>
                <a:latin typeface="Arial"/>
                <a:cs typeface="Arial"/>
              </a:rPr>
              <a:t>,</a:t>
            </a:r>
            <a:r>
              <a:rPr sz="90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1000" spc="-140" dirty="0">
                <a:solidFill>
                  <a:srgbClr val="838383"/>
                </a:solidFill>
                <a:latin typeface="Times New Roman"/>
                <a:cs typeface="Times New Roman"/>
              </a:rPr>
              <a:t>1</a:t>
            </a:r>
            <a:r>
              <a:rPr sz="1000" spc="-90" dirty="0">
                <a:solidFill>
                  <a:srgbClr val="838383"/>
                </a:solidFill>
                <a:latin typeface="Times New Roman"/>
                <a:cs typeface="Times New Roman"/>
              </a:rPr>
              <a:t>i.s</a:t>
            </a:r>
            <a:r>
              <a:rPr sz="1000" spc="-120" dirty="0">
                <a:solidFill>
                  <a:srgbClr val="838383"/>
                </a:solidFill>
                <a:latin typeface="Times New Roman"/>
                <a:cs typeface="Times New Roman"/>
              </a:rPr>
              <a:t>e</a:t>
            </a:r>
            <a:r>
              <a:rPr sz="1000" spc="-80" dirty="0">
                <a:solidFill>
                  <a:srgbClr val="B5BCBF"/>
                </a:solidFill>
                <a:latin typeface="Times New Roman"/>
                <a:cs typeface="Times New Roman"/>
              </a:rPr>
              <a:t>: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019"/>
              </a:lnSpc>
            </a:pPr>
            <a:r>
              <a:rPr sz="650" i="1" spc="-65" dirty="0">
                <a:solidFill>
                  <a:srgbClr val="838383"/>
                </a:solidFill>
                <a:latin typeface="Arial"/>
                <a:cs typeface="Arial"/>
              </a:rPr>
              <a:t>(lk</a:t>
            </a:r>
            <a:r>
              <a:rPr sz="650" i="1" spc="125" dirty="0">
                <a:solidFill>
                  <a:srgbClr val="838383"/>
                </a:solidFill>
                <a:latin typeface="Arial"/>
                <a:cs typeface="Arial"/>
              </a:rPr>
              <a:t>  </a:t>
            </a:r>
            <a:r>
              <a:rPr sz="650" i="1" spc="-55" dirty="0">
                <a:solidFill>
                  <a:srgbClr val="838383"/>
                </a:solidFill>
                <a:latin typeface="Arial"/>
                <a:cs typeface="Arial"/>
              </a:rPr>
              <a:t>..</a:t>
            </a:r>
            <a:r>
              <a:rPr sz="650" i="1" spc="7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650" i="1" spc="7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850" i="1" spc="-80" dirty="0">
                <a:solidFill>
                  <a:srgbClr val="838383"/>
                </a:solidFill>
                <a:latin typeface="Arial"/>
                <a:cs typeface="Arial"/>
              </a:rPr>
              <a:t>,p«1JK,u</a:t>
            </a:r>
            <a:r>
              <a:rPr sz="850" i="1" spc="-15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750" spc="35" dirty="0">
                <a:solidFill>
                  <a:srgbClr val="838383"/>
                </a:solidFill>
                <a:latin typeface="Times New Roman"/>
                <a:cs typeface="Times New Roman"/>
              </a:rPr>
              <a:t>pMSJllft</a:t>
            </a:r>
            <a:r>
              <a:rPr sz="950" i="1" spc="35" dirty="0">
                <a:solidFill>
                  <a:srgbClr val="838383"/>
                </a:solidFill>
                <a:latin typeface="Arial"/>
                <a:cs typeface="Arial"/>
              </a:rPr>
              <a:t>"Y</a:t>
            </a:r>
            <a:r>
              <a:rPr sz="950" i="1" spc="21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950" i="1" spc="45" dirty="0">
                <a:solidFill>
                  <a:srgbClr val="838383"/>
                </a:solidFill>
                <a:latin typeface="Arial"/>
                <a:cs typeface="Arial"/>
              </a:rPr>
              <a:t>P'tft</a:t>
            </a:r>
            <a:r>
              <a:rPr sz="700" spc="45" dirty="0">
                <a:solidFill>
                  <a:srgbClr val="838383"/>
                </a:solidFill>
                <a:latin typeface="Arial"/>
                <a:cs typeface="Arial"/>
              </a:rPr>
              <a:t>llWIJWN.J)ill'»i''Pfi</a:t>
            </a:r>
            <a:r>
              <a:rPr sz="700" spc="1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838383"/>
                </a:solidFill>
                <a:latin typeface="Arial"/>
                <a:cs typeface="Arial"/>
              </a:rPr>
              <a:t>'</a:t>
            </a:r>
            <a:endParaRPr sz="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07829" y="3546270"/>
            <a:ext cx="1778635" cy="14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295" dirty="0">
                <a:solidFill>
                  <a:srgbClr val="838383"/>
                </a:solidFill>
                <a:latin typeface="Times New Roman"/>
                <a:cs typeface="Times New Roman"/>
              </a:rPr>
              <a:t>JOIIC</a:t>
            </a:r>
            <a:r>
              <a:rPr sz="650" spc="-4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750" i="1" spc="30" dirty="0">
                <a:solidFill>
                  <a:srgbClr val="838383"/>
                </a:solidFill>
                <a:latin typeface="Times New Roman"/>
                <a:cs typeface="Times New Roman"/>
              </a:rPr>
              <a:t>fJ/pt,o{O,S.jfllpftta.</a:t>
            </a:r>
            <a:r>
              <a:rPr sz="650" i="1" spc="30" dirty="0">
                <a:solidFill>
                  <a:srgbClr val="838383"/>
                </a:solidFill>
                <a:latin typeface="Arial"/>
                <a:cs typeface="Arial"/>
              </a:rPr>
              <a:t>lllbi\!$,J</a:t>
            </a:r>
            <a:r>
              <a:rPr sz="650" i="1" spc="-7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650" i="1" spc="60" dirty="0">
                <a:solidFill>
                  <a:srgbClr val="838383"/>
                </a:solidFill>
                <a:latin typeface="Times New Roman"/>
                <a:cs typeface="Times New Roman"/>
              </a:rPr>
              <a:t>d(.J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38991" y="5049847"/>
            <a:ext cx="4905375" cy="92900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2540">
              <a:lnSpc>
                <a:spcPct val="88700"/>
              </a:lnSpc>
              <a:spcBef>
                <a:spcPts val="229"/>
              </a:spcBef>
              <a:tabLst>
                <a:tab pos="4299585" algn="l"/>
              </a:tabLst>
            </a:pPr>
            <a:r>
              <a:rPr sz="950" spc="-65" dirty="0">
                <a:solidFill>
                  <a:srgbClr val="838383"/>
                </a:solidFill>
                <a:latin typeface="Times New Roman"/>
                <a:cs typeface="Times New Roman"/>
              </a:rPr>
              <a:t>Plea$</a:t>
            </a:r>
            <a:r>
              <a:rPr sz="950" spc="-65" dirty="0">
                <a:solidFill>
                  <a:srgbClr val="9A9EA0"/>
                </a:solidFill>
                <a:latin typeface="Times New Roman"/>
                <a:cs typeface="Times New Roman"/>
              </a:rPr>
              <a:t>e</a:t>
            </a:r>
            <a:r>
              <a:rPr sz="950" spc="-75" dirty="0">
                <a:solidFill>
                  <a:srgbClr val="9A9EA0"/>
                </a:solidFill>
                <a:latin typeface="Times New Roman"/>
                <a:cs typeface="Times New Roman"/>
              </a:rPr>
              <a:t> </a:t>
            </a:r>
            <a:r>
              <a:rPr sz="950" spc="-60" dirty="0">
                <a:solidFill>
                  <a:srgbClr val="838383"/>
                </a:solidFill>
                <a:latin typeface="Times New Roman"/>
                <a:cs typeface="Times New Roman"/>
              </a:rPr>
              <a:t>lDdlcate</a:t>
            </a:r>
            <a:r>
              <a:rPr sz="950" spc="-9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30" dirty="0">
                <a:solidFill>
                  <a:srgbClr val="838383"/>
                </a:solidFill>
                <a:latin typeface="Times New Roman"/>
                <a:cs typeface="Times New Roman"/>
              </a:rPr>
              <a:t>your</a:t>
            </a:r>
            <a:r>
              <a:rPr sz="950" spc="-13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60" dirty="0">
                <a:solidFill>
                  <a:srgbClr val="6B6B6B"/>
                </a:solidFill>
                <a:latin typeface="Times New Roman"/>
                <a:cs typeface="Times New Roman"/>
              </a:rPr>
              <a:t>approval</a:t>
            </a:r>
            <a:r>
              <a:rPr sz="900" spc="-60" dirty="0">
                <a:solidFill>
                  <a:srgbClr val="6B6B6B"/>
                </a:solidFill>
                <a:latin typeface="Arial"/>
                <a:cs typeface="Arial"/>
              </a:rPr>
              <a:t>by</a:t>
            </a:r>
            <a:r>
              <a:rPr sz="950" spc="-60" dirty="0">
                <a:solidFill>
                  <a:srgbClr val="838383"/>
                </a:solidFill>
                <a:latin typeface="Times New Roman"/>
                <a:cs typeface="Times New Roman"/>
              </a:rPr>
              <a:t>Stgu.lr1Qand</a:t>
            </a:r>
            <a:r>
              <a:rPr sz="950" spc="-114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50" dirty="0">
                <a:solidFill>
                  <a:srgbClr val="838383"/>
                </a:solidFill>
                <a:latin typeface="Times New Roman"/>
                <a:cs typeface="Times New Roman"/>
              </a:rPr>
              <a:t>returolOg</a:t>
            </a:r>
            <a:r>
              <a:rPr sz="950" spc="-1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838383"/>
                </a:solidFill>
                <a:latin typeface="Arial"/>
                <a:cs typeface="Arial"/>
              </a:rPr>
              <a:t>Olli</a:t>
            </a:r>
            <a:r>
              <a:rPr sz="950" spc="-25" dirty="0">
                <a:solidFill>
                  <a:srgbClr val="9A9EA0"/>
                </a:solidFill>
                <a:latin typeface="Times New Roman"/>
                <a:cs typeface="Times New Roman"/>
              </a:rPr>
              <a:t>c</a:t>
            </a:r>
            <a:r>
              <a:rPr sz="950" spc="-25" dirty="0">
                <a:solidFill>
                  <a:srgbClr val="838383"/>
                </a:solidFill>
                <a:latin typeface="Times New Roman"/>
                <a:cs typeface="Times New Roman"/>
              </a:rPr>
              <a:t>opy</a:t>
            </a:r>
            <a:r>
              <a:rPr sz="950" spc="-25" dirty="0">
                <a:solidFill>
                  <a:srgbClr val="B5BCBF"/>
                </a:solidFill>
                <a:latin typeface="Times New Roman"/>
                <a:cs typeface="Times New Roman"/>
              </a:rPr>
              <a:t>.</a:t>
            </a:r>
            <a:r>
              <a:rPr sz="900" i="1" spc="-25" dirty="0">
                <a:solidFill>
                  <a:srgbClr val="838383"/>
                </a:solidFill>
                <a:latin typeface="Arial"/>
                <a:cs typeface="Arial"/>
              </a:rPr>
              <a:t>Jn</a:t>
            </a:r>
            <a:r>
              <a:rPr sz="800" spc="-25" dirty="0">
                <a:solidFill>
                  <a:srgbClr val="838383"/>
                </a:solidFill>
                <a:latin typeface="Times New Roman"/>
                <a:cs typeface="Times New Roman"/>
              </a:rPr>
              <a:t>$JgrJ.tn(t.</a:t>
            </a:r>
            <a:r>
              <a:rPr sz="800" spc="-9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45" dirty="0">
                <a:solidFill>
                  <a:srgbClr val="838383"/>
                </a:solidFill>
                <a:latin typeface="Times New Roman"/>
                <a:cs typeface="Times New Roman"/>
              </a:rPr>
              <a:t>you</a:t>
            </a:r>
            <a:r>
              <a:rPr sz="950" spc="-1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45" dirty="0">
                <a:solidFill>
                  <a:srgbClr val="838383"/>
                </a:solidFill>
                <a:latin typeface="Times New Roman"/>
                <a:cs typeface="Times New Roman"/>
              </a:rPr>
              <a:t>represenl</a:t>
            </a:r>
            <a:r>
              <a:rPr sz="950" spc="1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15" dirty="0">
                <a:solidFill>
                  <a:srgbClr val="838383"/>
                </a:solidFill>
                <a:latin typeface="Times New Roman"/>
                <a:cs typeface="Times New Roman"/>
              </a:rPr>
              <a:t>that	</a:t>
            </a:r>
            <a:r>
              <a:rPr sz="950" spc="-10" dirty="0">
                <a:solidFill>
                  <a:srgbClr val="838383"/>
                </a:solidFill>
                <a:latin typeface="Times New Roman"/>
                <a:cs typeface="Times New Roman"/>
              </a:rPr>
              <a:t>liretbe</a:t>
            </a:r>
            <a:r>
              <a:rPr sz="800" i="1" spc="-10" dirty="0">
                <a:solidFill>
                  <a:srgbClr val="838383"/>
                </a:solidFill>
                <a:latin typeface="Arial"/>
                <a:cs typeface="Arial"/>
              </a:rPr>
              <a:t>$Olt </a:t>
            </a:r>
            <a:r>
              <a:rPr sz="800" i="1" spc="-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900" spc="-90" dirty="0">
                <a:solidFill>
                  <a:srgbClr val="838383"/>
                </a:solidFill>
                <a:latin typeface="Times New Roman"/>
                <a:cs typeface="Times New Roman"/>
              </a:rPr>
              <a:t>ow1)C1</a:t>
            </a:r>
            <a:r>
              <a:rPr sz="900" spc="-90" dirty="0">
                <a:solidFill>
                  <a:srgbClr val="838383"/>
                </a:solidFill>
                <a:latin typeface="Arial"/>
                <a:cs typeface="Arial"/>
              </a:rPr>
              <a:t>of</a:t>
            </a:r>
            <a:r>
              <a:rPr sz="900" spc="6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838383"/>
                </a:solidFill>
                <a:latin typeface="Times New Roman"/>
                <a:cs typeface="Times New Roman"/>
              </a:rPr>
              <a:t>lbc</a:t>
            </a:r>
            <a:r>
              <a:rPr sz="900" spc="-7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80" dirty="0">
                <a:solidFill>
                  <a:srgbClr val="838383"/>
                </a:solidFill>
                <a:latin typeface="Times New Roman"/>
                <a:cs typeface="Times New Roman"/>
              </a:rPr>
              <a:t>rights</a:t>
            </a:r>
            <a:r>
              <a:rPr sz="900" spc="-80" dirty="0">
                <a:solidFill>
                  <a:srgbClr val="6B6B6B"/>
                </a:solidFill>
                <a:latin typeface="Times New Roman"/>
                <a:cs typeface="Times New Roman"/>
              </a:rPr>
              <a:t>gr.1.11ll'&lt;L</a:t>
            </a:r>
            <a:r>
              <a:rPr sz="900" spc="-10" dirty="0">
                <a:solidFill>
                  <a:srgbClr val="6B6B6B"/>
                </a:solidFill>
                <a:latin typeface="Times New Roman"/>
                <a:cs typeface="Times New Roman"/>
              </a:rPr>
              <a:t> If</a:t>
            </a:r>
            <a:r>
              <a:rPr sz="900" spc="-125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900" spc="-20" dirty="0">
                <a:solidFill>
                  <a:srgbClr val="838383"/>
                </a:solidFill>
                <a:latin typeface="Times New Roman"/>
                <a:cs typeface="Times New Roman"/>
              </a:rPr>
              <a:t>you</a:t>
            </a:r>
            <a:r>
              <a:rPr sz="900" spc="-14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40" dirty="0">
                <a:solidFill>
                  <a:srgbClr val="838383"/>
                </a:solidFill>
                <a:latin typeface="Times New Roman"/>
                <a:cs typeface="Times New Roman"/>
              </a:rPr>
              <a:t>are110</a:t>
            </a:r>
            <a:r>
              <a:rPr sz="900" spc="-40" dirty="0">
                <a:solidFill>
                  <a:srgbClr val="444444"/>
                </a:solidFill>
                <a:latin typeface="Times New Roman"/>
                <a:cs typeface="Times New Roman"/>
              </a:rPr>
              <a:t>l</a:t>
            </a:r>
            <a:r>
              <a:rPr sz="900" spc="-50" dirty="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sz="900" spc="-60" dirty="0">
                <a:solidFill>
                  <a:srgbClr val="838383"/>
                </a:solidFill>
                <a:latin typeface="Times New Roman"/>
                <a:cs typeface="Times New Roman"/>
              </a:rPr>
              <a:t>Uw.-oopyrighl</a:t>
            </a:r>
            <a:r>
              <a:rPr sz="900" spc="-7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45" dirty="0">
                <a:solidFill>
                  <a:srgbClr val="838383"/>
                </a:solidFill>
                <a:latin typeface="Times New Roman"/>
                <a:cs typeface="Times New Roman"/>
              </a:rPr>
              <a:t>bo</a:t>
            </a:r>
            <a:r>
              <a:rPr sz="900" spc="-45" dirty="0">
                <a:solidFill>
                  <a:srgbClr val="545454"/>
                </a:solidFill>
                <a:latin typeface="Times New Roman"/>
                <a:cs typeface="Times New Roman"/>
              </a:rPr>
              <a:t>ldt.</a:t>
            </a:r>
            <a:r>
              <a:rPr sz="900" spc="-45" dirty="0">
                <a:solidFill>
                  <a:srgbClr val="838383"/>
                </a:solidFill>
                <a:latin typeface="Times New Roman"/>
                <a:cs typeface="Times New Roman"/>
              </a:rPr>
              <a:t>'f</a:t>
            </a:r>
            <a:r>
              <a:rPr sz="900" spc="-3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-55" dirty="0">
                <a:solidFill>
                  <a:srgbClr val="838383"/>
                </a:solidFill>
                <a:latin typeface="Times New Roman"/>
                <a:cs typeface="Times New Roman"/>
              </a:rPr>
              <a:t>or</a:t>
            </a:r>
            <a:r>
              <a:rPr sz="900" spc="-1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1000" spc="-45" dirty="0">
                <a:solidFill>
                  <a:srgbClr val="838383"/>
                </a:solidFill>
                <a:latin typeface="Times New Roman"/>
                <a:cs typeface="Times New Roman"/>
              </a:rPr>
              <a:t>If</a:t>
            </a:r>
            <a:r>
              <a:rPr sz="900" spc="-45" dirty="0">
                <a:solidFill>
                  <a:srgbClr val="6B6B6B"/>
                </a:solidFill>
                <a:latin typeface="Times New Roman"/>
                <a:cs typeface="Times New Roman"/>
              </a:rPr>
              <a:t>.addllloua.l</a:t>
            </a:r>
            <a:r>
              <a:rPr sz="900" spc="-100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900" spc="-65" dirty="0">
                <a:solidFill>
                  <a:srgbClr val="6B6B6B"/>
                </a:solidFill>
                <a:latin typeface="Times New Roman"/>
                <a:cs typeface="Times New Roman"/>
              </a:rPr>
              <a:t>1</a:t>
            </a:r>
            <a:r>
              <a:rPr sz="900" spc="-65" dirty="0">
                <a:solidFill>
                  <a:srgbClr val="838383"/>
                </a:solidFill>
                <a:latin typeface="Times New Roman"/>
                <a:cs typeface="Times New Roman"/>
              </a:rPr>
              <a:t>x</a:t>
            </a:r>
            <a:r>
              <a:rPr sz="900" spc="-65" dirty="0">
                <a:solidFill>
                  <a:srgbClr val="9A9EA0"/>
                </a:solidFill>
                <a:latin typeface="Times New Roman"/>
                <a:cs typeface="Times New Roman"/>
              </a:rPr>
              <a:t>•</a:t>
            </a:r>
            <a:r>
              <a:rPr sz="900" spc="-65" dirty="0">
                <a:solidFill>
                  <a:srgbClr val="838383"/>
                </a:solidFill>
                <a:latin typeface="Times New Roman"/>
                <a:cs typeface="Times New Roman"/>
              </a:rPr>
              <a:t>mi.iss</a:t>
            </a:r>
            <a:r>
              <a:rPr sz="900" spc="-65" dirty="0">
                <a:solidFill>
                  <a:srgbClr val="6B6B6B"/>
                </a:solidFill>
                <a:latin typeface="Times New Roman"/>
                <a:cs typeface="Times New Roman"/>
              </a:rPr>
              <a:t>l</a:t>
            </a:r>
            <a:r>
              <a:rPr sz="900" spc="-65" dirty="0">
                <a:solidFill>
                  <a:srgbClr val="838383"/>
                </a:solidFill>
                <a:latin typeface="Times New Roman"/>
                <a:cs typeface="Times New Roman"/>
              </a:rPr>
              <a:t>0Jl</a:t>
            </a:r>
            <a:r>
              <a:rPr sz="900" spc="-4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850" spc="10" dirty="0">
                <a:solidFill>
                  <a:srgbClr val="838383"/>
                </a:solidFill>
                <a:latin typeface="Arial"/>
                <a:cs typeface="Arial"/>
              </a:rPr>
              <a:t>Is</a:t>
            </a:r>
            <a:r>
              <a:rPr sz="850" spc="-114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900" spc="-95" dirty="0">
                <a:solidFill>
                  <a:srgbClr val="6B6B6B"/>
                </a:solidFill>
                <a:latin typeface="Times New Roman"/>
                <a:cs typeface="Times New Roman"/>
              </a:rPr>
              <a:t>J</a:t>
            </a:r>
            <a:r>
              <a:rPr sz="900" spc="-95" dirty="0">
                <a:solidFill>
                  <a:srgbClr val="838383"/>
                </a:solidFill>
                <a:latin typeface="Times New Roman"/>
                <a:cs typeface="Times New Roman"/>
              </a:rPr>
              <a:t>K</a:t>
            </a:r>
            <a:r>
              <a:rPr sz="900" spc="-95" dirty="0">
                <a:solidFill>
                  <a:srgbClr val="9A9EA0"/>
                </a:solidFill>
                <a:latin typeface="Times New Roman"/>
                <a:cs typeface="Times New Roman"/>
              </a:rPr>
              <a:t>'</a:t>
            </a:r>
            <a:r>
              <a:rPr sz="900" spc="-95" dirty="0">
                <a:solidFill>
                  <a:srgbClr val="838383"/>
                </a:solidFill>
                <a:latin typeface="Times New Roman"/>
                <a:cs typeface="Times New Roman"/>
              </a:rPr>
              <a:t>cc;kd</a:t>
            </a:r>
            <a:r>
              <a:rPr sz="900" spc="-7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spc="5" dirty="0">
                <a:solidFill>
                  <a:srgbClr val="838383"/>
                </a:solidFill>
                <a:latin typeface="Times New Roman"/>
                <a:cs typeface="Times New Roman"/>
              </a:rPr>
              <a:t>fromanolh</a:t>
            </a:r>
            <a:r>
              <a:rPr sz="900" spc="5" dirty="0">
                <a:solidFill>
                  <a:srgbClr val="B5BCBF"/>
                </a:solidFill>
                <a:latin typeface="Times New Roman"/>
                <a:cs typeface="Times New Roman"/>
              </a:rPr>
              <a:t>• </a:t>
            </a:r>
            <a:r>
              <a:rPr sz="900" spc="-210" dirty="0">
                <a:solidFill>
                  <a:srgbClr val="B5BCBF"/>
                </a:solidFill>
                <a:latin typeface="Times New Roman"/>
                <a:cs typeface="Times New Roman"/>
              </a:rPr>
              <a:t> </a:t>
            </a:r>
            <a:r>
              <a:rPr sz="950" spc="-20" dirty="0">
                <a:solidFill>
                  <a:srgbClr val="838383"/>
                </a:solidFill>
                <a:latin typeface="Times New Roman"/>
                <a:cs typeface="Times New Roman"/>
              </a:rPr>
              <a:t>e</a:t>
            </a:r>
            <a:r>
              <a:rPr sz="950" spc="-20" dirty="0">
                <a:solidFill>
                  <a:srgbClr val="545454"/>
                </a:solidFill>
                <a:latin typeface="Times New Roman"/>
                <a:cs typeface="Times New Roman"/>
              </a:rPr>
              <a:t>r</a:t>
            </a:r>
            <a:r>
              <a:rPr sz="950" spc="-20" dirty="0">
                <a:solidFill>
                  <a:srgbClr val="B5BCBF"/>
                </a:solidFill>
                <a:latin typeface="Times New Roman"/>
                <a:cs typeface="Times New Roman"/>
              </a:rPr>
              <a:t>,</a:t>
            </a:r>
            <a:r>
              <a:rPr sz="950" spc="-20" dirty="0">
                <a:solidFill>
                  <a:srgbClr val="838383"/>
                </a:solidFill>
                <a:latin typeface="Times New Roman"/>
                <a:cs typeface="Times New Roman"/>
              </a:rPr>
              <a:t>so</a:t>
            </a:r>
            <a:r>
              <a:rPr sz="950" spc="-20" dirty="0">
                <a:solidFill>
                  <a:srgbClr val="444444"/>
                </a:solidFill>
                <a:latin typeface="Times New Roman"/>
                <a:cs typeface="Times New Roman"/>
              </a:rPr>
              <a:t>u</a:t>
            </a:r>
            <a:r>
              <a:rPr sz="950" spc="-20" dirty="0">
                <a:solidFill>
                  <a:srgbClr val="838383"/>
                </a:solidFill>
                <a:latin typeface="Times New Roman"/>
                <a:cs typeface="Times New Roman"/>
              </a:rPr>
              <a:t>rcl\</a:t>
            </a:r>
            <a:r>
              <a:rPr sz="950" spc="-13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40" dirty="0">
                <a:solidFill>
                  <a:srgbClr val="838383"/>
                </a:solidFill>
                <a:latin typeface="Times New Roman"/>
                <a:cs typeface="Times New Roman"/>
              </a:rPr>
              <a:t>please</a:t>
            </a:r>
            <a:r>
              <a:rPr sz="950" spc="-9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90" dirty="0">
                <a:solidFill>
                  <a:srgbClr val="6B6B6B"/>
                </a:solidFill>
                <a:latin typeface="Times New Roman"/>
                <a:cs typeface="Times New Roman"/>
              </a:rPr>
              <a:t>lndkaLC</a:t>
            </a:r>
            <a:r>
              <a:rPr sz="950" spc="-150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950" spc="10" dirty="0">
                <a:solidFill>
                  <a:srgbClr val="6B6B6B"/>
                </a:solidFill>
                <a:latin typeface="Times New Roman"/>
                <a:cs typeface="Times New Roman"/>
              </a:rPr>
              <a:t>andlet</a:t>
            </a:r>
            <a:r>
              <a:rPr sz="950" spc="-60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950" spc="-25" dirty="0">
                <a:solidFill>
                  <a:srgbClr val="838383"/>
                </a:solidFill>
                <a:latin typeface="Times New Roman"/>
                <a:cs typeface="Times New Roman"/>
              </a:rPr>
              <a:t>meknow</a:t>
            </a:r>
            <a:r>
              <a:rPr sz="950" spc="-5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15" dirty="0">
                <a:solidFill>
                  <a:srgbClr val="6B6B6B"/>
                </a:solidFill>
                <a:latin typeface="Times New Roman"/>
                <a:cs typeface="Times New Roman"/>
              </a:rPr>
              <a:t>to</a:t>
            </a:r>
            <a:r>
              <a:rPr sz="950" spc="-15" dirty="0">
                <a:solidFill>
                  <a:srgbClr val="838383"/>
                </a:solidFill>
                <a:latin typeface="Times New Roman"/>
                <a:cs typeface="Times New Roman"/>
              </a:rPr>
              <a:t>whom</a:t>
            </a:r>
            <a:r>
              <a:rPr sz="950" spc="-6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35" dirty="0">
                <a:solidFill>
                  <a:srgbClr val="444444"/>
                </a:solidFill>
                <a:latin typeface="Times New Roman"/>
                <a:cs typeface="Times New Roman"/>
              </a:rPr>
              <a:t>I</a:t>
            </a:r>
            <a:r>
              <a:rPr sz="950" spc="-135" dirty="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sz="950" spc="-30" dirty="0">
                <a:solidFill>
                  <a:srgbClr val="838383"/>
                </a:solidFill>
                <a:latin typeface="Times New Roman"/>
                <a:cs typeface="Times New Roman"/>
              </a:rPr>
              <a:t>should</a:t>
            </a:r>
            <a:r>
              <a:rPr sz="950" spc="-12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45" dirty="0">
                <a:solidFill>
                  <a:srgbClr val="838383"/>
                </a:solidFill>
                <a:latin typeface="Times New Roman"/>
                <a:cs typeface="Times New Roman"/>
              </a:rPr>
              <a:t>apply.</a:t>
            </a:r>
            <a:endParaRPr sz="9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90"/>
              </a:spcBef>
            </a:pPr>
            <a:r>
              <a:rPr sz="950" spc="-40" dirty="0">
                <a:solidFill>
                  <a:srgbClr val="838383"/>
                </a:solidFill>
                <a:latin typeface="Times New Roman"/>
                <a:cs typeface="Times New Roman"/>
              </a:rPr>
              <a:t>T</a:t>
            </a:r>
            <a:r>
              <a:rPr sz="950" spc="-40" dirty="0">
                <a:solidFill>
                  <a:srgbClr val="444444"/>
                </a:solidFill>
                <a:latin typeface="Times New Roman"/>
                <a:cs typeface="Times New Roman"/>
              </a:rPr>
              <a:t>h</a:t>
            </a:r>
            <a:r>
              <a:rPr sz="950" spc="-40" dirty="0">
                <a:solidFill>
                  <a:srgbClr val="6B6B6B"/>
                </a:solidFill>
                <a:latin typeface="Times New Roman"/>
                <a:cs typeface="Times New Roman"/>
              </a:rPr>
              <a:t>ank</a:t>
            </a:r>
            <a:r>
              <a:rPr sz="950" spc="-35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950" spc="-25" dirty="0">
                <a:solidFill>
                  <a:srgbClr val="838383"/>
                </a:solidFill>
                <a:latin typeface="Times New Roman"/>
                <a:cs typeface="Times New Roman"/>
              </a:rPr>
              <a:t>you</a:t>
            </a:r>
            <a:r>
              <a:rPr sz="700" i="1" spc="-25" dirty="0">
                <a:solidFill>
                  <a:srgbClr val="838383"/>
                </a:solidFill>
                <a:latin typeface="Arial"/>
                <a:cs typeface="Arial"/>
              </a:rPr>
              <a:t>(or</a:t>
            </a:r>
            <a:r>
              <a:rPr sz="700" i="1" spc="10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950" spc="-40" dirty="0">
                <a:solidFill>
                  <a:srgbClr val="838383"/>
                </a:solidFill>
                <a:latin typeface="Times New Roman"/>
                <a:cs typeface="Times New Roman"/>
              </a:rPr>
              <a:t>yourGoodder.iUon.</a:t>
            </a:r>
            <a:r>
              <a:rPr sz="950" spc="-14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55" dirty="0">
                <a:solidFill>
                  <a:srgbClr val="838383"/>
                </a:solidFill>
                <a:latin typeface="Times New Roman"/>
                <a:cs typeface="Times New Roman"/>
              </a:rPr>
              <a:t>Please</a:t>
            </a:r>
            <a:r>
              <a:rPr sz="950" spc="-14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800" spc="-55" dirty="0">
                <a:solidFill>
                  <a:srgbClr val="838383"/>
                </a:solidFill>
                <a:latin typeface="Arial"/>
                <a:cs typeface="Arial"/>
              </a:rPr>
              <a:t>do</a:t>
            </a:r>
            <a:r>
              <a:rPr sz="800" spc="10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950" spc="-15" dirty="0">
                <a:solidFill>
                  <a:srgbClr val="838383"/>
                </a:solidFill>
                <a:latin typeface="Times New Roman"/>
                <a:cs typeface="Times New Roman"/>
              </a:rPr>
              <a:t>no</a:t>
            </a:r>
            <a:r>
              <a:rPr sz="950" spc="-15" dirty="0">
                <a:solidFill>
                  <a:srgbClr val="444444"/>
                </a:solidFill>
                <a:latin typeface="Times New Roman"/>
                <a:cs typeface="Times New Roman"/>
              </a:rPr>
              <a:t>t</a:t>
            </a:r>
            <a:r>
              <a:rPr sz="950" spc="-80" dirty="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sz="950" spc="-95" dirty="0">
                <a:solidFill>
                  <a:srgbClr val="6B6B6B"/>
                </a:solidFill>
                <a:latin typeface="Times New Roman"/>
                <a:cs typeface="Times New Roman"/>
              </a:rPr>
              <a:t>heslt.11.e</a:t>
            </a:r>
            <a:r>
              <a:rPr sz="950" spc="-120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950" spc="-5" dirty="0">
                <a:solidFill>
                  <a:srgbClr val="838383"/>
                </a:solidFill>
                <a:latin typeface="Times New Roman"/>
                <a:cs typeface="Times New Roman"/>
              </a:rPr>
              <a:t>torontacl</a:t>
            </a:r>
            <a:r>
              <a:rPr sz="950" spc="-3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35" dirty="0">
                <a:solidFill>
                  <a:srgbClr val="838383"/>
                </a:solidFill>
                <a:latin typeface="Times New Roman"/>
                <a:cs typeface="Times New Roman"/>
              </a:rPr>
              <a:t>me</a:t>
            </a:r>
            <a:r>
              <a:rPr sz="950" spc="-100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50" spc="-25" dirty="0">
                <a:solidFill>
                  <a:srgbClr val="838383"/>
                </a:solidFill>
                <a:latin typeface="Times New Roman"/>
                <a:cs typeface="Times New Roman"/>
              </a:rPr>
              <a:t>If</a:t>
            </a:r>
            <a:r>
              <a:rPr sz="950" spc="-14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838383"/>
                </a:solidFill>
                <a:latin typeface="Arial"/>
                <a:cs typeface="Arial"/>
              </a:rPr>
              <a:t>you</a:t>
            </a:r>
            <a:r>
              <a:rPr sz="950" spc="-20" dirty="0">
                <a:solidFill>
                  <a:srgbClr val="838383"/>
                </a:solidFill>
                <a:latin typeface="Times New Roman"/>
                <a:cs typeface="Times New Roman"/>
              </a:rPr>
              <a:t>haveanyques</a:t>
            </a:r>
            <a:r>
              <a:rPr sz="950" spc="-20" dirty="0">
                <a:solidFill>
                  <a:srgbClr val="545454"/>
                </a:solidFill>
                <a:latin typeface="Times New Roman"/>
                <a:cs typeface="Times New Roman"/>
              </a:rPr>
              <a:t>l</a:t>
            </a:r>
            <a:r>
              <a:rPr sz="950" spc="-20" dirty="0">
                <a:solidFill>
                  <a:srgbClr val="838383"/>
                </a:solidFill>
                <a:latin typeface="Times New Roman"/>
                <a:cs typeface="Times New Roman"/>
              </a:rPr>
              <a:t>loos.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</a:pPr>
            <a:r>
              <a:rPr sz="850" spc="290" dirty="0">
                <a:solidFill>
                  <a:srgbClr val="838383"/>
                </a:solidFill>
                <a:latin typeface="Times New Roman"/>
                <a:cs typeface="Times New Roman"/>
              </a:rPr>
              <a:t>Agt</a:t>
            </a:r>
            <a:r>
              <a:rPr sz="850" spc="229" dirty="0">
                <a:solidFill>
                  <a:srgbClr val="838383"/>
                </a:solidFill>
                <a:latin typeface="Times New Roman"/>
                <a:cs typeface="Times New Roman"/>
              </a:rPr>
              <a:t>l</a:t>
            </a:r>
            <a:r>
              <a:rPr sz="850" spc="-55" dirty="0">
                <a:solidFill>
                  <a:srgbClr val="838383"/>
                </a:solidFill>
                <a:latin typeface="Times New Roman"/>
                <a:cs typeface="Times New Roman"/>
              </a:rPr>
              <a:t>a</a:t>
            </a:r>
            <a:r>
              <a:rPr sz="850" spc="-55" dirty="0">
                <a:solidFill>
                  <a:srgbClr val="444444"/>
                </a:solidFill>
                <a:latin typeface="Times New Roman"/>
                <a:cs typeface="Times New Roman"/>
              </a:rPr>
              <a:t>1</a:t>
            </a:r>
            <a:r>
              <a:rPr sz="850" spc="-35" dirty="0">
                <a:solidFill>
                  <a:srgbClr val="6B6B6B"/>
                </a:solidFill>
                <a:latin typeface="Times New Roman"/>
                <a:cs typeface="Times New Roman"/>
              </a:rPr>
              <a:t>l</a:t>
            </a:r>
            <a:r>
              <a:rPr sz="850" spc="-55" dirty="0">
                <a:solidFill>
                  <a:srgbClr val="838383"/>
                </a:solidFill>
                <a:latin typeface="Times New Roman"/>
                <a:cs typeface="Times New Roman"/>
              </a:rPr>
              <a:t>d</a:t>
            </a:r>
            <a:r>
              <a:rPr sz="850" spc="2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850" spc="-15" dirty="0">
                <a:solidFill>
                  <a:srgbClr val="838383"/>
                </a:solidFill>
                <a:latin typeface="Times New Roman"/>
                <a:cs typeface="Times New Roman"/>
              </a:rPr>
              <a:t>Approve</a:t>
            </a:r>
            <a:r>
              <a:rPr sz="850" spc="-10" dirty="0">
                <a:solidFill>
                  <a:srgbClr val="838383"/>
                </a:solidFill>
                <a:latin typeface="Times New Roman"/>
                <a:cs typeface="Times New Roman"/>
              </a:rPr>
              <a:t>d</a:t>
            </a:r>
            <a:r>
              <a:rPr sz="850" spc="-3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6B6B6B"/>
                </a:solidFill>
                <a:latin typeface="Arial"/>
                <a:cs typeface="Arial"/>
              </a:rPr>
              <a:t>b</a:t>
            </a:r>
            <a:r>
              <a:rPr sz="900" spc="60" dirty="0">
                <a:solidFill>
                  <a:srgbClr val="6B6B6B"/>
                </a:solidFill>
                <a:latin typeface="Arial"/>
                <a:cs typeface="Arial"/>
              </a:rPr>
              <a:t>y</a:t>
            </a:r>
            <a:r>
              <a:rPr sz="850" spc="-20" dirty="0">
                <a:solidFill>
                  <a:srgbClr val="838383"/>
                </a:solidFill>
                <a:latin typeface="Times New Roman"/>
                <a:cs typeface="Times New Roman"/>
              </a:rPr>
              <a:t>(s</a:t>
            </a:r>
            <a:r>
              <a:rPr sz="850" spc="-15" dirty="0">
                <a:solidFill>
                  <a:srgbClr val="838383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838383"/>
                </a:solidFill>
                <a:latin typeface="Times New Roman"/>
                <a:cs typeface="Times New Roman"/>
              </a:rPr>
              <a:t>l'</a:t>
            </a:r>
            <a:r>
              <a:rPr sz="850" spc="-15" dirty="0">
                <a:solidFill>
                  <a:srgbClr val="838383"/>
                </a:solidFill>
                <a:latin typeface="Times New Roman"/>
                <a:cs typeface="Times New Roman"/>
              </a:rPr>
              <a:t>l</a:t>
            </a:r>
            <a:r>
              <a:rPr sz="850" spc="-30" dirty="0">
                <a:solidFill>
                  <a:srgbClr val="838383"/>
                </a:solidFill>
                <a:latin typeface="Times New Roman"/>
                <a:cs typeface="Times New Roman"/>
              </a:rPr>
              <a:t>:&amp;</a:t>
            </a:r>
            <a:r>
              <a:rPr sz="850" spc="-20" dirty="0">
                <a:solidFill>
                  <a:srgbClr val="6B6B6B"/>
                </a:solidFill>
                <a:latin typeface="Times New Roman"/>
                <a:cs typeface="Times New Roman"/>
              </a:rPr>
              <a:t>l</a:t>
            </a:r>
            <a:r>
              <a:rPr sz="850" spc="-20" dirty="0">
                <a:solidFill>
                  <a:srgbClr val="838383"/>
                </a:solidFill>
                <a:latin typeface="Times New Roman"/>
                <a:cs typeface="Times New Roman"/>
              </a:rPr>
              <a:t>ur</a:t>
            </a:r>
            <a:r>
              <a:rPr sz="850" spc="-30" dirty="0">
                <a:solidFill>
                  <a:srgbClr val="838383"/>
                </a:solidFill>
                <a:latin typeface="Times New Roman"/>
                <a:cs typeface="Times New Roman"/>
              </a:rPr>
              <a:t>c</a:t>
            </a:r>
            <a:r>
              <a:rPr sz="850" spc="-15" dirty="0">
                <a:solidFill>
                  <a:srgbClr val="9A9EA0"/>
                </a:solidFill>
                <a:latin typeface="Times New Roman"/>
                <a:cs typeface="Times New Roman"/>
              </a:rPr>
              <a:t>):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46176" y="6144576"/>
            <a:ext cx="2260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47265" algn="l"/>
              </a:tabLst>
            </a:pPr>
            <a:r>
              <a:rPr sz="800" spc="45" dirty="0">
                <a:solidFill>
                  <a:srgbClr val="838383"/>
                </a:solidFill>
                <a:latin typeface="Arial"/>
                <a:cs typeface="Arial"/>
              </a:rPr>
              <a:t>Date</a:t>
            </a:r>
            <a:r>
              <a:rPr sz="800" spc="-55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800" u="sng" dirty="0">
                <a:solidFill>
                  <a:srgbClr val="838383"/>
                </a:solidFill>
                <a:uFill>
                  <a:solidFill>
                    <a:srgbClr val="B4BBBE"/>
                  </a:solidFill>
                </a:uFill>
                <a:latin typeface="Arial"/>
                <a:cs typeface="Arial"/>
              </a:rPr>
              <a:t> 	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59216" y="6105471"/>
            <a:ext cx="2508250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spc="-375" dirty="0">
                <a:solidFill>
                  <a:srgbClr val="838383"/>
                </a:solidFill>
                <a:latin typeface="Courier New"/>
                <a:cs typeface="Courier New"/>
              </a:rPr>
              <a:t>P</a:t>
            </a:r>
            <a:r>
              <a:rPr sz="2100" spc="-370" dirty="0">
                <a:solidFill>
                  <a:srgbClr val="838383"/>
                </a:solidFill>
                <a:latin typeface="Courier New"/>
                <a:cs typeface="Courier New"/>
              </a:rPr>
              <a:t> </a:t>
            </a:r>
            <a:r>
              <a:rPr sz="2100" spc="-375" dirty="0">
                <a:solidFill>
                  <a:srgbClr val="838383"/>
                </a:solidFill>
                <a:latin typeface="Courier New"/>
                <a:cs typeface="Courier New"/>
              </a:rPr>
              <a:t>n</a:t>
            </a:r>
            <a:r>
              <a:rPr sz="2100" spc="-375" dirty="0">
                <a:solidFill>
                  <a:srgbClr val="6B6B6B"/>
                </a:solidFill>
                <a:latin typeface="Courier New"/>
                <a:cs typeface="Courier New"/>
              </a:rPr>
              <a:t>l</a:t>
            </a:r>
            <a:r>
              <a:rPr sz="2100" spc="-380" dirty="0">
                <a:solidFill>
                  <a:srgbClr val="838383"/>
                </a:solidFill>
                <a:latin typeface="Courier New"/>
                <a:cs typeface="Courier New"/>
              </a:rPr>
              <a:t>n;a</a:t>
            </a:r>
            <a:r>
              <a:rPr sz="2100" spc="-375" dirty="0">
                <a:solidFill>
                  <a:srgbClr val="838383"/>
                </a:solidFill>
                <a:latin typeface="Courier New"/>
                <a:cs typeface="Courier New"/>
              </a:rPr>
              <a:t>m</a:t>
            </a:r>
            <a:r>
              <a:rPr sz="2100" spc="-365" dirty="0">
                <a:solidFill>
                  <a:srgbClr val="838383"/>
                </a:solidFill>
                <a:latin typeface="Courier New"/>
                <a:cs typeface="Courier New"/>
              </a:rPr>
              <a:t> </a:t>
            </a:r>
            <a:r>
              <a:rPr sz="2100" spc="-375" dirty="0">
                <a:solidFill>
                  <a:srgbClr val="B5BCBF"/>
                </a:solidFill>
                <a:latin typeface="Courier New"/>
                <a:cs typeface="Courier New"/>
              </a:rPr>
              <a:t>-------------</a:t>
            </a:r>
            <a:endParaRPr sz="21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49954" y="574262"/>
            <a:ext cx="52946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40" dirty="0">
                <a:solidFill>
                  <a:srgbClr val="000000"/>
                </a:solidFill>
                <a:latin typeface="Calibri"/>
                <a:cs typeface="Calibri"/>
              </a:rPr>
              <a:t>Fair</a:t>
            </a:r>
            <a:r>
              <a:rPr sz="480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800" dirty="0">
                <a:solidFill>
                  <a:srgbClr val="000000"/>
                </a:solidFill>
                <a:latin typeface="Calibri"/>
                <a:cs typeface="Calibri"/>
              </a:rPr>
              <a:t>Use</a:t>
            </a:r>
            <a:r>
              <a:rPr sz="480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800" spc="-5" dirty="0">
                <a:solidFill>
                  <a:srgbClr val="000000"/>
                </a:solidFill>
                <a:latin typeface="Calibri"/>
                <a:cs typeface="Calibri"/>
              </a:rPr>
              <a:t>of </a:t>
            </a:r>
            <a:r>
              <a:rPr sz="4800" spc="-10" dirty="0">
                <a:solidFill>
                  <a:srgbClr val="000000"/>
                </a:solidFill>
                <a:latin typeface="Calibri"/>
                <a:cs typeface="Calibri"/>
              </a:rPr>
              <a:t>Copyright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08784"/>
            <a:ext cx="10348595" cy="360172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25" dirty="0">
                <a:latin typeface="Calibri"/>
                <a:cs typeface="Calibri"/>
              </a:rPr>
              <a:t>‘Fair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use’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is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not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the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same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as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‘free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use’</a:t>
            </a:r>
            <a:endParaRPr sz="3200">
              <a:latin typeface="Calibri"/>
              <a:cs typeface="Calibri"/>
            </a:endParaRPr>
          </a:p>
          <a:p>
            <a:pPr marL="241300" marR="97155" indent="-228600">
              <a:lnSpc>
                <a:spcPts val="3460"/>
              </a:lnSpc>
              <a:spcBef>
                <a:spcPts val="103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dirty="0">
                <a:latin typeface="Calibri"/>
                <a:cs typeface="Calibri"/>
              </a:rPr>
              <a:t>In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place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for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the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30" dirty="0">
                <a:latin typeface="Calibri"/>
                <a:cs typeface="Calibri"/>
              </a:rPr>
              <a:t>‘greater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good’,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to</a:t>
            </a:r>
            <a:r>
              <a:rPr sz="3200" b="1" spc="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allow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copyrighted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works 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to</a:t>
            </a:r>
            <a:r>
              <a:rPr sz="3200" b="1" spc="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be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used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without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permission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for</a:t>
            </a:r>
            <a:r>
              <a:rPr sz="3200" b="1" spc="-5" dirty="0">
                <a:latin typeface="Calibri"/>
                <a:cs typeface="Calibri"/>
              </a:rPr>
              <a:t> the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benefit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of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the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public.</a:t>
            </a:r>
            <a:endParaRPr sz="3200">
              <a:latin typeface="Calibri"/>
              <a:cs typeface="Calibri"/>
            </a:endParaRPr>
          </a:p>
          <a:p>
            <a:pPr marL="241300" marR="920750" indent="-228600">
              <a:lnSpc>
                <a:spcPts val="346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40" dirty="0">
                <a:latin typeface="Calibri"/>
                <a:cs typeface="Calibri"/>
              </a:rPr>
              <a:t>However,</a:t>
            </a:r>
            <a:r>
              <a:rPr sz="3200" b="1" spc="-10" dirty="0">
                <a:latin typeface="Calibri"/>
                <a:cs typeface="Calibri"/>
              </a:rPr>
              <a:t> there</a:t>
            </a:r>
            <a:r>
              <a:rPr sz="3200" b="1" spc="-15" dirty="0">
                <a:latin typeface="Calibri"/>
                <a:cs typeface="Calibri"/>
              </a:rPr>
              <a:t> are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limits</a:t>
            </a:r>
            <a:r>
              <a:rPr sz="3200" b="1" spc="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multiple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factors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must </a:t>
            </a:r>
            <a:r>
              <a:rPr sz="3200" b="1" dirty="0">
                <a:latin typeface="Calibri"/>
                <a:cs typeface="Calibri"/>
              </a:rPr>
              <a:t>be </a:t>
            </a:r>
            <a:r>
              <a:rPr sz="3200" b="1" spc="-70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taken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into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account.</a:t>
            </a:r>
            <a:endParaRPr sz="3200">
              <a:latin typeface="Calibri"/>
              <a:cs typeface="Calibri"/>
            </a:endParaRPr>
          </a:p>
          <a:p>
            <a:pPr marL="241300" marR="5080" indent="-228600">
              <a:lnSpc>
                <a:spcPts val="344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15" dirty="0">
                <a:latin typeface="Calibri"/>
                <a:cs typeface="Calibri"/>
              </a:rPr>
              <a:t>Photos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are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 </a:t>
            </a:r>
            <a:r>
              <a:rPr sz="3200" b="1" spc="-10" dirty="0">
                <a:latin typeface="Calibri"/>
                <a:cs typeface="Calibri"/>
              </a:rPr>
              <a:t>problem </a:t>
            </a:r>
            <a:r>
              <a:rPr sz="3200" b="1" spc="-5" dirty="0">
                <a:latin typeface="Calibri"/>
                <a:cs typeface="Calibri"/>
              </a:rPr>
              <a:t>because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we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use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all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of</a:t>
            </a:r>
            <a:r>
              <a:rPr sz="3200" b="1" dirty="0">
                <a:latin typeface="Calibri"/>
                <a:cs typeface="Calibri"/>
              </a:rPr>
              <a:t> a </a:t>
            </a:r>
            <a:r>
              <a:rPr sz="3200" b="1" spc="-15" dirty="0">
                <a:latin typeface="Calibri"/>
                <a:cs typeface="Calibri"/>
              </a:rPr>
              <a:t>photo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unlike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 </a:t>
            </a:r>
            <a:r>
              <a:rPr sz="3200" b="1" spc="-70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written</a:t>
            </a:r>
            <a:r>
              <a:rPr sz="3200" b="1" spc="3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paragraph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where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we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can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use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</a:t>
            </a:r>
            <a:r>
              <a:rPr sz="3200" b="1" spc="-5" dirty="0">
                <a:latin typeface="Calibri"/>
                <a:cs typeface="Calibri"/>
              </a:rPr>
              <a:t> portion.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897</Words>
  <Application>Microsoft Office PowerPoint</Application>
  <PresentationFormat>Widescreen</PresentationFormat>
  <Paragraphs>91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Office Theme</vt:lpstr>
      <vt:lpstr>Copyright</vt:lpstr>
      <vt:lpstr>PowerPoint Presentation</vt:lpstr>
      <vt:lpstr>Copyright</vt:lpstr>
      <vt:lpstr>PowerPoint Presentation</vt:lpstr>
      <vt:lpstr>Copyright</vt:lpstr>
      <vt:lpstr>PowerPoint Presentation</vt:lpstr>
      <vt:lpstr>Copyright</vt:lpstr>
      <vt:lpstr>Copyright Permission Request Form</vt:lpstr>
      <vt:lpstr>Fair Use of Copyright</vt:lpstr>
      <vt:lpstr>Copyright</vt:lpstr>
      <vt:lpstr>PowerPoint Presentation</vt:lpstr>
      <vt:lpstr>PowerPoint Presentation</vt:lpstr>
      <vt:lpstr>fil</vt:lpstr>
      <vt:lpstr>Copywright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Kropf, James Anthony</dc:creator>
  <cp:lastModifiedBy>Marquis, Jennifer G</cp:lastModifiedBy>
  <cp:revision>1</cp:revision>
  <dcterms:created xsi:type="dcterms:W3CDTF">2022-03-07T19:55:38Z</dcterms:created>
  <dcterms:modified xsi:type="dcterms:W3CDTF">2022-03-07T19:57:27Z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2020-06-26T00:00:00Z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2022-03-07T00:00:00Z</vt:filetime>
  </property>
</Properties>
</file>