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3" r:id="rId4"/>
    <p:sldMasterId id="2147483795" r:id="rId5"/>
    <p:sldMasterId id="2147483807" r:id="rId6"/>
    <p:sldMasterId id="2147483816" r:id="rId7"/>
  </p:sldMasterIdLst>
  <p:notesMasterIdLst>
    <p:notesMasterId r:id="rId28"/>
  </p:notesMasterIdLst>
  <p:sldIdLst>
    <p:sldId id="288" r:id="rId8"/>
    <p:sldId id="287" r:id="rId9"/>
    <p:sldId id="295" r:id="rId10"/>
    <p:sldId id="256" r:id="rId11"/>
    <p:sldId id="293" r:id="rId12"/>
    <p:sldId id="294" r:id="rId13"/>
    <p:sldId id="257" r:id="rId14"/>
    <p:sldId id="262" r:id="rId15"/>
    <p:sldId id="263" r:id="rId16"/>
    <p:sldId id="264" r:id="rId17"/>
    <p:sldId id="267" r:id="rId18"/>
    <p:sldId id="266" r:id="rId19"/>
    <p:sldId id="265" r:id="rId20"/>
    <p:sldId id="268" r:id="rId21"/>
    <p:sldId id="270" r:id="rId22"/>
    <p:sldId id="273" r:id="rId23"/>
    <p:sldId id="271" r:id="rId24"/>
    <p:sldId id="272" r:id="rId25"/>
    <p:sldId id="275" r:id="rId26"/>
    <p:sldId id="269" r:id="rId27"/>
  </p:sldIdLst>
  <p:sldSz cx="12192000" cy="6858000"/>
  <p:notesSz cx="6858000" cy="9144000"/>
  <p:embeddedFontLst>
    <p:embeddedFont>
      <p:font typeface="Corbel" panose="020B0503020204020204" pitchFamily="3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
      <p:font typeface="Montserrat" panose="00000500000000000000" pitchFamily="50"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605"/>
    <a:srgbClr val="FF0020"/>
    <a:srgbClr val="9E060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5EDF2-B986-2286-AF93-EB94ED1D926A}" v="10" dt="2022-01-14T01:10:41.351"/>
    <p1510:client id="{E1743E40-A090-7BDD-42CE-6A08A8DA8126}" v="40" dt="2022-01-14T01:04:06.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8" autoAdjust="0"/>
    <p:restoredTop sz="96236" autoAdjust="0"/>
  </p:normalViewPr>
  <p:slideViewPr>
    <p:cSldViewPr snapToGrid="0" snapToObjects="1">
      <p:cViewPr varScale="1">
        <p:scale>
          <a:sx n="106" d="100"/>
          <a:sy n="106" d="100"/>
        </p:scale>
        <p:origin x="600" y="72"/>
      </p:cViewPr>
      <p:guideLst/>
    </p:cSldViewPr>
  </p:slideViewPr>
  <p:outlineViewPr>
    <p:cViewPr>
      <p:scale>
        <a:sx n="33" d="100"/>
        <a:sy n="33" d="100"/>
      </p:scale>
      <p:origin x="0" y="-48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1.fntdata"/><Relationship Id="rId21" Type="http://schemas.openxmlformats.org/officeDocument/2006/relationships/slide" Target="slides/slide14.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1.fntdata"/><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6B63E-1086-43A0-AB64-B7C59F19D98B}"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73425-1F05-4E56-83A4-39F2CE69CE01}" type="slidenum">
              <a:rPr lang="en-US" smtClean="0"/>
              <a:t>‹#›</a:t>
            </a:fld>
            <a:endParaRPr lang="en-US"/>
          </a:p>
        </p:txBody>
      </p:sp>
    </p:spTree>
    <p:extLst>
      <p:ext uri="{BB962C8B-B14F-4D97-AF65-F5344CB8AC3E}">
        <p14:creationId xmlns:p14="http://schemas.microsoft.com/office/powerpoint/2010/main" val="399554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cs typeface="Helvetica"/>
                <a:sym typeface="Corbel"/>
              </a:rPr>
              <a:pPr marL="0" marR="0" lvl="0" indent="0" algn="l" defTabSz="4572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4079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7889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2534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8C7CB5-D5C2-52F1-EAF3-3633FFE85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14,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354651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14,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41413034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14,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3128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14,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8397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23163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87292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225169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310668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056942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171187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306918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05729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99414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474025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691697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80312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875200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606485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73224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268323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425732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891862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243326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322830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48504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14,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14,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14,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14,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14,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14,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400468400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25060781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6910050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brand.wsu.edu/colors/" TargetMode="Externa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s://brand.wsu.edu/typography/"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jpe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s://mastergardener.wsu.edu/resources/for-master-gardeners/#marketing" TargetMode="External"/><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5.gif"/><Relationship Id="rId5" Type="http://schemas.openxmlformats.org/officeDocument/2006/relationships/image" Target="../media/image42.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5.gif"/><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9.gif"/><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9.gif"/><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gif"/><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5.gif"/><Relationship Id="rId5" Type="http://schemas.openxmlformats.org/officeDocument/2006/relationships/image" Target="../media/image52.pn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35.gif"/><Relationship Id="rId5" Type="http://schemas.openxmlformats.org/officeDocument/2006/relationships/image" Target="../media/image5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35.gif"/><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23.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5.gif"/><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35.gif"/><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EAF2EE5-CE8B-A1EF-4A63-4033A36C05DD}"/>
              </a:ext>
            </a:extLst>
          </p:cNvPr>
          <p:cNvSpPr txBox="1">
            <a:spLocks noGrp="1"/>
          </p:cNvSpPr>
          <p:nvPr>
            <p:ph type="title" idx="4294967295"/>
          </p:nvPr>
        </p:nvSpPr>
        <p:spPr>
          <a:xfrm>
            <a:off x="327646" y="74873"/>
            <a:ext cx="529422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rPr>
              <a:t>RESOURCES FOR YOUR SLIDE SHOW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60F2D"/>
                </a:solidFill>
                <a:effectLst/>
                <a:uLnTx/>
                <a:uFillTx/>
                <a:latin typeface="Arial" panose="020B0604020202020204"/>
                <a:ea typeface="+mn-ea"/>
                <a:cs typeface="+mn-cs"/>
              </a:rPr>
              <a:t>Delete the first two resource slides when your document is finished.</a:t>
            </a:r>
            <a:endPar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BB01354-8012-15DA-9149-D908817236AD}"/>
              </a:ext>
            </a:extLst>
          </p:cNvPr>
          <p:cNvSpPr txBox="1"/>
          <p:nvPr/>
        </p:nvSpPr>
        <p:spPr>
          <a:xfrm>
            <a:off x="402126" y="546590"/>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Typography</a:t>
            </a:r>
          </a:p>
        </p:txBody>
      </p:sp>
      <p:sp>
        <p:nvSpPr>
          <p:cNvPr id="4" name="TextBox 3">
            <a:extLst>
              <a:ext uri="{FF2B5EF4-FFF2-40B4-BE49-F238E27FC236}">
                <a16:creationId xmlns:a16="http://schemas.microsoft.com/office/drawing/2014/main" id="{3788932B-9B41-ABE2-6E2A-0BC65E6013F5}"/>
              </a:ext>
            </a:extLst>
          </p:cNvPr>
          <p:cNvSpPr txBox="1"/>
          <p:nvPr/>
        </p:nvSpPr>
        <p:spPr>
          <a:xfrm>
            <a:off x="402125" y="869495"/>
            <a:ext cx="101755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To create a consistent look for a wide variety of communications, there are two main typefaces for print (Proxima Nova and </a:t>
            </a:r>
            <a:r>
              <a:rPr kumimoji="0" lang="en-US" sz="1200" b="0" i="0" u="none" strike="noStrike" kern="1200" cap="none" spc="0" normalizeH="0" baseline="0" noProof="0" dirty="0" err="1">
                <a:ln>
                  <a:noFill/>
                </a:ln>
                <a:solidFill>
                  <a:srgbClr val="212529"/>
                </a:solidFill>
                <a:effectLst/>
                <a:uLnTx/>
                <a:uFillTx/>
                <a:latin typeface="Arial" panose="020B0604020202020204"/>
                <a:ea typeface="+mn-ea"/>
                <a:cs typeface="+mn-cs"/>
              </a:rPr>
              <a:t>FreightBig</a:t>
            </a: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 Pro) and one for web (Montserrat).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If these are not available there are substitutes: Sans Serif: Corbel and Arial. Serif substitute is Baskerville Old Face.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For the purpose of consistency between MAC and PC software, this PowerPoint uses Arial throughout the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Please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Typography – Washington State University</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for more information.</a:t>
            </a:r>
          </a:p>
        </p:txBody>
      </p:sp>
      <p:sp>
        <p:nvSpPr>
          <p:cNvPr id="12" name="TextBox 11">
            <a:extLst>
              <a:ext uri="{FF2B5EF4-FFF2-40B4-BE49-F238E27FC236}">
                <a16:creationId xmlns:a16="http://schemas.microsoft.com/office/drawing/2014/main" id="{5FC03FF3-A2C1-DBDA-7E13-7326EF5A779D}"/>
              </a:ext>
            </a:extLst>
          </p:cNvPr>
          <p:cNvSpPr txBox="1"/>
          <p:nvPr/>
        </p:nvSpPr>
        <p:spPr>
          <a:xfrm>
            <a:off x="402125" y="2435325"/>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Colors</a:t>
            </a:r>
          </a:p>
        </p:txBody>
      </p:sp>
      <p:sp>
        <p:nvSpPr>
          <p:cNvPr id="47" name="TextBox 46">
            <a:extLst>
              <a:ext uri="{FF2B5EF4-FFF2-40B4-BE49-F238E27FC236}">
                <a16:creationId xmlns:a16="http://schemas.microsoft.com/office/drawing/2014/main" id="{B00A77C4-4BF0-69AE-C106-3830A4CFAF36}"/>
              </a:ext>
              <a:ext uri="{C183D7F6-B498-43B3-948B-1728B52AA6E4}">
                <adec:decorative xmlns:adec="http://schemas.microsoft.com/office/drawing/2017/decorative" val="0"/>
              </a:ext>
            </a:extLst>
          </p:cNvPr>
          <p:cNvSpPr txBox="1"/>
          <p:nvPr/>
        </p:nvSpPr>
        <p:spPr>
          <a:xfrm>
            <a:off x="402126" y="2718362"/>
            <a:ext cx="7962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WSU theme colors can be found at the top of the color picker.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WSU color information and formulas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Colors – Washington State University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48146229-5D35-6BE4-2A32-8268BF2F2239}"/>
              </a:ext>
              <a:ext uri="{C183D7F6-B498-43B3-948B-1728B52AA6E4}">
                <adec:decorative xmlns:adec="http://schemas.microsoft.com/office/drawing/2017/decorative" val="1"/>
              </a:ext>
            </a:extLst>
          </p:cNvPr>
          <p:cNvSpPr/>
          <p:nvPr/>
        </p:nvSpPr>
        <p:spPr>
          <a:xfrm>
            <a:off x="327646" y="4693320"/>
            <a:ext cx="9508602" cy="14016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B35A6A3-EB99-7E4B-9AFC-FEB7A226D13E}"/>
              </a:ext>
            </a:extLst>
          </p:cNvPr>
          <p:cNvSpPr>
            <a:spLocks/>
          </p:cNvSpPr>
          <p:nvPr/>
        </p:nvSpPr>
        <p:spPr>
          <a:xfrm>
            <a:off x="398429" y="3264521"/>
            <a:ext cx="3688769" cy="31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Priority icons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light backgrounds.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DE1CC0D-82EA-58BA-57E5-5CDBA0A16FDA}"/>
              </a:ext>
            </a:extLst>
          </p:cNvPr>
          <p:cNvSpPr txBox="1"/>
          <p:nvPr/>
        </p:nvSpPr>
        <p:spPr>
          <a:xfrm>
            <a:off x="242657" y="4725710"/>
            <a:ext cx="39258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Priority icons for dark backgrounds</a:t>
            </a:r>
          </a:p>
        </p:txBody>
      </p:sp>
      <p:sp>
        <p:nvSpPr>
          <p:cNvPr id="18" name="TextBox 17">
            <a:extLst>
              <a:ext uri="{FF2B5EF4-FFF2-40B4-BE49-F238E27FC236}">
                <a16:creationId xmlns:a16="http://schemas.microsoft.com/office/drawing/2014/main" id="{1DFEF858-8D50-29F9-FFFC-DCAC9234DBAC}"/>
              </a:ext>
            </a:extLst>
          </p:cNvPr>
          <p:cNvSpPr txBox="1"/>
          <p:nvPr/>
        </p:nvSpPr>
        <p:spPr>
          <a:xfrm>
            <a:off x="242657" y="6173952"/>
            <a:ext cx="11968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Find Program Priority icons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For Master Gardeners | Master Gardener Program | Washington State University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CEDE145-97E1-F5F2-12D1-05DFA40D28C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7521" y="3618405"/>
            <a:ext cx="826428" cy="914400"/>
          </a:xfrm>
          <a:prstGeom prst="rect">
            <a:avLst/>
          </a:prstGeom>
        </p:spPr>
      </p:pic>
      <p:pic>
        <p:nvPicPr>
          <p:cNvPr id="11" name="Picture 10">
            <a:extLst>
              <a:ext uri="{FF2B5EF4-FFF2-40B4-BE49-F238E27FC236}">
                <a16:creationId xmlns:a16="http://schemas.microsoft.com/office/drawing/2014/main" id="{9F63093D-0DD1-D075-0DB8-413D30C715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46109" y="3618405"/>
            <a:ext cx="945280" cy="914400"/>
          </a:xfrm>
          <a:prstGeom prst="rect">
            <a:avLst/>
          </a:prstGeom>
        </p:spPr>
      </p:pic>
      <p:pic>
        <p:nvPicPr>
          <p:cNvPr id="15" name="Picture 14">
            <a:extLst>
              <a:ext uri="{FF2B5EF4-FFF2-40B4-BE49-F238E27FC236}">
                <a16:creationId xmlns:a16="http://schemas.microsoft.com/office/drawing/2014/main" id="{B806A7CC-E051-0257-95E2-F38FDDC5FD5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03549" y="3618405"/>
            <a:ext cx="801955" cy="914400"/>
          </a:xfrm>
          <a:prstGeom prst="rect">
            <a:avLst/>
          </a:prstGeom>
        </p:spPr>
      </p:pic>
      <p:pic>
        <p:nvPicPr>
          <p:cNvPr id="39" name="Picture 38">
            <a:extLst>
              <a:ext uri="{FF2B5EF4-FFF2-40B4-BE49-F238E27FC236}">
                <a16:creationId xmlns:a16="http://schemas.microsoft.com/office/drawing/2014/main" id="{E3F4143E-8E24-3033-A255-3549906BA5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17664" y="3618405"/>
            <a:ext cx="1028431" cy="914400"/>
          </a:xfrm>
          <a:prstGeom prst="rect">
            <a:avLst/>
          </a:prstGeom>
        </p:spPr>
      </p:pic>
      <p:pic>
        <p:nvPicPr>
          <p:cNvPr id="27" name="Picture 26">
            <a:extLst>
              <a:ext uri="{FF2B5EF4-FFF2-40B4-BE49-F238E27FC236}">
                <a16:creationId xmlns:a16="http://schemas.microsoft.com/office/drawing/2014/main" id="{4FE593D1-0FE0-0D63-E642-C717047B279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58255" y="3618405"/>
            <a:ext cx="816620" cy="914400"/>
          </a:xfrm>
          <a:prstGeom prst="rect">
            <a:avLst/>
          </a:prstGeom>
        </p:spPr>
      </p:pic>
      <p:pic>
        <p:nvPicPr>
          <p:cNvPr id="21" name="Picture 20">
            <a:extLst>
              <a:ext uri="{FF2B5EF4-FFF2-40B4-BE49-F238E27FC236}">
                <a16:creationId xmlns:a16="http://schemas.microsoft.com/office/drawing/2014/main" id="{CA91B98F-A04D-6207-6E96-4A1650DEFC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487035" y="3618405"/>
            <a:ext cx="1013750" cy="914400"/>
          </a:xfrm>
          <a:prstGeom prst="rect">
            <a:avLst/>
          </a:prstGeom>
        </p:spPr>
      </p:pic>
      <p:pic>
        <p:nvPicPr>
          <p:cNvPr id="35" name="Picture 34">
            <a:extLst>
              <a:ext uri="{FF2B5EF4-FFF2-40B4-BE49-F238E27FC236}">
                <a16:creationId xmlns:a16="http://schemas.microsoft.com/office/drawing/2014/main" id="{BD0A0C37-5631-F0EE-D23A-8C228A54F99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612945" y="3618405"/>
            <a:ext cx="1023090" cy="914400"/>
          </a:xfrm>
          <a:prstGeom prst="rect">
            <a:avLst/>
          </a:prstGeom>
        </p:spPr>
      </p:pic>
      <p:pic>
        <p:nvPicPr>
          <p:cNvPr id="31" name="Picture 30">
            <a:extLst>
              <a:ext uri="{FF2B5EF4-FFF2-40B4-BE49-F238E27FC236}">
                <a16:creationId xmlns:a16="http://schemas.microsoft.com/office/drawing/2014/main" id="{19E60460-F752-3D88-D687-65C59921E40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748195" y="3618405"/>
            <a:ext cx="806920" cy="914400"/>
          </a:xfrm>
          <a:prstGeom prst="rect">
            <a:avLst/>
          </a:prstGeom>
        </p:spPr>
      </p:pic>
      <p:pic>
        <p:nvPicPr>
          <p:cNvPr id="19" name="Picture 18">
            <a:extLst>
              <a:ext uri="{FF2B5EF4-FFF2-40B4-BE49-F238E27FC236}">
                <a16:creationId xmlns:a16="http://schemas.microsoft.com/office/drawing/2014/main" id="{91477F1E-2031-913E-02F0-26512492933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667273" y="3618405"/>
            <a:ext cx="925460" cy="914400"/>
          </a:xfrm>
          <a:prstGeom prst="rect">
            <a:avLst/>
          </a:prstGeom>
        </p:spPr>
      </p:pic>
      <p:pic>
        <p:nvPicPr>
          <p:cNvPr id="44" name="Picture 43">
            <a:extLst>
              <a:ext uri="{FF2B5EF4-FFF2-40B4-BE49-F238E27FC236}">
                <a16:creationId xmlns:a16="http://schemas.microsoft.com/office/drawing/2014/main" id="{677D6F9F-E4C2-6233-3872-E180CBAF98A5}"/>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0951303" y="238398"/>
            <a:ext cx="998040" cy="5483733"/>
          </a:xfrm>
          <a:prstGeom prst="rect">
            <a:avLst/>
          </a:prstGeom>
        </p:spPr>
      </p:pic>
      <p:pic>
        <p:nvPicPr>
          <p:cNvPr id="5" name="Picture 4">
            <a:extLst>
              <a:ext uri="{FF2B5EF4-FFF2-40B4-BE49-F238E27FC236}">
                <a16:creationId xmlns:a16="http://schemas.microsoft.com/office/drawing/2014/main" id="{70053790-3E3A-3BE8-460C-D3C2783309FB}"/>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07521" y="5062374"/>
            <a:ext cx="839640" cy="914400"/>
          </a:xfrm>
          <a:prstGeom prst="rect">
            <a:avLst/>
          </a:prstGeom>
        </p:spPr>
      </p:pic>
      <p:pic>
        <p:nvPicPr>
          <p:cNvPr id="9" name="Picture 8">
            <a:extLst>
              <a:ext uri="{FF2B5EF4-FFF2-40B4-BE49-F238E27FC236}">
                <a16:creationId xmlns:a16="http://schemas.microsoft.com/office/drawing/2014/main" id="{E618453B-4FAA-48E4-F797-126E87AE900C}"/>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449230" y="5062374"/>
            <a:ext cx="945590" cy="914400"/>
          </a:xfrm>
          <a:prstGeom prst="rect">
            <a:avLst/>
          </a:prstGeom>
        </p:spPr>
      </p:pic>
      <p:pic>
        <p:nvPicPr>
          <p:cNvPr id="13" name="Picture 12">
            <a:extLst>
              <a:ext uri="{FF2B5EF4-FFF2-40B4-BE49-F238E27FC236}">
                <a16:creationId xmlns:a16="http://schemas.microsoft.com/office/drawing/2014/main" id="{5EE7C318-47A4-696C-2B56-9B685A61E410}"/>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2496889" y="5062374"/>
            <a:ext cx="804270" cy="914400"/>
          </a:xfrm>
          <a:prstGeom prst="rect">
            <a:avLst/>
          </a:prstGeom>
        </p:spPr>
      </p:pic>
      <p:pic>
        <p:nvPicPr>
          <p:cNvPr id="37" name="Picture 36">
            <a:extLst>
              <a:ext uri="{FF2B5EF4-FFF2-40B4-BE49-F238E27FC236}">
                <a16:creationId xmlns:a16="http://schemas.microsoft.com/office/drawing/2014/main" id="{1225D25D-1904-F61E-BEC2-5319D388388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403228" y="5062374"/>
            <a:ext cx="1029590" cy="914400"/>
          </a:xfrm>
          <a:prstGeom prst="rect">
            <a:avLst/>
          </a:prstGeom>
        </p:spPr>
      </p:pic>
      <p:pic>
        <p:nvPicPr>
          <p:cNvPr id="25" name="Picture 24">
            <a:extLst>
              <a:ext uri="{FF2B5EF4-FFF2-40B4-BE49-F238E27FC236}">
                <a16:creationId xmlns:a16="http://schemas.microsoft.com/office/drawing/2014/main" id="{430A91C4-1A31-60A5-84D9-EC1F371A1C95}"/>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4534887" y="5062374"/>
            <a:ext cx="840490" cy="914400"/>
          </a:xfrm>
          <a:prstGeom prst="rect">
            <a:avLst/>
          </a:prstGeom>
        </p:spPr>
      </p:pic>
      <p:pic>
        <p:nvPicPr>
          <p:cNvPr id="23" name="Picture 22">
            <a:extLst>
              <a:ext uri="{FF2B5EF4-FFF2-40B4-BE49-F238E27FC236}">
                <a16:creationId xmlns:a16="http://schemas.microsoft.com/office/drawing/2014/main" id="{454C7887-1C10-F5FC-5744-080D12959366}"/>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5477446" y="5062374"/>
            <a:ext cx="1028170" cy="914400"/>
          </a:xfrm>
          <a:prstGeom prst="rect">
            <a:avLst/>
          </a:prstGeom>
        </p:spPr>
      </p:pic>
      <p:pic>
        <p:nvPicPr>
          <p:cNvPr id="33" name="Picture 32">
            <a:extLst>
              <a:ext uri="{FF2B5EF4-FFF2-40B4-BE49-F238E27FC236}">
                <a16:creationId xmlns:a16="http://schemas.microsoft.com/office/drawing/2014/main" id="{289F47E8-06F5-32E5-8D72-A9571FEC62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607685" y="5062374"/>
            <a:ext cx="1028170" cy="914400"/>
          </a:xfrm>
          <a:prstGeom prst="rect">
            <a:avLst/>
          </a:prstGeom>
        </p:spPr>
      </p:pic>
      <p:pic>
        <p:nvPicPr>
          <p:cNvPr id="29" name="Picture 28">
            <a:extLst>
              <a:ext uri="{FF2B5EF4-FFF2-40B4-BE49-F238E27FC236}">
                <a16:creationId xmlns:a16="http://schemas.microsoft.com/office/drawing/2014/main" id="{3956F353-9FB4-F1CE-EAAC-D72B1301D66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737924" y="5062374"/>
            <a:ext cx="840490" cy="914400"/>
          </a:xfrm>
          <a:prstGeom prst="rect">
            <a:avLst/>
          </a:prstGeom>
        </p:spPr>
      </p:pic>
      <p:pic>
        <p:nvPicPr>
          <p:cNvPr id="17" name="Picture 16">
            <a:extLst>
              <a:ext uri="{FF2B5EF4-FFF2-40B4-BE49-F238E27FC236}">
                <a16:creationId xmlns:a16="http://schemas.microsoft.com/office/drawing/2014/main" id="{55B0FCD0-E916-8401-96EF-92FDB68EF802}"/>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8680485" y="5062374"/>
            <a:ext cx="927060" cy="914400"/>
          </a:xfrm>
          <a:prstGeom prst="rect">
            <a:avLst/>
          </a:prstGeom>
        </p:spPr>
      </p:pic>
      <p:pic>
        <p:nvPicPr>
          <p:cNvPr id="49" name="Picture 48">
            <a:extLst>
              <a:ext uri="{FF2B5EF4-FFF2-40B4-BE49-F238E27FC236}">
                <a16:creationId xmlns:a16="http://schemas.microsoft.com/office/drawing/2014/main" id="{F2EEC8EF-59E6-10FB-CF6E-870BBF013959}"/>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Lst>
          </a:blip>
          <a:srcRect/>
          <a:stretch/>
        </p:blipFill>
        <p:spPr>
          <a:xfrm>
            <a:off x="8940438" y="1178170"/>
            <a:ext cx="1635993" cy="2086352"/>
          </a:xfrm>
          <a:prstGeom prst="rect">
            <a:avLst/>
          </a:prstGeom>
        </p:spPr>
      </p:pic>
      <p:sp>
        <p:nvSpPr>
          <p:cNvPr id="6" name="TextBox 5">
            <a:extLst>
              <a:ext uri="{FF2B5EF4-FFF2-40B4-BE49-F238E27FC236}">
                <a16:creationId xmlns:a16="http://schemas.microsoft.com/office/drawing/2014/main" id="{0D10708A-3B47-99C0-A7D4-98A60DE477CA}"/>
              </a:ext>
            </a:extLst>
          </p:cNvPr>
          <p:cNvSpPr txBox="1"/>
          <p:nvPr/>
        </p:nvSpPr>
        <p:spPr>
          <a:xfrm>
            <a:off x="233668" y="6464054"/>
            <a:ext cx="7368710" cy="646331"/>
          </a:xfrm>
          <a:prstGeom prst="rect">
            <a:avLst/>
          </a:prstGeom>
          <a:noFill/>
        </p:spPr>
        <p:txBody>
          <a:bodyPr wrap="square" rtlCol="0">
            <a:spAutoFit/>
          </a:bodyPr>
          <a:lstStyle/>
          <a:p>
            <a:r>
              <a:rPr lang="en-US" sz="1800" b="1" dirty="0">
                <a:solidFill>
                  <a:schemeClr val="accent1"/>
                </a:solidFill>
                <a:highlight>
                  <a:srgbClr val="FFFF00"/>
                </a:highlight>
              </a:rPr>
              <a:t>Delete this resource slide when your document is finished.</a:t>
            </a:r>
          </a:p>
          <a:p>
            <a:endParaRPr lang="en-US" dirty="0"/>
          </a:p>
        </p:txBody>
      </p:sp>
    </p:spTree>
    <p:extLst>
      <p:ext uri="{BB962C8B-B14F-4D97-AF65-F5344CB8AC3E}">
        <p14:creationId xmlns:p14="http://schemas.microsoft.com/office/powerpoint/2010/main" val="225179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2734056" y="914400"/>
            <a:ext cx="7835686" cy="914400"/>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5913353" y="1923473"/>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3" name="Rectangle 2">
            <a:extLst>
              <a:ext uri="{FF2B5EF4-FFF2-40B4-BE49-F238E27FC236}">
                <a16:creationId xmlns:a16="http://schemas.microsoft.com/office/drawing/2014/main" id="{78BE6945-8E39-394D-9F64-DEC1000660D0}"/>
              </a:ext>
              <a:ext uri="{C183D7F6-B498-43B3-948B-1728B52AA6E4}">
                <adec:decorative xmlns:adec="http://schemas.microsoft.com/office/drawing/2017/decorative" val="1"/>
              </a:ext>
            </a:extLst>
          </p:cNvPr>
          <p:cNvSpPr/>
          <p:nvPr/>
        </p:nvSpPr>
        <p:spPr>
          <a:xfrm>
            <a:off x="-35052" y="2287447"/>
            <a:ext cx="12262104" cy="20848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F387EF-101A-E949-8DC8-56279B5BBF9C}"/>
              </a:ext>
              <a:ext uri="{C183D7F6-B498-43B3-948B-1728B52AA6E4}">
                <adec:decorative xmlns:adec="http://schemas.microsoft.com/office/drawing/2017/decorative" val="1"/>
              </a:ext>
            </a:extLst>
          </p:cNvPr>
          <p:cNvSpPr/>
          <p:nvPr/>
        </p:nvSpPr>
        <p:spPr>
          <a:xfrm>
            <a:off x="-35052" y="2415463"/>
            <a:ext cx="12262104" cy="45809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9D073C-BC05-1D4B-9EA9-297A37465734}"/>
              </a:ext>
              <a:ext uri="{C183D7F6-B498-43B3-948B-1728B52AA6E4}">
                <adec:decorative xmlns:adec="http://schemas.microsoft.com/office/drawing/2017/decorative" val="1"/>
              </a:ext>
            </a:extLst>
          </p:cNvPr>
          <p:cNvSpPr/>
          <p:nvPr/>
        </p:nvSpPr>
        <p:spPr>
          <a:xfrm>
            <a:off x="-35052" y="2461183"/>
            <a:ext cx="12262104" cy="4580930"/>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2734056"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rPr>
              <a:t>SUBTITLE</a:t>
            </a:r>
          </a:p>
        </p:txBody>
      </p:sp>
      <p:sp>
        <p:nvSpPr>
          <p:cNvPr id="9" name="Oval 8">
            <a:extLst>
              <a:ext uri="{FF2B5EF4-FFF2-40B4-BE49-F238E27FC236}">
                <a16:creationId xmlns:a16="http://schemas.microsoft.com/office/drawing/2014/main" id="{40934774-D063-3345-BADA-C905D5B66815}"/>
              </a:ext>
              <a:ext uri="{C183D7F6-B498-43B3-948B-1728B52AA6E4}">
                <adec:decorative xmlns:adec="http://schemas.microsoft.com/office/drawing/2017/decorative" val="1"/>
              </a:ext>
            </a:extLst>
          </p:cNvPr>
          <p:cNvSpPr/>
          <p:nvPr/>
        </p:nvSpPr>
        <p:spPr>
          <a:xfrm>
            <a:off x="2831592" y="2813958"/>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
            <a:extLst>
              <a:ext uri="{FF2B5EF4-FFF2-40B4-BE49-F238E27FC236}">
                <a16:creationId xmlns:a16="http://schemas.microsoft.com/office/drawing/2014/main" id="{32A9E1D3-0642-4146-8586-3B7F95A4C22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46362" y="3131208"/>
            <a:ext cx="540892" cy="565147"/>
          </a:xfrm>
          <a:prstGeom prst="rect">
            <a:avLst/>
          </a:prstGeom>
        </p:spPr>
      </p:pic>
      <p:sp>
        <p:nvSpPr>
          <p:cNvPr id="17" name="Subtitle 2">
            <a:extLst>
              <a:ext uri="{FF2B5EF4-FFF2-40B4-BE49-F238E27FC236}">
                <a16:creationId xmlns:a16="http://schemas.microsoft.com/office/drawing/2014/main" id="{AA3BD8E8-040B-EF48-A685-5D5C18E15D27}"/>
              </a:ext>
            </a:extLst>
          </p:cNvPr>
          <p:cNvSpPr txBox="1">
            <a:spLocks/>
          </p:cNvSpPr>
          <p:nvPr/>
        </p:nvSpPr>
        <p:spPr>
          <a:xfrm>
            <a:off x="2831592" y="4153340"/>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SUBTITLE</a:t>
            </a:r>
          </a:p>
        </p:txBody>
      </p:sp>
      <p:sp>
        <p:nvSpPr>
          <p:cNvPr id="20" name="Oval 19">
            <a:extLst>
              <a:ext uri="{FF2B5EF4-FFF2-40B4-BE49-F238E27FC236}">
                <a16:creationId xmlns:a16="http://schemas.microsoft.com/office/drawing/2014/main" id="{4FE09E55-8EA5-B647-8A17-677F62C49A1C}"/>
              </a:ext>
              <a:ext uri="{C183D7F6-B498-43B3-948B-1728B52AA6E4}">
                <adec:decorative xmlns:adec="http://schemas.microsoft.com/office/drawing/2017/decorative" val="1"/>
              </a:ext>
            </a:extLst>
          </p:cNvPr>
          <p:cNvSpPr/>
          <p:nvPr/>
        </p:nvSpPr>
        <p:spPr>
          <a:xfrm>
            <a:off x="5437632" y="2813958"/>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text, clipart">
            <a:extLst>
              <a:ext uri="{FF2B5EF4-FFF2-40B4-BE49-F238E27FC236}">
                <a16:creationId xmlns:a16="http://schemas.microsoft.com/office/drawing/2014/main" id="{72EDF8D1-3FD9-CD4A-B724-A45832C9DEF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2402" y="3131208"/>
            <a:ext cx="540892" cy="565147"/>
          </a:xfrm>
          <a:prstGeom prst="rect">
            <a:avLst/>
          </a:prstGeom>
        </p:spPr>
      </p:pic>
      <p:sp>
        <p:nvSpPr>
          <p:cNvPr id="22" name="Subtitle 2">
            <a:extLst>
              <a:ext uri="{FF2B5EF4-FFF2-40B4-BE49-F238E27FC236}">
                <a16:creationId xmlns:a16="http://schemas.microsoft.com/office/drawing/2014/main" id="{9FC56EE7-4A8D-A841-8482-5CAD53CBF581}"/>
              </a:ext>
            </a:extLst>
          </p:cNvPr>
          <p:cNvSpPr txBox="1">
            <a:spLocks/>
          </p:cNvSpPr>
          <p:nvPr/>
        </p:nvSpPr>
        <p:spPr>
          <a:xfrm>
            <a:off x="5437632" y="4153340"/>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SUBTITLE</a:t>
            </a:r>
          </a:p>
        </p:txBody>
      </p:sp>
      <p:sp>
        <p:nvSpPr>
          <p:cNvPr id="23" name="Oval 22">
            <a:extLst>
              <a:ext uri="{FF2B5EF4-FFF2-40B4-BE49-F238E27FC236}">
                <a16:creationId xmlns:a16="http://schemas.microsoft.com/office/drawing/2014/main" id="{18746E4F-C2CA-F046-B455-6C04852F122E}"/>
              </a:ext>
              <a:ext uri="{C183D7F6-B498-43B3-948B-1728B52AA6E4}">
                <adec:decorative xmlns:adec="http://schemas.microsoft.com/office/drawing/2017/decorative" val="1"/>
              </a:ext>
            </a:extLst>
          </p:cNvPr>
          <p:cNvSpPr/>
          <p:nvPr/>
        </p:nvSpPr>
        <p:spPr>
          <a:xfrm>
            <a:off x="8043672" y="2798064"/>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text, clipart">
            <a:extLst>
              <a:ext uri="{FF2B5EF4-FFF2-40B4-BE49-F238E27FC236}">
                <a16:creationId xmlns:a16="http://schemas.microsoft.com/office/drawing/2014/main" id="{6388B755-F2E8-A341-B8C4-AE515090FC2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58442" y="3115314"/>
            <a:ext cx="540892" cy="565147"/>
          </a:xfrm>
          <a:prstGeom prst="rect">
            <a:avLst/>
          </a:prstGeom>
        </p:spPr>
      </p:pic>
      <p:sp>
        <p:nvSpPr>
          <p:cNvPr id="25" name="Subtitle 2">
            <a:extLst>
              <a:ext uri="{FF2B5EF4-FFF2-40B4-BE49-F238E27FC236}">
                <a16:creationId xmlns:a16="http://schemas.microsoft.com/office/drawing/2014/main" id="{8A7F0567-1928-394E-B72C-7F707D8C4268}"/>
              </a:ext>
            </a:extLst>
          </p:cNvPr>
          <p:cNvSpPr txBox="1">
            <a:spLocks/>
          </p:cNvSpPr>
          <p:nvPr/>
        </p:nvSpPr>
        <p:spPr>
          <a:xfrm>
            <a:off x="8043672" y="4137446"/>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SUBTITLE</a:t>
            </a:r>
          </a:p>
        </p:txBody>
      </p:sp>
      <p:sp>
        <p:nvSpPr>
          <p:cNvPr id="19" name="Subtitle 2">
            <a:extLst>
              <a:ext uri="{FF2B5EF4-FFF2-40B4-BE49-F238E27FC236}">
                <a16:creationId xmlns:a16="http://schemas.microsoft.com/office/drawing/2014/main" id="{BEF3B3EB-DAEE-6D43-8893-AE5463AAD99B}"/>
              </a:ext>
            </a:extLst>
          </p:cNvPr>
          <p:cNvSpPr txBox="1">
            <a:spLocks/>
          </p:cNvSpPr>
          <p:nvPr/>
        </p:nvSpPr>
        <p:spPr>
          <a:xfrm>
            <a:off x="2337816" y="4689529"/>
            <a:ext cx="2157984" cy="142087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1"/>
                </a:solidFill>
              </a:rPr>
              <a:t>Lorem ipsum dolor sit </a:t>
            </a:r>
            <a:r>
              <a:rPr lang="en-US" sz="1800" dirty="0" err="1">
                <a:solidFill>
                  <a:schemeClr val="bg1"/>
                </a:solidFill>
              </a:rPr>
              <a:t>amet</a:t>
            </a:r>
            <a:r>
              <a:rPr lang="en-US" sz="1800" dirty="0">
                <a:solidFill>
                  <a:schemeClr val="bg1"/>
                </a:solidFill>
              </a:rPr>
              <a:t>, </a:t>
            </a:r>
            <a:r>
              <a:rPr lang="en-US" sz="1800" dirty="0" err="1">
                <a:solidFill>
                  <a:schemeClr val="bg1"/>
                </a:solidFill>
              </a:rPr>
              <a:t>consectetur</a:t>
            </a:r>
            <a:r>
              <a:rPr lang="en-US" sz="1800" dirty="0">
                <a:solidFill>
                  <a:schemeClr val="bg1"/>
                </a:solidFill>
              </a:rPr>
              <a:t> </a:t>
            </a:r>
            <a:r>
              <a:rPr lang="en-US" sz="1800" dirty="0" err="1">
                <a:solidFill>
                  <a:schemeClr val="bg1"/>
                </a:solidFill>
              </a:rPr>
              <a:t>adipiscing</a:t>
            </a:r>
            <a:r>
              <a:rPr lang="en-US" sz="1800" dirty="0">
                <a:solidFill>
                  <a:schemeClr val="bg1"/>
                </a:solidFill>
              </a:rPr>
              <a:t> </a:t>
            </a:r>
            <a:r>
              <a:rPr lang="en-US" sz="1800" dirty="0" err="1">
                <a:solidFill>
                  <a:schemeClr val="bg1"/>
                </a:solidFill>
              </a:rPr>
              <a:t>elit</a:t>
            </a:r>
            <a:r>
              <a:rPr lang="en-US" sz="1800" dirty="0">
                <a:solidFill>
                  <a:schemeClr val="bg1"/>
                </a:solidFill>
              </a:rPr>
              <a:t>. Cur post Tarentum ad </a:t>
            </a:r>
            <a:r>
              <a:rPr lang="en-US" sz="1800" dirty="0" err="1">
                <a:solidFill>
                  <a:schemeClr val="bg1"/>
                </a:solidFill>
              </a:rPr>
              <a:t>Archytam</a:t>
            </a:r>
            <a:r>
              <a:rPr lang="en-US" sz="1800" dirty="0">
                <a:solidFill>
                  <a:schemeClr val="bg1"/>
                </a:solidFill>
              </a:rPr>
              <a:t>? </a:t>
            </a:r>
          </a:p>
        </p:txBody>
      </p:sp>
      <p:sp>
        <p:nvSpPr>
          <p:cNvPr id="26" name="Subtitle 2">
            <a:extLst>
              <a:ext uri="{FF2B5EF4-FFF2-40B4-BE49-F238E27FC236}">
                <a16:creationId xmlns:a16="http://schemas.microsoft.com/office/drawing/2014/main" id="{D9E414FF-1FB6-3E49-B76A-730693CB46C4}"/>
              </a:ext>
            </a:extLst>
          </p:cNvPr>
          <p:cNvSpPr txBox="1">
            <a:spLocks/>
          </p:cNvSpPr>
          <p:nvPr/>
        </p:nvSpPr>
        <p:spPr>
          <a:xfrm>
            <a:off x="5017008" y="4705928"/>
            <a:ext cx="2157984" cy="142087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1"/>
                </a:solidFill>
              </a:rPr>
              <a:t>Lorem ipsum dolor sit </a:t>
            </a:r>
            <a:r>
              <a:rPr lang="en-US" sz="1800" dirty="0" err="1">
                <a:solidFill>
                  <a:schemeClr val="bg1"/>
                </a:solidFill>
              </a:rPr>
              <a:t>amet</a:t>
            </a:r>
            <a:r>
              <a:rPr lang="en-US" sz="1800" dirty="0">
                <a:solidFill>
                  <a:schemeClr val="bg1"/>
                </a:solidFill>
              </a:rPr>
              <a:t>, </a:t>
            </a:r>
            <a:r>
              <a:rPr lang="en-US" sz="1800" dirty="0" err="1">
                <a:solidFill>
                  <a:schemeClr val="bg1"/>
                </a:solidFill>
              </a:rPr>
              <a:t>consectetur</a:t>
            </a:r>
            <a:r>
              <a:rPr lang="en-US" sz="1800" dirty="0">
                <a:solidFill>
                  <a:schemeClr val="bg1"/>
                </a:solidFill>
              </a:rPr>
              <a:t> </a:t>
            </a:r>
            <a:r>
              <a:rPr lang="en-US" sz="1800" dirty="0" err="1">
                <a:solidFill>
                  <a:schemeClr val="bg1"/>
                </a:solidFill>
              </a:rPr>
              <a:t>adipiscing</a:t>
            </a:r>
            <a:r>
              <a:rPr lang="en-US" sz="1800" dirty="0">
                <a:solidFill>
                  <a:schemeClr val="bg1"/>
                </a:solidFill>
              </a:rPr>
              <a:t> </a:t>
            </a:r>
            <a:r>
              <a:rPr lang="en-US" sz="1800" dirty="0" err="1">
                <a:solidFill>
                  <a:schemeClr val="bg1"/>
                </a:solidFill>
              </a:rPr>
              <a:t>elit</a:t>
            </a:r>
            <a:r>
              <a:rPr lang="en-US" sz="1800" dirty="0">
                <a:solidFill>
                  <a:schemeClr val="bg1"/>
                </a:solidFill>
              </a:rPr>
              <a:t>. Cur post Tarentum ad </a:t>
            </a:r>
            <a:r>
              <a:rPr lang="en-US" sz="1800" dirty="0" err="1">
                <a:solidFill>
                  <a:schemeClr val="bg1"/>
                </a:solidFill>
              </a:rPr>
              <a:t>Archytam</a:t>
            </a:r>
            <a:r>
              <a:rPr lang="en-US" sz="1800" dirty="0">
                <a:solidFill>
                  <a:schemeClr val="bg1"/>
                </a:solidFill>
              </a:rPr>
              <a:t>? </a:t>
            </a:r>
          </a:p>
        </p:txBody>
      </p:sp>
      <p:sp>
        <p:nvSpPr>
          <p:cNvPr id="27" name="Subtitle 2">
            <a:extLst>
              <a:ext uri="{FF2B5EF4-FFF2-40B4-BE49-F238E27FC236}">
                <a16:creationId xmlns:a16="http://schemas.microsoft.com/office/drawing/2014/main" id="{48571F16-EF91-B64E-8B08-AEB90DFC7704}"/>
              </a:ext>
            </a:extLst>
          </p:cNvPr>
          <p:cNvSpPr txBox="1">
            <a:spLocks/>
          </p:cNvSpPr>
          <p:nvPr/>
        </p:nvSpPr>
        <p:spPr>
          <a:xfrm>
            <a:off x="7549896" y="4689529"/>
            <a:ext cx="2157984" cy="142087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1"/>
                </a:solidFill>
              </a:rPr>
              <a:t>Lorem ipsum dolor sit </a:t>
            </a:r>
            <a:r>
              <a:rPr lang="en-US" sz="1800" dirty="0" err="1">
                <a:solidFill>
                  <a:schemeClr val="bg1"/>
                </a:solidFill>
              </a:rPr>
              <a:t>amet</a:t>
            </a:r>
            <a:r>
              <a:rPr lang="en-US" sz="1800" dirty="0">
                <a:solidFill>
                  <a:schemeClr val="bg1"/>
                </a:solidFill>
              </a:rPr>
              <a:t>, </a:t>
            </a:r>
            <a:r>
              <a:rPr lang="en-US" sz="1800" dirty="0" err="1">
                <a:solidFill>
                  <a:schemeClr val="bg1"/>
                </a:solidFill>
              </a:rPr>
              <a:t>consectetur</a:t>
            </a:r>
            <a:r>
              <a:rPr lang="en-US" sz="1800" dirty="0">
                <a:solidFill>
                  <a:schemeClr val="bg1"/>
                </a:solidFill>
              </a:rPr>
              <a:t> </a:t>
            </a:r>
            <a:r>
              <a:rPr lang="en-US" sz="1800" dirty="0" err="1">
                <a:solidFill>
                  <a:schemeClr val="bg1"/>
                </a:solidFill>
              </a:rPr>
              <a:t>adipiscing</a:t>
            </a:r>
            <a:r>
              <a:rPr lang="en-US" sz="1800" dirty="0">
                <a:solidFill>
                  <a:schemeClr val="bg1"/>
                </a:solidFill>
              </a:rPr>
              <a:t> </a:t>
            </a:r>
            <a:r>
              <a:rPr lang="en-US" sz="1800" dirty="0" err="1">
                <a:solidFill>
                  <a:schemeClr val="bg1"/>
                </a:solidFill>
              </a:rPr>
              <a:t>elit</a:t>
            </a:r>
            <a:r>
              <a:rPr lang="en-US" sz="1800" dirty="0">
                <a:solidFill>
                  <a:schemeClr val="bg1"/>
                </a:solidFill>
              </a:rPr>
              <a:t>. Cur post Tarentum ad </a:t>
            </a:r>
            <a:r>
              <a:rPr lang="en-US" sz="1800" dirty="0" err="1">
                <a:solidFill>
                  <a:schemeClr val="bg1"/>
                </a:solidFill>
              </a:rPr>
              <a:t>Archytam</a:t>
            </a:r>
            <a:r>
              <a:rPr lang="en-US" sz="1800" dirty="0">
                <a:solidFill>
                  <a:schemeClr val="bg1"/>
                </a:solidFill>
              </a:rPr>
              <a:t>? </a:t>
            </a:r>
          </a:p>
        </p:txBody>
      </p:sp>
      <p:pic>
        <p:nvPicPr>
          <p:cNvPr id="29" name="Picture 28">
            <a:extLst>
              <a:ext uri="{FF2B5EF4-FFF2-40B4-BE49-F238E27FC236}">
                <a16:creationId xmlns:a16="http://schemas.microsoft.com/office/drawing/2014/main" id="{C60D4ECA-B99A-6449-9FD7-8A08C615705E}"/>
              </a:ext>
              <a:ext uri="{C183D7F6-B498-43B3-948B-1728B52AA6E4}">
                <adec:decorative xmlns:adec="http://schemas.microsoft.com/office/drawing/2017/decorative" val="1"/>
              </a:ext>
            </a:extLst>
          </p:cNvPr>
          <p:cNvPicPr>
            <a:picLocks noChangeAspect="1"/>
          </p:cNvPicPr>
          <p:nvPr/>
        </p:nvPicPr>
        <p:blipFill>
          <a:blip r:embed="rId6"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188689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2734055" y="914400"/>
            <a:ext cx="8371091" cy="914400"/>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2734056"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mj-lt"/>
              </a:rPr>
              <a:t>SUBTITLE</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5913353" y="1923473"/>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3" name="Rectangle 2">
            <a:extLst>
              <a:ext uri="{FF2B5EF4-FFF2-40B4-BE49-F238E27FC236}">
                <a16:creationId xmlns:a16="http://schemas.microsoft.com/office/drawing/2014/main" id="{78BE6945-8E39-394D-9F64-DEC1000660D0}"/>
              </a:ext>
              <a:ext uri="{C183D7F6-B498-43B3-948B-1728B52AA6E4}">
                <adec:decorative xmlns:adec="http://schemas.microsoft.com/office/drawing/2017/decorative" val="1"/>
              </a:ext>
            </a:extLst>
          </p:cNvPr>
          <p:cNvSpPr/>
          <p:nvPr/>
        </p:nvSpPr>
        <p:spPr>
          <a:xfrm>
            <a:off x="-35052" y="2287447"/>
            <a:ext cx="12262104" cy="20848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F387EF-101A-E949-8DC8-56279B5BBF9C}"/>
              </a:ext>
              <a:ext uri="{C183D7F6-B498-43B3-948B-1728B52AA6E4}">
                <adec:decorative xmlns:adec="http://schemas.microsoft.com/office/drawing/2017/decorative" val="1"/>
              </a:ext>
            </a:extLst>
          </p:cNvPr>
          <p:cNvSpPr/>
          <p:nvPr/>
        </p:nvSpPr>
        <p:spPr>
          <a:xfrm>
            <a:off x="-35052" y="2415463"/>
            <a:ext cx="12262104" cy="45809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9D073C-BC05-1D4B-9EA9-297A37465734}"/>
              </a:ext>
              <a:ext uri="{C183D7F6-B498-43B3-948B-1728B52AA6E4}">
                <adec:decorative xmlns:adec="http://schemas.microsoft.com/office/drawing/2017/decorative" val="1"/>
              </a:ext>
            </a:extLst>
          </p:cNvPr>
          <p:cNvSpPr/>
          <p:nvPr/>
        </p:nvSpPr>
        <p:spPr>
          <a:xfrm>
            <a:off x="-35052" y="2461183"/>
            <a:ext cx="12262104" cy="4580930"/>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934774-D063-3345-BADA-C905D5B66815}"/>
              </a:ext>
              <a:ext uri="{C183D7F6-B498-43B3-948B-1728B52AA6E4}">
                <adec:decorative xmlns:adec="http://schemas.microsoft.com/office/drawing/2017/decorative" val="1"/>
              </a:ext>
            </a:extLst>
          </p:cNvPr>
          <p:cNvSpPr/>
          <p:nvPr/>
        </p:nvSpPr>
        <p:spPr>
          <a:xfrm>
            <a:off x="2831592" y="2813958"/>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icon">
            <a:extLst>
              <a:ext uri="{FF2B5EF4-FFF2-40B4-BE49-F238E27FC236}">
                <a16:creationId xmlns:a16="http://schemas.microsoft.com/office/drawing/2014/main" id="{E81E7E77-59A5-3045-AEA2-75DD33C6CF9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47568" y="3159760"/>
            <a:ext cx="538480" cy="538480"/>
          </a:xfrm>
          <a:prstGeom prst="rect">
            <a:avLst/>
          </a:prstGeom>
        </p:spPr>
      </p:pic>
      <p:sp>
        <p:nvSpPr>
          <p:cNvPr id="17" name="Subtitle 2">
            <a:extLst>
              <a:ext uri="{FF2B5EF4-FFF2-40B4-BE49-F238E27FC236}">
                <a16:creationId xmlns:a16="http://schemas.microsoft.com/office/drawing/2014/main" id="{AA3BD8E8-040B-EF48-A685-5D5C18E15D27}"/>
              </a:ext>
            </a:extLst>
          </p:cNvPr>
          <p:cNvSpPr txBox="1">
            <a:spLocks/>
          </p:cNvSpPr>
          <p:nvPr/>
        </p:nvSpPr>
        <p:spPr>
          <a:xfrm>
            <a:off x="2831592" y="4153340"/>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SUBTITLE</a:t>
            </a:r>
          </a:p>
        </p:txBody>
      </p:sp>
      <p:sp>
        <p:nvSpPr>
          <p:cNvPr id="19" name="Subtitle 2">
            <a:extLst>
              <a:ext uri="{FF2B5EF4-FFF2-40B4-BE49-F238E27FC236}">
                <a16:creationId xmlns:a16="http://schemas.microsoft.com/office/drawing/2014/main" id="{BEF3B3EB-DAEE-6D43-8893-AE5463AAD99B}"/>
              </a:ext>
            </a:extLst>
          </p:cNvPr>
          <p:cNvSpPr txBox="1">
            <a:spLocks/>
          </p:cNvSpPr>
          <p:nvPr/>
        </p:nvSpPr>
        <p:spPr>
          <a:xfrm>
            <a:off x="2337816" y="4689529"/>
            <a:ext cx="2157984" cy="142087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1"/>
                </a:solidFill>
              </a:rPr>
              <a:t>Lorem ipsum dolor sit </a:t>
            </a:r>
            <a:r>
              <a:rPr lang="en-US" sz="1800" dirty="0" err="1">
                <a:solidFill>
                  <a:schemeClr val="bg1"/>
                </a:solidFill>
              </a:rPr>
              <a:t>amet</a:t>
            </a:r>
            <a:r>
              <a:rPr lang="en-US" sz="1800" dirty="0">
                <a:solidFill>
                  <a:schemeClr val="bg1"/>
                </a:solidFill>
              </a:rPr>
              <a:t>, </a:t>
            </a:r>
            <a:r>
              <a:rPr lang="en-US" sz="1800" dirty="0" err="1">
                <a:solidFill>
                  <a:schemeClr val="bg1"/>
                </a:solidFill>
              </a:rPr>
              <a:t>consectetur</a:t>
            </a:r>
            <a:r>
              <a:rPr lang="en-US" sz="1800" dirty="0">
                <a:solidFill>
                  <a:schemeClr val="bg1"/>
                </a:solidFill>
              </a:rPr>
              <a:t> </a:t>
            </a:r>
            <a:r>
              <a:rPr lang="en-US" sz="1800" dirty="0" err="1">
                <a:solidFill>
                  <a:schemeClr val="bg1"/>
                </a:solidFill>
              </a:rPr>
              <a:t>adipiscing</a:t>
            </a:r>
            <a:r>
              <a:rPr lang="en-US" sz="1800" dirty="0">
                <a:solidFill>
                  <a:schemeClr val="bg1"/>
                </a:solidFill>
              </a:rPr>
              <a:t> </a:t>
            </a:r>
            <a:r>
              <a:rPr lang="en-US" sz="1800" dirty="0" err="1">
                <a:solidFill>
                  <a:schemeClr val="bg1"/>
                </a:solidFill>
              </a:rPr>
              <a:t>elit</a:t>
            </a:r>
            <a:r>
              <a:rPr lang="en-US" sz="1800" dirty="0">
                <a:solidFill>
                  <a:schemeClr val="bg1"/>
                </a:solidFill>
              </a:rPr>
              <a:t>. Cur post Tarentum ad </a:t>
            </a:r>
            <a:r>
              <a:rPr lang="en-US" sz="1800" dirty="0" err="1">
                <a:solidFill>
                  <a:schemeClr val="bg1"/>
                </a:solidFill>
              </a:rPr>
              <a:t>Archytam</a:t>
            </a:r>
            <a:r>
              <a:rPr lang="en-US" sz="1800" dirty="0">
                <a:solidFill>
                  <a:schemeClr val="bg1"/>
                </a:solidFill>
              </a:rPr>
              <a:t>? </a:t>
            </a:r>
          </a:p>
        </p:txBody>
      </p:sp>
      <p:sp>
        <p:nvSpPr>
          <p:cNvPr id="20" name="Oval 19">
            <a:extLst>
              <a:ext uri="{FF2B5EF4-FFF2-40B4-BE49-F238E27FC236}">
                <a16:creationId xmlns:a16="http://schemas.microsoft.com/office/drawing/2014/main" id="{4FE09E55-8EA5-B647-8A17-677F62C49A1C}"/>
              </a:ext>
              <a:ext uri="{C183D7F6-B498-43B3-948B-1728B52AA6E4}">
                <adec:decorative xmlns:adec="http://schemas.microsoft.com/office/drawing/2017/decorative" val="1"/>
              </a:ext>
            </a:extLst>
          </p:cNvPr>
          <p:cNvSpPr/>
          <p:nvPr/>
        </p:nvSpPr>
        <p:spPr>
          <a:xfrm>
            <a:off x="5437632" y="2813958"/>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icon">
            <a:extLst>
              <a:ext uri="{FF2B5EF4-FFF2-40B4-BE49-F238E27FC236}">
                <a16:creationId xmlns:a16="http://schemas.microsoft.com/office/drawing/2014/main" id="{64D87AAD-5429-DF4C-9143-D589A36BF4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3608" y="3129934"/>
            <a:ext cx="538480" cy="538480"/>
          </a:xfrm>
          <a:prstGeom prst="rect">
            <a:avLst/>
          </a:prstGeom>
        </p:spPr>
      </p:pic>
      <p:sp>
        <p:nvSpPr>
          <p:cNvPr id="22" name="Subtitle 2">
            <a:extLst>
              <a:ext uri="{FF2B5EF4-FFF2-40B4-BE49-F238E27FC236}">
                <a16:creationId xmlns:a16="http://schemas.microsoft.com/office/drawing/2014/main" id="{9FC56EE7-4A8D-A841-8482-5CAD53CBF581}"/>
              </a:ext>
            </a:extLst>
          </p:cNvPr>
          <p:cNvSpPr txBox="1">
            <a:spLocks/>
          </p:cNvSpPr>
          <p:nvPr/>
        </p:nvSpPr>
        <p:spPr>
          <a:xfrm>
            <a:off x="5437632" y="4153340"/>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SUBTITLE</a:t>
            </a:r>
          </a:p>
        </p:txBody>
      </p:sp>
      <p:sp>
        <p:nvSpPr>
          <p:cNvPr id="26" name="Subtitle 2">
            <a:extLst>
              <a:ext uri="{FF2B5EF4-FFF2-40B4-BE49-F238E27FC236}">
                <a16:creationId xmlns:a16="http://schemas.microsoft.com/office/drawing/2014/main" id="{D9E414FF-1FB6-3E49-B76A-730693CB46C4}"/>
              </a:ext>
            </a:extLst>
          </p:cNvPr>
          <p:cNvSpPr txBox="1">
            <a:spLocks/>
          </p:cNvSpPr>
          <p:nvPr/>
        </p:nvSpPr>
        <p:spPr>
          <a:xfrm>
            <a:off x="5017008" y="4705928"/>
            <a:ext cx="2157984" cy="142087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1"/>
                </a:solidFill>
              </a:rPr>
              <a:t>Lorem ipsum dolor sit </a:t>
            </a:r>
            <a:r>
              <a:rPr lang="en-US" sz="1800" dirty="0" err="1">
                <a:solidFill>
                  <a:schemeClr val="bg1"/>
                </a:solidFill>
              </a:rPr>
              <a:t>amet</a:t>
            </a:r>
            <a:r>
              <a:rPr lang="en-US" sz="1800" dirty="0">
                <a:solidFill>
                  <a:schemeClr val="bg1"/>
                </a:solidFill>
              </a:rPr>
              <a:t>, </a:t>
            </a:r>
            <a:r>
              <a:rPr lang="en-US" sz="1800" dirty="0" err="1">
                <a:solidFill>
                  <a:schemeClr val="bg1"/>
                </a:solidFill>
              </a:rPr>
              <a:t>consectetur</a:t>
            </a:r>
            <a:r>
              <a:rPr lang="en-US" sz="1800" dirty="0">
                <a:solidFill>
                  <a:schemeClr val="bg1"/>
                </a:solidFill>
              </a:rPr>
              <a:t> </a:t>
            </a:r>
            <a:r>
              <a:rPr lang="en-US" sz="1800" dirty="0" err="1">
                <a:solidFill>
                  <a:schemeClr val="bg1"/>
                </a:solidFill>
              </a:rPr>
              <a:t>adipiscing</a:t>
            </a:r>
            <a:r>
              <a:rPr lang="en-US" sz="1800" dirty="0">
                <a:solidFill>
                  <a:schemeClr val="bg1"/>
                </a:solidFill>
              </a:rPr>
              <a:t> </a:t>
            </a:r>
            <a:r>
              <a:rPr lang="en-US" sz="1800" dirty="0" err="1">
                <a:solidFill>
                  <a:schemeClr val="bg1"/>
                </a:solidFill>
              </a:rPr>
              <a:t>elit</a:t>
            </a:r>
            <a:r>
              <a:rPr lang="en-US" sz="1800" dirty="0">
                <a:solidFill>
                  <a:schemeClr val="bg1"/>
                </a:solidFill>
              </a:rPr>
              <a:t>. Cur post Tarentum ad </a:t>
            </a:r>
            <a:r>
              <a:rPr lang="en-US" sz="1800" dirty="0" err="1">
                <a:solidFill>
                  <a:schemeClr val="bg1"/>
                </a:solidFill>
              </a:rPr>
              <a:t>Archytam</a:t>
            </a:r>
            <a:r>
              <a:rPr lang="en-US" sz="1800" dirty="0">
                <a:solidFill>
                  <a:schemeClr val="bg1"/>
                </a:solidFill>
              </a:rPr>
              <a:t>? </a:t>
            </a:r>
          </a:p>
        </p:txBody>
      </p:sp>
      <p:sp>
        <p:nvSpPr>
          <p:cNvPr id="23" name="Oval 22">
            <a:extLst>
              <a:ext uri="{FF2B5EF4-FFF2-40B4-BE49-F238E27FC236}">
                <a16:creationId xmlns:a16="http://schemas.microsoft.com/office/drawing/2014/main" id="{18746E4F-C2CA-F046-B455-6C04852F122E}"/>
              </a:ext>
              <a:ext uri="{C183D7F6-B498-43B3-948B-1728B52AA6E4}">
                <adec:decorative xmlns:adec="http://schemas.microsoft.com/office/drawing/2017/decorative" val="1"/>
              </a:ext>
            </a:extLst>
          </p:cNvPr>
          <p:cNvSpPr/>
          <p:nvPr/>
        </p:nvSpPr>
        <p:spPr>
          <a:xfrm>
            <a:off x="8043672" y="2798064"/>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Logo, icon">
            <a:extLst>
              <a:ext uri="{FF2B5EF4-FFF2-40B4-BE49-F238E27FC236}">
                <a16:creationId xmlns:a16="http://schemas.microsoft.com/office/drawing/2014/main" id="{30E74724-40D9-2E4F-A075-C262C00891F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59648" y="3159760"/>
            <a:ext cx="538480" cy="538480"/>
          </a:xfrm>
          <a:prstGeom prst="rect">
            <a:avLst/>
          </a:prstGeom>
        </p:spPr>
      </p:pic>
      <p:sp>
        <p:nvSpPr>
          <p:cNvPr id="25" name="Subtitle 2">
            <a:extLst>
              <a:ext uri="{FF2B5EF4-FFF2-40B4-BE49-F238E27FC236}">
                <a16:creationId xmlns:a16="http://schemas.microsoft.com/office/drawing/2014/main" id="{8A7F0567-1928-394E-B72C-7F707D8C4268}"/>
              </a:ext>
            </a:extLst>
          </p:cNvPr>
          <p:cNvSpPr txBox="1">
            <a:spLocks/>
          </p:cNvSpPr>
          <p:nvPr/>
        </p:nvSpPr>
        <p:spPr>
          <a:xfrm>
            <a:off x="8043672" y="4137446"/>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SUBTITLE</a:t>
            </a:r>
          </a:p>
        </p:txBody>
      </p:sp>
      <p:sp>
        <p:nvSpPr>
          <p:cNvPr id="27" name="Subtitle 2">
            <a:extLst>
              <a:ext uri="{FF2B5EF4-FFF2-40B4-BE49-F238E27FC236}">
                <a16:creationId xmlns:a16="http://schemas.microsoft.com/office/drawing/2014/main" id="{48571F16-EF91-B64E-8B08-AEB90DFC7704}"/>
              </a:ext>
            </a:extLst>
          </p:cNvPr>
          <p:cNvSpPr txBox="1">
            <a:spLocks/>
          </p:cNvSpPr>
          <p:nvPr/>
        </p:nvSpPr>
        <p:spPr>
          <a:xfrm>
            <a:off x="7549896" y="4689529"/>
            <a:ext cx="2157984" cy="1420874"/>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bg1"/>
                </a:solidFill>
              </a:rPr>
              <a:t>Lorem ipsum dolor sit </a:t>
            </a:r>
            <a:r>
              <a:rPr lang="en-US" sz="1800" dirty="0" err="1">
                <a:solidFill>
                  <a:schemeClr val="bg1"/>
                </a:solidFill>
              </a:rPr>
              <a:t>amet</a:t>
            </a:r>
            <a:r>
              <a:rPr lang="en-US" sz="1800" dirty="0">
                <a:solidFill>
                  <a:schemeClr val="bg1"/>
                </a:solidFill>
              </a:rPr>
              <a:t>, </a:t>
            </a:r>
            <a:r>
              <a:rPr lang="en-US" sz="1800" dirty="0" err="1">
                <a:solidFill>
                  <a:schemeClr val="bg1"/>
                </a:solidFill>
              </a:rPr>
              <a:t>consectetur</a:t>
            </a:r>
            <a:r>
              <a:rPr lang="en-US" sz="1800" dirty="0">
                <a:solidFill>
                  <a:schemeClr val="bg1"/>
                </a:solidFill>
              </a:rPr>
              <a:t> </a:t>
            </a:r>
            <a:r>
              <a:rPr lang="en-US" sz="1800" dirty="0" err="1">
                <a:solidFill>
                  <a:schemeClr val="bg1"/>
                </a:solidFill>
              </a:rPr>
              <a:t>adipiscing</a:t>
            </a:r>
            <a:r>
              <a:rPr lang="en-US" sz="1800" dirty="0">
                <a:solidFill>
                  <a:schemeClr val="bg1"/>
                </a:solidFill>
              </a:rPr>
              <a:t> </a:t>
            </a:r>
            <a:r>
              <a:rPr lang="en-US" sz="1800" dirty="0" err="1">
                <a:solidFill>
                  <a:schemeClr val="bg1"/>
                </a:solidFill>
              </a:rPr>
              <a:t>elit</a:t>
            </a:r>
            <a:r>
              <a:rPr lang="en-US" sz="1800" dirty="0">
                <a:solidFill>
                  <a:schemeClr val="bg1"/>
                </a:solidFill>
              </a:rPr>
              <a:t>. Cur post Tarentum ad </a:t>
            </a:r>
            <a:r>
              <a:rPr lang="en-US" sz="1800" dirty="0" err="1">
                <a:solidFill>
                  <a:schemeClr val="bg1"/>
                </a:solidFill>
              </a:rPr>
              <a:t>Archytam</a:t>
            </a:r>
            <a:r>
              <a:rPr lang="en-US" sz="1800" dirty="0">
                <a:solidFill>
                  <a:schemeClr val="bg1"/>
                </a:solidFill>
              </a:rPr>
              <a:t>? </a:t>
            </a:r>
          </a:p>
        </p:txBody>
      </p:sp>
      <p:pic>
        <p:nvPicPr>
          <p:cNvPr id="24" name="Picture 23">
            <a:extLst>
              <a:ext uri="{FF2B5EF4-FFF2-40B4-BE49-F238E27FC236}">
                <a16:creationId xmlns:a16="http://schemas.microsoft.com/office/drawing/2014/main" id="{B3E58FB4-E66A-8447-BF2D-7432524D5C2B}"/>
              </a:ext>
              <a:ext uri="{C183D7F6-B498-43B3-948B-1728B52AA6E4}">
                <adec:decorative xmlns:adec="http://schemas.microsoft.com/office/drawing/2017/decorative" val="1"/>
              </a:ext>
            </a:extLst>
          </p:cNvPr>
          <p:cNvPicPr>
            <a:picLocks noChangeAspect="1"/>
          </p:cNvPicPr>
          <p:nvPr/>
        </p:nvPicPr>
        <p:blipFill>
          <a:blip r:embed="rId6"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255595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599" y="914400"/>
            <a:ext cx="8476247" cy="914400"/>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452879" y="2636353"/>
            <a:ext cx="4572000" cy="3463045"/>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9E0605"/>
                </a:solidFill>
              </a:rPr>
              <a:t>Click to change heading</a:t>
            </a:r>
          </a:p>
          <a:p>
            <a:pPr algn="l"/>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consectetur</a:t>
            </a:r>
            <a:r>
              <a:rPr lang="en-US" sz="1400" dirty="0">
                <a:solidFill>
                  <a:schemeClr val="bg2">
                    <a:lumMod val="25000"/>
                  </a:schemeClr>
                </a:solidFill>
              </a:rPr>
              <a:t> </a:t>
            </a:r>
            <a:r>
              <a:rPr lang="en-US" sz="1400" dirty="0" err="1">
                <a:solidFill>
                  <a:schemeClr val="bg2">
                    <a:lumMod val="25000"/>
                  </a:schemeClr>
                </a:solidFill>
              </a:rPr>
              <a:t>adipiscing</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Quid </a:t>
            </a:r>
            <a:r>
              <a:rPr lang="en-US" sz="1400" dirty="0" err="1">
                <a:solidFill>
                  <a:schemeClr val="bg2">
                    <a:lumMod val="25000"/>
                  </a:schemeClr>
                </a:solidFill>
              </a:rPr>
              <a:t>ait</a:t>
            </a:r>
            <a:r>
              <a:rPr lang="en-US" sz="1400" dirty="0">
                <a:solidFill>
                  <a:schemeClr val="bg2">
                    <a:lumMod val="25000"/>
                  </a:schemeClr>
                </a:solidFill>
              </a:rPr>
              <a:t> Aristoteles </a:t>
            </a:r>
            <a:r>
              <a:rPr lang="en-US" sz="1400" dirty="0" err="1">
                <a:solidFill>
                  <a:schemeClr val="bg2">
                    <a:lumMod val="25000"/>
                  </a:schemeClr>
                </a:solidFill>
              </a:rPr>
              <a:t>reliquique</a:t>
            </a:r>
            <a:r>
              <a:rPr lang="en-US" sz="1400" dirty="0">
                <a:solidFill>
                  <a:schemeClr val="bg2">
                    <a:lumMod val="25000"/>
                  </a:schemeClr>
                </a:solidFill>
              </a:rPr>
              <a:t> </a:t>
            </a:r>
            <a:r>
              <a:rPr lang="en-US" sz="1400" dirty="0" err="1">
                <a:solidFill>
                  <a:schemeClr val="bg2">
                    <a:lumMod val="25000"/>
                  </a:schemeClr>
                </a:solidFill>
              </a:rPr>
              <a:t>Platonis</a:t>
            </a:r>
            <a:r>
              <a:rPr lang="en-US" sz="1400" dirty="0">
                <a:solidFill>
                  <a:schemeClr val="bg2">
                    <a:lumMod val="25000"/>
                  </a:schemeClr>
                </a:solidFill>
              </a:rPr>
              <a:t> alumni? Sed ego in hoc </a:t>
            </a:r>
            <a:r>
              <a:rPr lang="en-US" sz="1400" dirty="0" err="1">
                <a:solidFill>
                  <a:schemeClr val="bg2">
                    <a:lumMod val="25000"/>
                  </a:schemeClr>
                </a:solidFill>
              </a:rPr>
              <a:t>resisto</a:t>
            </a:r>
            <a:r>
              <a:rPr lang="en-US" sz="1400" dirty="0">
                <a:solidFill>
                  <a:schemeClr val="bg2">
                    <a:lumMod val="25000"/>
                  </a:schemeClr>
                </a:solidFill>
              </a:rPr>
              <a:t>; </a:t>
            </a:r>
            <a:r>
              <a:rPr lang="en-US" sz="1400" dirty="0" err="1">
                <a:solidFill>
                  <a:schemeClr val="bg2">
                    <a:lumMod val="25000"/>
                  </a:schemeClr>
                </a:solidFill>
              </a:rPr>
              <a:t>Minime</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r>
              <a:rPr lang="en-US" sz="1400" dirty="0" err="1">
                <a:solidFill>
                  <a:schemeClr val="bg2">
                    <a:lumMod val="25000"/>
                  </a:schemeClr>
                </a:solidFill>
              </a:rPr>
              <a:t>consentit</a:t>
            </a:r>
            <a:r>
              <a:rPr lang="en-US" sz="1400" dirty="0">
                <a:solidFill>
                  <a:schemeClr val="bg2">
                    <a:lumMod val="25000"/>
                  </a:schemeClr>
                </a:solidFill>
              </a:rPr>
              <a:t>. Non </a:t>
            </a:r>
            <a:r>
              <a:rPr lang="en-US" sz="1400" dirty="0" err="1">
                <a:solidFill>
                  <a:schemeClr val="bg2">
                    <a:lumMod val="25000"/>
                  </a:schemeClr>
                </a:solidFill>
              </a:rPr>
              <a:t>potes</a:t>
            </a:r>
            <a:r>
              <a:rPr lang="en-US" sz="1400" dirty="0">
                <a:solidFill>
                  <a:schemeClr val="bg2">
                    <a:lumMod val="25000"/>
                  </a:schemeClr>
                </a:solidFill>
              </a:rPr>
              <a:t>, nisi </a:t>
            </a:r>
            <a:r>
              <a:rPr lang="en-US" sz="1400" dirty="0" err="1">
                <a:solidFill>
                  <a:schemeClr val="bg2">
                    <a:lumMod val="25000"/>
                  </a:schemeClr>
                </a:solidFill>
              </a:rPr>
              <a:t>retexueris</a:t>
            </a:r>
            <a:r>
              <a:rPr lang="en-US" sz="1400" dirty="0">
                <a:solidFill>
                  <a:schemeClr val="bg2">
                    <a:lumMod val="25000"/>
                  </a:schemeClr>
                </a:solidFill>
              </a:rPr>
              <a:t> </a:t>
            </a:r>
            <a:r>
              <a:rPr lang="en-US" sz="1400" dirty="0" err="1">
                <a:solidFill>
                  <a:schemeClr val="bg2">
                    <a:lumMod val="25000"/>
                  </a:schemeClr>
                </a:solidFill>
              </a:rPr>
              <a:t>illa</a:t>
            </a:r>
            <a:r>
              <a:rPr lang="en-US" sz="1400" dirty="0">
                <a:solidFill>
                  <a:schemeClr val="bg2">
                    <a:lumMod val="25000"/>
                  </a:schemeClr>
                </a:solidFill>
              </a:rPr>
              <a:t>. Ad </a:t>
            </a:r>
            <a:r>
              <a:rPr lang="en-US" sz="1400" dirty="0" err="1">
                <a:solidFill>
                  <a:schemeClr val="bg2">
                    <a:lumMod val="25000"/>
                  </a:schemeClr>
                </a:solidFill>
              </a:rPr>
              <a:t>eas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res ab </a:t>
            </a:r>
            <a:r>
              <a:rPr lang="en-US" sz="1400" dirty="0" err="1">
                <a:solidFill>
                  <a:schemeClr val="bg2">
                    <a:lumMod val="25000"/>
                  </a:schemeClr>
                </a:solidFill>
              </a:rPr>
              <a:t>Epicuro</a:t>
            </a:r>
            <a:r>
              <a:rPr lang="en-US" sz="1400" dirty="0">
                <a:solidFill>
                  <a:schemeClr val="bg2">
                    <a:lumMod val="25000"/>
                  </a:schemeClr>
                </a:solidFill>
              </a:rPr>
              <a:t> </a:t>
            </a:r>
            <a:r>
              <a:rPr lang="en-US" sz="1400" dirty="0" err="1">
                <a:solidFill>
                  <a:schemeClr val="bg2">
                    <a:lumMod val="25000"/>
                  </a:schemeClr>
                </a:solidFill>
              </a:rPr>
              <a:t>praecepta</a:t>
            </a:r>
            <a:r>
              <a:rPr lang="en-US" sz="1400" dirty="0">
                <a:solidFill>
                  <a:schemeClr val="bg2">
                    <a:lumMod val="25000"/>
                  </a:schemeClr>
                </a:solidFill>
              </a:rPr>
              <a:t> </a:t>
            </a:r>
            <a:r>
              <a:rPr lang="en-US" sz="1400" dirty="0" err="1">
                <a:solidFill>
                  <a:schemeClr val="bg2">
                    <a:lumMod val="25000"/>
                  </a:schemeClr>
                </a:solidFill>
              </a:rPr>
              <a:t>dantur</a:t>
            </a:r>
            <a:r>
              <a:rPr lang="en-US" sz="1400" dirty="0">
                <a:solidFill>
                  <a:schemeClr val="bg2">
                    <a:lumMod val="25000"/>
                  </a:schemeClr>
                </a:solidFill>
              </a:rPr>
              <a:t>. </a:t>
            </a:r>
            <a:r>
              <a:rPr lang="en-US" sz="1400" dirty="0" err="1">
                <a:solidFill>
                  <a:schemeClr val="bg2">
                    <a:lumMod val="25000"/>
                  </a:schemeClr>
                </a:solidFill>
              </a:rPr>
              <a:t>Neutrum</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p>
          <a:p>
            <a:pPr algn="l"/>
            <a:endParaRPr lang="en-US" sz="1800" dirty="0">
              <a:solidFill>
                <a:schemeClr val="bg2">
                  <a:lumMod val="25000"/>
                </a:schemeClr>
              </a:solidFill>
            </a:endParaRPr>
          </a:p>
          <a:p>
            <a:pPr algn="l"/>
            <a:r>
              <a:rPr lang="en-US" b="1" dirty="0">
                <a:solidFill>
                  <a:srgbClr val="9E0605"/>
                </a:solidFill>
              </a:rPr>
              <a:t>Click to change heading</a:t>
            </a:r>
          </a:p>
          <a:p>
            <a:pPr algn="l"/>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consectetur</a:t>
            </a:r>
            <a:r>
              <a:rPr lang="en-US" sz="1400" dirty="0">
                <a:solidFill>
                  <a:schemeClr val="bg2">
                    <a:lumMod val="25000"/>
                  </a:schemeClr>
                </a:solidFill>
              </a:rPr>
              <a:t> </a:t>
            </a:r>
            <a:r>
              <a:rPr lang="en-US" sz="1400" dirty="0" err="1">
                <a:solidFill>
                  <a:schemeClr val="bg2">
                    <a:lumMod val="25000"/>
                  </a:schemeClr>
                </a:solidFill>
              </a:rPr>
              <a:t>adipiscing</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Quid </a:t>
            </a:r>
            <a:r>
              <a:rPr lang="en-US" sz="1400" dirty="0" err="1">
                <a:solidFill>
                  <a:schemeClr val="bg2">
                    <a:lumMod val="25000"/>
                  </a:schemeClr>
                </a:solidFill>
              </a:rPr>
              <a:t>ait</a:t>
            </a:r>
            <a:r>
              <a:rPr lang="en-US" sz="1400" dirty="0">
                <a:solidFill>
                  <a:schemeClr val="bg2">
                    <a:lumMod val="25000"/>
                  </a:schemeClr>
                </a:solidFill>
              </a:rPr>
              <a:t> Aristoteles </a:t>
            </a:r>
            <a:r>
              <a:rPr lang="en-US" sz="1400" dirty="0" err="1">
                <a:solidFill>
                  <a:schemeClr val="bg2">
                    <a:lumMod val="25000"/>
                  </a:schemeClr>
                </a:solidFill>
              </a:rPr>
              <a:t>reliquique</a:t>
            </a:r>
            <a:r>
              <a:rPr lang="en-US" sz="1400" dirty="0">
                <a:solidFill>
                  <a:schemeClr val="bg2">
                    <a:lumMod val="25000"/>
                  </a:schemeClr>
                </a:solidFill>
              </a:rPr>
              <a:t> </a:t>
            </a:r>
            <a:r>
              <a:rPr lang="en-US" sz="1400" dirty="0" err="1">
                <a:solidFill>
                  <a:schemeClr val="bg2">
                    <a:lumMod val="25000"/>
                  </a:schemeClr>
                </a:solidFill>
              </a:rPr>
              <a:t>Platonis</a:t>
            </a:r>
            <a:r>
              <a:rPr lang="en-US" sz="1400" dirty="0">
                <a:solidFill>
                  <a:schemeClr val="bg2">
                    <a:lumMod val="25000"/>
                  </a:schemeClr>
                </a:solidFill>
              </a:rPr>
              <a:t> alumni? Sed ego in hoc </a:t>
            </a:r>
            <a:r>
              <a:rPr lang="en-US" sz="1400" dirty="0" err="1">
                <a:solidFill>
                  <a:schemeClr val="bg2">
                    <a:lumMod val="25000"/>
                  </a:schemeClr>
                </a:solidFill>
              </a:rPr>
              <a:t>resisto</a:t>
            </a:r>
            <a:r>
              <a:rPr lang="en-US" sz="1400" dirty="0">
                <a:solidFill>
                  <a:schemeClr val="bg2">
                    <a:lumMod val="25000"/>
                  </a:schemeClr>
                </a:solidFill>
              </a:rPr>
              <a:t>; </a:t>
            </a:r>
            <a:r>
              <a:rPr lang="en-US" sz="1400" dirty="0" err="1">
                <a:solidFill>
                  <a:schemeClr val="bg2">
                    <a:lumMod val="25000"/>
                  </a:schemeClr>
                </a:solidFill>
              </a:rPr>
              <a:t>Minime</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r>
              <a:rPr lang="en-US" sz="1400" dirty="0" err="1">
                <a:solidFill>
                  <a:schemeClr val="bg2">
                    <a:lumMod val="25000"/>
                  </a:schemeClr>
                </a:solidFill>
              </a:rPr>
              <a:t>consentit</a:t>
            </a:r>
            <a:r>
              <a:rPr lang="en-US" sz="1400" dirty="0">
                <a:solidFill>
                  <a:schemeClr val="bg2">
                    <a:lumMod val="25000"/>
                  </a:schemeClr>
                </a:solidFill>
              </a:rPr>
              <a:t>. Non </a:t>
            </a:r>
            <a:r>
              <a:rPr lang="en-US" sz="1400" dirty="0" err="1">
                <a:solidFill>
                  <a:schemeClr val="bg2">
                    <a:lumMod val="25000"/>
                  </a:schemeClr>
                </a:solidFill>
              </a:rPr>
              <a:t>potes</a:t>
            </a:r>
            <a:r>
              <a:rPr lang="en-US" sz="1400" dirty="0">
                <a:solidFill>
                  <a:schemeClr val="bg2">
                    <a:lumMod val="25000"/>
                  </a:schemeClr>
                </a:solidFill>
              </a:rPr>
              <a:t>, nisi </a:t>
            </a:r>
            <a:r>
              <a:rPr lang="en-US" sz="1400" dirty="0" err="1">
                <a:solidFill>
                  <a:schemeClr val="bg2">
                    <a:lumMod val="25000"/>
                  </a:schemeClr>
                </a:solidFill>
              </a:rPr>
              <a:t>retexueris</a:t>
            </a:r>
            <a:r>
              <a:rPr lang="en-US" sz="1400" dirty="0">
                <a:solidFill>
                  <a:schemeClr val="bg2">
                    <a:lumMod val="25000"/>
                  </a:schemeClr>
                </a:solidFill>
              </a:rPr>
              <a:t> </a:t>
            </a:r>
            <a:r>
              <a:rPr lang="en-US" sz="1400" dirty="0" err="1">
                <a:solidFill>
                  <a:schemeClr val="bg2">
                    <a:lumMod val="25000"/>
                  </a:schemeClr>
                </a:solidFill>
              </a:rPr>
              <a:t>illa</a:t>
            </a:r>
            <a:r>
              <a:rPr lang="en-US" sz="1400" dirty="0">
                <a:solidFill>
                  <a:schemeClr val="bg2">
                    <a:lumMod val="25000"/>
                  </a:schemeClr>
                </a:solidFill>
              </a:rPr>
              <a:t>. Ad </a:t>
            </a:r>
            <a:r>
              <a:rPr lang="en-US" sz="1400" dirty="0" err="1">
                <a:solidFill>
                  <a:schemeClr val="bg2">
                    <a:lumMod val="25000"/>
                  </a:schemeClr>
                </a:solidFill>
              </a:rPr>
              <a:t>eas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res ab </a:t>
            </a:r>
            <a:r>
              <a:rPr lang="en-US" sz="1400" dirty="0" err="1">
                <a:solidFill>
                  <a:schemeClr val="bg2">
                    <a:lumMod val="25000"/>
                  </a:schemeClr>
                </a:solidFill>
              </a:rPr>
              <a:t>Epicuro</a:t>
            </a:r>
            <a:r>
              <a:rPr lang="en-US" sz="1400" dirty="0">
                <a:solidFill>
                  <a:schemeClr val="bg2">
                    <a:lumMod val="25000"/>
                  </a:schemeClr>
                </a:solidFill>
              </a:rPr>
              <a:t> </a:t>
            </a:r>
            <a:r>
              <a:rPr lang="en-US" sz="1400" dirty="0" err="1">
                <a:solidFill>
                  <a:schemeClr val="bg2">
                    <a:lumMod val="25000"/>
                  </a:schemeClr>
                </a:solidFill>
              </a:rPr>
              <a:t>praecepta</a:t>
            </a:r>
            <a:r>
              <a:rPr lang="en-US" sz="1400" dirty="0">
                <a:solidFill>
                  <a:schemeClr val="bg2">
                    <a:lumMod val="25000"/>
                  </a:schemeClr>
                </a:solidFill>
              </a:rPr>
              <a:t> </a:t>
            </a:r>
            <a:r>
              <a:rPr lang="en-US" sz="1400" dirty="0" err="1">
                <a:solidFill>
                  <a:schemeClr val="bg2">
                    <a:lumMod val="25000"/>
                  </a:schemeClr>
                </a:solidFill>
              </a:rPr>
              <a:t>dantur</a:t>
            </a:r>
            <a:r>
              <a:rPr lang="en-US" sz="1400" dirty="0">
                <a:solidFill>
                  <a:schemeClr val="bg2">
                    <a:lumMod val="25000"/>
                  </a:schemeClr>
                </a:solidFill>
              </a:rPr>
              <a:t>. </a:t>
            </a:r>
            <a:r>
              <a:rPr lang="en-US" sz="1400" dirty="0" err="1">
                <a:solidFill>
                  <a:schemeClr val="bg2">
                    <a:lumMod val="25000"/>
                  </a:schemeClr>
                </a:solidFill>
              </a:rPr>
              <a:t>Neutrum</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p>
          <a:p>
            <a:pPr algn="l"/>
            <a:endParaRPr lang="en-US" b="1" dirty="0">
              <a:solidFill>
                <a:srgbClr val="9E0605"/>
              </a:solidFill>
            </a:endParaRPr>
          </a:p>
          <a:p>
            <a:pPr algn="l"/>
            <a:endParaRPr lang="en-US" b="1" dirty="0">
              <a:solidFill>
                <a:srgbClr val="9E0605"/>
              </a:solidFill>
            </a:endParaRPr>
          </a:p>
          <a:p>
            <a:pPr algn="l"/>
            <a:endParaRPr lang="en-US" b="1" dirty="0">
              <a:solidFill>
                <a:srgbClr val="9E0605"/>
              </a:solidFill>
            </a:endParaRPr>
          </a:p>
          <a:p>
            <a:pPr algn="l"/>
            <a:endParaRPr lang="en-US" dirty="0">
              <a:solidFill>
                <a:schemeClr val="tx1">
                  <a:lumMod val="65000"/>
                  <a:lumOff val="35000"/>
                </a:schemeClr>
              </a:solidFill>
            </a:endParaRP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1923473"/>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mj-lt"/>
              </a:rPr>
              <a:t>SUBTITLE</a:t>
            </a:r>
          </a:p>
        </p:txBody>
      </p:sp>
      <p:sp>
        <p:nvSpPr>
          <p:cNvPr id="17" name="Subtitle 2">
            <a:extLst>
              <a:ext uri="{FF2B5EF4-FFF2-40B4-BE49-F238E27FC236}">
                <a16:creationId xmlns:a16="http://schemas.microsoft.com/office/drawing/2014/main" id="{A79C152A-ED29-3E4C-B46C-62C01009BF09}"/>
              </a:ext>
            </a:extLst>
          </p:cNvPr>
          <p:cNvSpPr txBox="1">
            <a:spLocks/>
          </p:cNvSpPr>
          <p:nvPr/>
        </p:nvSpPr>
        <p:spPr>
          <a:xfrm>
            <a:off x="6840727" y="2556689"/>
            <a:ext cx="4572000" cy="3463045"/>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9E0605"/>
                </a:solidFill>
              </a:rPr>
              <a:t>Click to change heading</a:t>
            </a:r>
          </a:p>
          <a:p>
            <a:pPr algn="l"/>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consectetur</a:t>
            </a:r>
            <a:r>
              <a:rPr lang="en-US" sz="1400" dirty="0">
                <a:solidFill>
                  <a:schemeClr val="bg2">
                    <a:lumMod val="25000"/>
                  </a:schemeClr>
                </a:solidFill>
              </a:rPr>
              <a:t> </a:t>
            </a:r>
            <a:r>
              <a:rPr lang="en-US" sz="1400" dirty="0" err="1">
                <a:solidFill>
                  <a:schemeClr val="bg2">
                    <a:lumMod val="25000"/>
                  </a:schemeClr>
                </a:solidFill>
              </a:rPr>
              <a:t>adipiscing</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Quid </a:t>
            </a:r>
            <a:r>
              <a:rPr lang="en-US" sz="1400" dirty="0" err="1">
                <a:solidFill>
                  <a:schemeClr val="bg2">
                    <a:lumMod val="25000"/>
                  </a:schemeClr>
                </a:solidFill>
              </a:rPr>
              <a:t>ait</a:t>
            </a:r>
            <a:r>
              <a:rPr lang="en-US" sz="1400" dirty="0">
                <a:solidFill>
                  <a:schemeClr val="bg2">
                    <a:lumMod val="25000"/>
                  </a:schemeClr>
                </a:solidFill>
              </a:rPr>
              <a:t> Aristoteles </a:t>
            </a:r>
            <a:r>
              <a:rPr lang="en-US" sz="1400" dirty="0" err="1">
                <a:solidFill>
                  <a:schemeClr val="bg2">
                    <a:lumMod val="25000"/>
                  </a:schemeClr>
                </a:solidFill>
              </a:rPr>
              <a:t>reliquique</a:t>
            </a:r>
            <a:r>
              <a:rPr lang="en-US" sz="1400" dirty="0">
                <a:solidFill>
                  <a:schemeClr val="bg2">
                    <a:lumMod val="25000"/>
                  </a:schemeClr>
                </a:solidFill>
              </a:rPr>
              <a:t> </a:t>
            </a:r>
            <a:r>
              <a:rPr lang="en-US" sz="1400" dirty="0" err="1">
                <a:solidFill>
                  <a:schemeClr val="bg2">
                    <a:lumMod val="25000"/>
                  </a:schemeClr>
                </a:solidFill>
              </a:rPr>
              <a:t>Platonis</a:t>
            </a:r>
            <a:r>
              <a:rPr lang="en-US" sz="1400" dirty="0">
                <a:solidFill>
                  <a:schemeClr val="bg2">
                    <a:lumMod val="25000"/>
                  </a:schemeClr>
                </a:solidFill>
              </a:rPr>
              <a:t> alumni? Sed ego in hoc </a:t>
            </a:r>
            <a:r>
              <a:rPr lang="en-US" sz="1400" dirty="0" err="1">
                <a:solidFill>
                  <a:schemeClr val="bg2">
                    <a:lumMod val="25000"/>
                  </a:schemeClr>
                </a:solidFill>
              </a:rPr>
              <a:t>resisto</a:t>
            </a:r>
            <a:r>
              <a:rPr lang="en-US" sz="1400" dirty="0">
                <a:solidFill>
                  <a:schemeClr val="bg2">
                    <a:lumMod val="25000"/>
                  </a:schemeClr>
                </a:solidFill>
              </a:rPr>
              <a:t>; </a:t>
            </a:r>
            <a:r>
              <a:rPr lang="en-US" sz="1400" dirty="0" err="1">
                <a:solidFill>
                  <a:schemeClr val="bg2">
                    <a:lumMod val="25000"/>
                  </a:schemeClr>
                </a:solidFill>
              </a:rPr>
              <a:t>Minime</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r>
              <a:rPr lang="en-US" sz="1400" dirty="0" err="1">
                <a:solidFill>
                  <a:schemeClr val="bg2">
                    <a:lumMod val="25000"/>
                  </a:schemeClr>
                </a:solidFill>
              </a:rPr>
              <a:t>consentit</a:t>
            </a:r>
            <a:r>
              <a:rPr lang="en-US" sz="1400" dirty="0">
                <a:solidFill>
                  <a:schemeClr val="bg2">
                    <a:lumMod val="25000"/>
                  </a:schemeClr>
                </a:solidFill>
              </a:rPr>
              <a:t>. Non </a:t>
            </a:r>
            <a:r>
              <a:rPr lang="en-US" sz="1400" dirty="0" err="1">
                <a:solidFill>
                  <a:schemeClr val="bg2">
                    <a:lumMod val="25000"/>
                  </a:schemeClr>
                </a:solidFill>
              </a:rPr>
              <a:t>potes</a:t>
            </a:r>
            <a:r>
              <a:rPr lang="en-US" sz="1400" dirty="0">
                <a:solidFill>
                  <a:schemeClr val="bg2">
                    <a:lumMod val="25000"/>
                  </a:schemeClr>
                </a:solidFill>
              </a:rPr>
              <a:t>, nisi </a:t>
            </a:r>
            <a:r>
              <a:rPr lang="en-US" sz="1400" dirty="0" err="1">
                <a:solidFill>
                  <a:schemeClr val="bg2">
                    <a:lumMod val="25000"/>
                  </a:schemeClr>
                </a:solidFill>
              </a:rPr>
              <a:t>retexueris</a:t>
            </a:r>
            <a:r>
              <a:rPr lang="en-US" sz="1400" dirty="0">
                <a:solidFill>
                  <a:schemeClr val="bg2">
                    <a:lumMod val="25000"/>
                  </a:schemeClr>
                </a:solidFill>
              </a:rPr>
              <a:t> </a:t>
            </a:r>
            <a:r>
              <a:rPr lang="en-US" sz="1400" dirty="0" err="1">
                <a:solidFill>
                  <a:schemeClr val="bg2">
                    <a:lumMod val="25000"/>
                  </a:schemeClr>
                </a:solidFill>
              </a:rPr>
              <a:t>illa</a:t>
            </a:r>
            <a:r>
              <a:rPr lang="en-US" sz="1400" dirty="0">
                <a:solidFill>
                  <a:schemeClr val="bg2">
                    <a:lumMod val="25000"/>
                  </a:schemeClr>
                </a:solidFill>
              </a:rPr>
              <a:t>. Ad </a:t>
            </a:r>
            <a:r>
              <a:rPr lang="en-US" sz="1400" dirty="0" err="1">
                <a:solidFill>
                  <a:schemeClr val="bg2">
                    <a:lumMod val="25000"/>
                  </a:schemeClr>
                </a:solidFill>
              </a:rPr>
              <a:t>eas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res ab </a:t>
            </a:r>
            <a:r>
              <a:rPr lang="en-US" sz="1400" dirty="0" err="1">
                <a:solidFill>
                  <a:schemeClr val="bg2">
                    <a:lumMod val="25000"/>
                  </a:schemeClr>
                </a:solidFill>
              </a:rPr>
              <a:t>Epicuro</a:t>
            </a:r>
            <a:r>
              <a:rPr lang="en-US" sz="1400" dirty="0">
                <a:solidFill>
                  <a:schemeClr val="bg2">
                    <a:lumMod val="25000"/>
                  </a:schemeClr>
                </a:solidFill>
              </a:rPr>
              <a:t> </a:t>
            </a:r>
            <a:r>
              <a:rPr lang="en-US" sz="1400" dirty="0" err="1">
                <a:solidFill>
                  <a:schemeClr val="bg2">
                    <a:lumMod val="25000"/>
                  </a:schemeClr>
                </a:solidFill>
              </a:rPr>
              <a:t>praecepta</a:t>
            </a:r>
            <a:r>
              <a:rPr lang="en-US" sz="1400" dirty="0">
                <a:solidFill>
                  <a:schemeClr val="bg2">
                    <a:lumMod val="25000"/>
                  </a:schemeClr>
                </a:solidFill>
              </a:rPr>
              <a:t> </a:t>
            </a:r>
            <a:r>
              <a:rPr lang="en-US" sz="1400" dirty="0" err="1">
                <a:solidFill>
                  <a:schemeClr val="bg2">
                    <a:lumMod val="25000"/>
                  </a:schemeClr>
                </a:solidFill>
              </a:rPr>
              <a:t>dantur</a:t>
            </a:r>
            <a:r>
              <a:rPr lang="en-US" sz="1400" dirty="0">
                <a:solidFill>
                  <a:schemeClr val="bg2">
                    <a:lumMod val="25000"/>
                  </a:schemeClr>
                </a:solidFill>
              </a:rPr>
              <a:t>. </a:t>
            </a:r>
            <a:r>
              <a:rPr lang="en-US" sz="1400" dirty="0" err="1">
                <a:solidFill>
                  <a:schemeClr val="bg2">
                    <a:lumMod val="25000"/>
                  </a:schemeClr>
                </a:solidFill>
              </a:rPr>
              <a:t>Neutrum</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p>
          <a:p>
            <a:pPr algn="l"/>
            <a:endParaRPr lang="en-US" sz="1800" dirty="0">
              <a:solidFill>
                <a:schemeClr val="bg2">
                  <a:lumMod val="25000"/>
                </a:schemeClr>
              </a:solidFill>
            </a:endParaRPr>
          </a:p>
          <a:p>
            <a:pPr algn="l"/>
            <a:r>
              <a:rPr lang="en-US" b="1" dirty="0">
                <a:solidFill>
                  <a:srgbClr val="9E0605"/>
                </a:solidFill>
              </a:rPr>
              <a:t>Click to change heading</a:t>
            </a:r>
          </a:p>
          <a:p>
            <a:pPr algn="l"/>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consectetur</a:t>
            </a:r>
            <a:r>
              <a:rPr lang="en-US" sz="1400" dirty="0">
                <a:solidFill>
                  <a:schemeClr val="bg2">
                    <a:lumMod val="25000"/>
                  </a:schemeClr>
                </a:solidFill>
              </a:rPr>
              <a:t> </a:t>
            </a:r>
            <a:r>
              <a:rPr lang="en-US" sz="1400" dirty="0" err="1">
                <a:solidFill>
                  <a:schemeClr val="bg2">
                    <a:lumMod val="25000"/>
                  </a:schemeClr>
                </a:solidFill>
              </a:rPr>
              <a:t>adipiscing</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Quid </a:t>
            </a:r>
            <a:r>
              <a:rPr lang="en-US" sz="1400" dirty="0" err="1">
                <a:solidFill>
                  <a:schemeClr val="bg2">
                    <a:lumMod val="25000"/>
                  </a:schemeClr>
                </a:solidFill>
              </a:rPr>
              <a:t>ait</a:t>
            </a:r>
            <a:r>
              <a:rPr lang="en-US" sz="1400" dirty="0">
                <a:solidFill>
                  <a:schemeClr val="bg2">
                    <a:lumMod val="25000"/>
                  </a:schemeClr>
                </a:solidFill>
              </a:rPr>
              <a:t> Aristoteles </a:t>
            </a:r>
            <a:r>
              <a:rPr lang="en-US" sz="1400" dirty="0" err="1">
                <a:solidFill>
                  <a:schemeClr val="bg2">
                    <a:lumMod val="25000"/>
                  </a:schemeClr>
                </a:solidFill>
              </a:rPr>
              <a:t>reliquique</a:t>
            </a:r>
            <a:r>
              <a:rPr lang="en-US" sz="1400" dirty="0">
                <a:solidFill>
                  <a:schemeClr val="bg2">
                    <a:lumMod val="25000"/>
                  </a:schemeClr>
                </a:solidFill>
              </a:rPr>
              <a:t> </a:t>
            </a:r>
            <a:r>
              <a:rPr lang="en-US" sz="1400" dirty="0" err="1">
                <a:solidFill>
                  <a:schemeClr val="bg2">
                    <a:lumMod val="25000"/>
                  </a:schemeClr>
                </a:solidFill>
              </a:rPr>
              <a:t>Platonis</a:t>
            </a:r>
            <a:r>
              <a:rPr lang="en-US" sz="1400" dirty="0">
                <a:solidFill>
                  <a:schemeClr val="bg2">
                    <a:lumMod val="25000"/>
                  </a:schemeClr>
                </a:solidFill>
              </a:rPr>
              <a:t> alumni? Sed ego in hoc </a:t>
            </a:r>
            <a:r>
              <a:rPr lang="en-US" sz="1400" dirty="0" err="1">
                <a:solidFill>
                  <a:schemeClr val="bg2">
                    <a:lumMod val="25000"/>
                  </a:schemeClr>
                </a:solidFill>
              </a:rPr>
              <a:t>resisto</a:t>
            </a:r>
            <a:r>
              <a:rPr lang="en-US" sz="1400" dirty="0">
                <a:solidFill>
                  <a:schemeClr val="bg2">
                    <a:lumMod val="25000"/>
                  </a:schemeClr>
                </a:solidFill>
              </a:rPr>
              <a:t>; </a:t>
            </a:r>
            <a:r>
              <a:rPr lang="en-US" sz="1400" dirty="0" err="1">
                <a:solidFill>
                  <a:schemeClr val="bg2">
                    <a:lumMod val="25000"/>
                  </a:schemeClr>
                </a:solidFill>
              </a:rPr>
              <a:t>Minime</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r>
              <a:rPr lang="en-US" sz="1400" dirty="0" err="1">
                <a:solidFill>
                  <a:schemeClr val="bg2">
                    <a:lumMod val="25000"/>
                  </a:schemeClr>
                </a:solidFill>
              </a:rPr>
              <a:t>consentit</a:t>
            </a:r>
            <a:r>
              <a:rPr lang="en-US" sz="1400" dirty="0">
                <a:solidFill>
                  <a:schemeClr val="bg2">
                    <a:lumMod val="25000"/>
                  </a:schemeClr>
                </a:solidFill>
              </a:rPr>
              <a:t>. Non </a:t>
            </a:r>
            <a:r>
              <a:rPr lang="en-US" sz="1400" dirty="0" err="1">
                <a:solidFill>
                  <a:schemeClr val="bg2">
                    <a:lumMod val="25000"/>
                  </a:schemeClr>
                </a:solidFill>
              </a:rPr>
              <a:t>potes</a:t>
            </a:r>
            <a:r>
              <a:rPr lang="en-US" sz="1400" dirty="0">
                <a:solidFill>
                  <a:schemeClr val="bg2">
                    <a:lumMod val="25000"/>
                  </a:schemeClr>
                </a:solidFill>
              </a:rPr>
              <a:t>, nisi </a:t>
            </a:r>
            <a:r>
              <a:rPr lang="en-US" sz="1400" dirty="0" err="1">
                <a:solidFill>
                  <a:schemeClr val="bg2">
                    <a:lumMod val="25000"/>
                  </a:schemeClr>
                </a:solidFill>
              </a:rPr>
              <a:t>retexueris</a:t>
            </a:r>
            <a:r>
              <a:rPr lang="en-US" sz="1400" dirty="0">
                <a:solidFill>
                  <a:schemeClr val="bg2">
                    <a:lumMod val="25000"/>
                  </a:schemeClr>
                </a:solidFill>
              </a:rPr>
              <a:t> </a:t>
            </a:r>
            <a:r>
              <a:rPr lang="en-US" sz="1400" dirty="0" err="1">
                <a:solidFill>
                  <a:schemeClr val="bg2">
                    <a:lumMod val="25000"/>
                  </a:schemeClr>
                </a:solidFill>
              </a:rPr>
              <a:t>illa</a:t>
            </a:r>
            <a:r>
              <a:rPr lang="en-US" sz="1400" dirty="0">
                <a:solidFill>
                  <a:schemeClr val="bg2">
                    <a:lumMod val="25000"/>
                  </a:schemeClr>
                </a:solidFill>
              </a:rPr>
              <a:t>. Ad </a:t>
            </a:r>
            <a:r>
              <a:rPr lang="en-US" sz="1400" dirty="0" err="1">
                <a:solidFill>
                  <a:schemeClr val="bg2">
                    <a:lumMod val="25000"/>
                  </a:schemeClr>
                </a:solidFill>
              </a:rPr>
              <a:t>eas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res ab </a:t>
            </a:r>
            <a:r>
              <a:rPr lang="en-US" sz="1400" dirty="0" err="1">
                <a:solidFill>
                  <a:schemeClr val="bg2">
                    <a:lumMod val="25000"/>
                  </a:schemeClr>
                </a:solidFill>
              </a:rPr>
              <a:t>Epicuro</a:t>
            </a:r>
            <a:r>
              <a:rPr lang="en-US" sz="1400" dirty="0">
                <a:solidFill>
                  <a:schemeClr val="bg2">
                    <a:lumMod val="25000"/>
                  </a:schemeClr>
                </a:solidFill>
              </a:rPr>
              <a:t> </a:t>
            </a:r>
            <a:r>
              <a:rPr lang="en-US" sz="1400" dirty="0" err="1">
                <a:solidFill>
                  <a:schemeClr val="bg2">
                    <a:lumMod val="25000"/>
                  </a:schemeClr>
                </a:solidFill>
              </a:rPr>
              <a:t>praecepta</a:t>
            </a:r>
            <a:r>
              <a:rPr lang="en-US" sz="1400" dirty="0">
                <a:solidFill>
                  <a:schemeClr val="bg2">
                    <a:lumMod val="25000"/>
                  </a:schemeClr>
                </a:solidFill>
              </a:rPr>
              <a:t> </a:t>
            </a:r>
            <a:r>
              <a:rPr lang="en-US" sz="1400" dirty="0" err="1">
                <a:solidFill>
                  <a:schemeClr val="bg2">
                    <a:lumMod val="25000"/>
                  </a:schemeClr>
                </a:solidFill>
              </a:rPr>
              <a:t>dantur</a:t>
            </a:r>
            <a:r>
              <a:rPr lang="en-US" sz="1400" dirty="0">
                <a:solidFill>
                  <a:schemeClr val="bg2">
                    <a:lumMod val="25000"/>
                  </a:schemeClr>
                </a:solidFill>
              </a:rPr>
              <a:t>. </a:t>
            </a:r>
            <a:r>
              <a:rPr lang="en-US" sz="1400" dirty="0" err="1">
                <a:solidFill>
                  <a:schemeClr val="bg2">
                    <a:lumMod val="25000"/>
                  </a:schemeClr>
                </a:solidFill>
              </a:rPr>
              <a:t>Neutrum</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p>
          <a:p>
            <a:pPr algn="l"/>
            <a:endParaRPr lang="en-US" b="1" dirty="0">
              <a:solidFill>
                <a:srgbClr val="9E0605"/>
              </a:solidFill>
            </a:endParaRPr>
          </a:p>
          <a:p>
            <a:pPr algn="l"/>
            <a:endParaRPr lang="en-US" b="1" dirty="0">
              <a:solidFill>
                <a:srgbClr val="9E0605"/>
              </a:solidFill>
            </a:endParaRPr>
          </a:p>
          <a:p>
            <a:pPr algn="l"/>
            <a:endParaRPr lang="en-US" b="1" dirty="0">
              <a:solidFill>
                <a:srgbClr val="9E0605"/>
              </a:solidFill>
            </a:endParaRPr>
          </a:p>
          <a:p>
            <a:pPr algn="l"/>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id="{10A4CA11-7011-364D-A79D-ED44B30626B2}"/>
              </a:ext>
              <a:ext uri="{C183D7F6-B498-43B3-948B-1728B52AA6E4}">
                <adec:decorative xmlns:adec="http://schemas.microsoft.com/office/drawing/2017/decorative" val="1"/>
              </a:ext>
            </a:extLst>
          </p:cNvPr>
          <p:cNvPicPr>
            <a:picLocks noChangeAspect="1"/>
          </p:cNvPicPr>
          <p:nvPr/>
        </p:nvPicPr>
        <p:blipFill>
          <a:blip r:embed="rId4"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259233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 uri="{C183D7F6-B498-43B3-948B-1728B52AA6E4}">
                <adec:decorative xmlns:adec="http://schemas.microsoft.com/office/drawing/2017/decorative" val="1"/>
              </a:ext>
            </a:extLst>
          </p:cNvPr>
          <p:cNvSpPr/>
          <p:nvPr/>
        </p:nvSpPr>
        <p:spPr>
          <a:xfrm>
            <a:off x="6858000" y="0"/>
            <a:ext cx="5334000" cy="6812281"/>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6364224" cy="1645921"/>
          </a:xfrm>
        </p:spPr>
        <p:txBody>
          <a:bodyPr lIns="0" rIns="0">
            <a:noAutofit/>
          </a:bodyPr>
          <a:lstStyle/>
          <a:p>
            <a:pPr algn="l"/>
            <a:r>
              <a:rPr lang="en-US" b="1" spc="-150" dirty="0">
                <a:solidFill>
                  <a:schemeClr val="tx1">
                    <a:lumMod val="75000"/>
                    <a:lumOff val="25000"/>
                  </a:schemeClr>
                </a:solidFill>
                <a:latin typeface="Corbel" panose="020B0503020204020204" pitchFamily="34" charset="0"/>
                <a:cs typeface="Calibri" panose="020F0502020204030204" pitchFamily="34" charset="0"/>
              </a:rPr>
              <a:t>Click </a:t>
            </a:r>
            <a:r>
              <a:rPr lang="en-US" b="1" spc="-150" dirty="0">
                <a:solidFill>
                  <a:schemeClr val="tx1">
                    <a:lumMod val="75000"/>
                    <a:lumOff val="25000"/>
                  </a:schemeClr>
                </a:solidFill>
                <a:cs typeface="Calibri" panose="020F0502020204030204" pitchFamily="34" charset="0"/>
              </a:rPr>
              <a:t>here</a:t>
            </a:r>
            <a:r>
              <a:rPr lang="en-US" b="1" spc="-150" dirty="0">
                <a:solidFill>
                  <a:schemeClr val="tx1">
                    <a:lumMod val="75000"/>
                    <a:lumOff val="25000"/>
                  </a:schemeClr>
                </a:solidFill>
                <a:latin typeface="Corbel" panose="020B0503020204020204" pitchFamily="34" charset="0"/>
                <a:cs typeface="Calibri" panose="020F0502020204030204" pitchFamily="34" charset="0"/>
              </a:rPr>
              <a:t> for heading</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133682"/>
            <a:ext cx="4846320"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Cur post Tarentum ad </a:t>
            </a:r>
            <a:r>
              <a:rPr lang="en-US" sz="1800" dirty="0" err="1">
                <a:solidFill>
                  <a:schemeClr val="tx1">
                    <a:lumMod val="65000"/>
                    <a:lumOff val="35000"/>
                  </a:schemeClr>
                </a:solidFill>
              </a:rPr>
              <a:t>Archytam</a:t>
            </a:r>
            <a:r>
              <a:rPr lang="en-US" sz="1800" dirty="0">
                <a:solidFill>
                  <a:schemeClr val="tx1">
                    <a:lumMod val="65000"/>
                    <a:lumOff val="35000"/>
                  </a:schemeClr>
                </a:solidFill>
              </a:rPr>
              <a:t>? Quantum </a:t>
            </a:r>
            <a:r>
              <a:rPr lang="en-US" sz="1800" dirty="0" err="1">
                <a:solidFill>
                  <a:schemeClr val="tx1">
                    <a:lumMod val="65000"/>
                    <a:lumOff val="35000"/>
                  </a:schemeClr>
                </a:solidFill>
              </a:rPr>
              <a:t>Aristoxeni</a:t>
            </a:r>
            <a:r>
              <a:rPr lang="en-US" sz="1800" dirty="0">
                <a:solidFill>
                  <a:schemeClr val="tx1">
                    <a:lumMod val="65000"/>
                    <a:lumOff val="35000"/>
                  </a:schemeClr>
                </a:solidFill>
              </a:rPr>
              <a:t> ingenium </a:t>
            </a:r>
            <a:r>
              <a:rPr lang="en-US" sz="1800" dirty="0" err="1">
                <a:solidFill>
                  <a:schemeClr val="tx1">
                    <a:lumMod val="65000"/>
                    <a:lumOff val="35000"/>
                  </a:schemeClr>
                </a:solidFill>
              </a:rPr>
              <a:t>consumptum</a:t>
            </a:r>
            <a:r>
              <a:rPr lang="en-US" sz="1800" dirty="0">
                <a:solidFill>
                  <a:schemeClr val="tx1">
                    <a:lumMod val="65000"/>
                    <a:lumOff val="35000"/>
                  </a:schemeClr>
                </a:solidFill>
              </a:rPr>
              <a:t> </a:t>
            </a:r>
            <a:r>
              <a:rPr lang="en-US" sz="1800" dirty="0" err="1">
                <a:solidFill>
                  <a:schemeClr val="tx1">
                    <a:lumMod val="65000"/>
                    <a:lumOff val="35000"/>
                  </a:schemeClr>
                </a:solidFill>
              </a:rPr>
              <a:t>videmus</a:t>
            </a:r>
            <a:r>
              <a:rPr lang="en-US" sz="1800" dirty="0">
                <a:solidFill>
                  <a:schemeClr val="tx1">
                    <a:lumMod val="65000"/>
                    <a:lumOff val="35000"/>
                  </a:schemeClr>
                </a:solidFill>
              </a:rPr>
              <a:t> in </a:t>
            </a:r>
            <a:r>
              <a:rPr lang="en-US" sz="1800" dirty="0" err="1">
                <a:solidFill>
                  <a:schemeClr val="tx1">
                    <a:lumMod val="65000"/>
                    <a:lumOff val="35000"/>
                  </a:schemeClr>
                </a:solidFill>
              </a:rPr>
              <a:t>musicis</a:t>
            </a:r>
            <a:r>
              <a:rPr lang="en-US" sz="1800" dirty="0">
                <a:solidFill>
                  <a:schemeClr val="tx1">
                    <a:lumMod val="65000"/>
                    <a:lumOff val="35000"/>
                  </a:schemeClr>
                </a:solidFill>
              </a:rPr>
              <a:t>? Et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est</a:t>
            </a:r>
            <a:r>
              <a:rPr lang="en-US" sz="1800" dirty="0">
                <a:solidFill>
                  <a:schemeClr val="tx1">
                    <a:lumMod val="65000"/>
                    <a:lumOff val="35000"/>
                  </a:schemeClr>
                </a:solidFill>
              </a:rPr>
              <a:t> </a:t>
            </a:r>
            <a:r>
              <a:rPr lang="en-US" sz="1800" dirty="0" err="1">
                <a:solidFill>
                  <a:schemeClr val="tx1">
                    <a:lumMod val="65000"/>
                    <a:lumOff val="35000"/>
                  </a:schemeClr>
                </a:solidFill>
              </a:rPr>
              <a:t>munus</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opus </a:t>
            </a:r>
            <a:r>
              <a:rPr lang="en-US" sz="1800" dirty="0" err="1">
                <a:solidFill>
                  <a:schemeClr val="tx1">
                    <a:lumMod val="65000"/>
                    <a:lumOff val="35000"/>
                  </a:schemeClr>
                </a:solidFill>
              </a:rPr>
              <a:t>sapientiae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Sed </a:t>
            </a:r>
            <a:r>
              <a:rPr lang="en-US" sz="1800" dirty="0" err="1">
                <a:solidFill>
                  <a:schemeClr val="tx1">
                    <a:lumMod val="65000"/>
                    <a:lumOff val="35000"/>
                  </a:schemeClr>
                </a:solidFill>
              </a:rPr>
              <a:t>tamen</a:t>
            </a:r>
            <a:r>
              <a:rPr lang="en-US" sz="1800" dirty="0">
                <a:solidFill>
                  <a:schemeClr val="tx1">
                    <a:lumMod val="65000"/>
                    <a:lumOff val="35000"/>
                  </a:schemeClr>
                </a:solidFill>
              </a:rPr>
              <a:t> </a:t>
            </a:r>
            <a:r>
              <a:rPr lang="en-US" sz="1800" dirty="0" err="1">
                <a:solidFill>
                  <a:schemeClr val="tx1">
                    <a:lumMod val="65000"/>
                    <a:lumOff val="35000"/>
                  </a:schemeClr>
                </a:solidFill>
              </a:rPr>
              <a:t>intellego</a:t>
            </a:r>
            <a:r>
              <a:rPr lang="en-US" sz="1800" dirty="0">
                <a:solidFill>
                  <a:schemeClr val="tx1">
                    <a:lumMod val="65000"/>
                    <a:lumOff val="35000"/>
                  </a:schemeClr>
                </a:solidFill>
              </a:rPr>
              <a:t> quid </a:t>
            </a:r>
            <a:r>
              <a:rPr lang="en-US" sz="1800" dirty="0" err="1">
                <a:solidFill>
                  <a:schemeClr val="tx1">
                    <a:lumMod val="65000"/>
                    <a:lumOff val="35000"/>
                  </a:schemeClr>
                </a:solidFill>
              </a:rPr>
              <a:t>velit</a:t>
            </a:r>
            <a:r>
              <a:rPr lang="en-US" sz="1800" dirty="0">
                <a:solidFill>
                  <a:schemeClr val="tx1">
                    <a:lumMod val="65000"/>
                    <a:lumOff val="35000"/>
                  </a:schemeClr>
                </a:solidFill>
              </a:rPr>
              <a:t>. Nobis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videtur</a:t>
            </a:r>
            <a:r>
              <a:rPr lang="en-US" sz="1800" dirty="0">
                <a:solidFill>
                  <a:schemeClr val="tx1">
                    <a:lumMod val="65000"/>
                    <a:lumOff val="35000"/>
                  </a:schemeClr>
                </a:solidFill>
              </a:rPr>
              <a:t>, </a:t>
            </a:r>
            <a:r>
              <a:rPr lang="en-US" sz="1800" dirty="0" err="1">
                <a:solidFill>
                  <a:schemeClr val="tx1">
                    <a:lumMod val="65000"/>
                    <a:lumOff val="35000"/>
                  </a:schemeClr>
                </a:solidFill>
              </a:rPr>
              <a:t>recte</a:t>
            </a:r>
            <a:r>
              <a:rPr lang="en-US" sz="1800" dirty="0">
                <a:solidFill>
                  <a:schemeClr val="tx1">
                    <a:lumMod val="65000"/>
                    <a:lumOff val="35000"/>
                  </a:schemeClr>
                </a:solidFill>
              </a:rPr>
              <a:t> </a:t>
            </a:r>
            <a:r>
              <a:rPr lang="en-US" sz="1800" dirty="0" err="1">
                <a:solidFill>
                  <a:schemeClr val="tx1">
                    <a:lumMod val="65000"/>
                    <a:lumOff val="35000"/>
                  </a:schemeClr>
                </a:solidFill>
              </a:rPr>
              <a:t>secusne</a:t>
            </a:r>
            <a:r>
              <a:rPr lang="en-US" sz="1800" dirty="0">
                <a:solidFill>
                  <a:schemeClr val="tx1">
                    <a:lumMod val="65000"/>
                    <a:lumOff val="35000"/>
                  </a:schemeClr>
                </a:solidFill>
              </a:rPr>
              <a:t>, </a:t>
            </a:r>
            <a:r>
              <a:rPr lang="en-US" sz="1800" dirty="0" err="1">
                <a:solidFill>
                  <a:schemeClr val="tx1">
                    <a:lumMod val="65000"/>
                    <a:lumOff val="35000"/>
                  </a:schemeClr>
                </a:solidFill>
              </a:rPr>
              <a:t>postea</a:t>
            </a:r>
            <a:r>
              <a:rPr lang="en-US" sz="18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668514"/>
            <a:ext cx="365294" cy="45719"/>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rPr>
              <a:t>SUBTITLE</a:t>
            </a:r>
          </a:p>
        </p:txBody>
      </p:sp>
      <p:pic>
        <p:nvPicPr>
          <p:cNvPr id="12" name="Picture 11">
            <a:extLst>
              <a:ext uri="{FF2B5EF4-FFF2-40B4-BE49-F238E27FC236}">
                <a16:creationId xmlns:a16="http://schemas.microsoft.com/office/drawing/2014/main" id="{DB00BF0C-2606-2848-BAD7-8C89DF9278A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858000" y="0"/>
            <a:ext cx="5334000" cy="6766562"/>
          </a:xfrm>
          <a:prstGeom prst="rect">
            <a:avLst/>
          </a:prstGeom>
          <a:blipFill>
            <a:blip r:embed="rId6">
              <a:extLst>
                <a:ext uri="{28A0092B-C50C-407E-A947-70E740481C1C}">
                  <a14:useLocalDpi xmlns:a14="http://schemas.microsoft.com/office/drawing/2010/main" val="0"/>
                </a:ext>
              </a:extLst>
            </a:blip>
            <a:stretch>
              <a:fillRect/>
            </a:stretch>
          </a:blipFill>
        </p:spPr>
      </p:pic>
      <p:pic>
        <p:nvPicPr>
          <p:cNvPr id="14" name="Picture 13">
            <a:extLst>
              <a:ext uri="{FF2B5EF4-FFF2-40B4-BE49-F238E27FC236}">
                <a16:creationId xmlns:a16="http://schemas.microsoft.com/office/drawing/2014/main" id="{6811E352-6A8C-5D45-8A0B-2F04E98EB74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341272" y="121032"/>
            <a:ext cx="729696" cy="729696"/>
          </a:xfrm>
          <a:prstGeom prst="rect">
            <a:avLst/>
          </a:prstGeom>
        </p:spPr>
      </p:pic>
    </p:spTree>
    <p:extLst>
      <p:ext uri="{BB962C8B-B14F-4D97-AF65-F5344CB8AC3E}">
        <p14:creationId xmlns:p14="http://schemas.microsoft.com/office/powerpoint/2010/main" val="73068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 uri="{C183D7F6-B498-43B3-948B-1728B52AA6E4}">
                <adec:decorative xmlns:adec="http://schemas.microsoft.com/office/drawing/2017/decorative" val="1"/>
              </a:ext>
            </a:extLst>
          </p:cNvPr>
          <p:cNvSpPr/>
          <p:nvPr/>
        </p:nvSpPr>
        <p:spPr>
          <a:xfrm>
            <a:off x="6858000" y="0"/>
            <a:ext cx="5334000" cy="6812281"/>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6364224" cy="1645921"/>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133682"/>
            <a:ext cx="4846320"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Cur post Tarentum ad </a:t>
            </a:r>
            <a:r>
              <a:rPr lang="en-US" sz="1800" dirty="0" err="1">
                <a:solidFill>
                  <a:schemeClr val="tx1">
                    <a:lumMod val="65000"/>
                    <a:lumOff val="35000"/>
                  </a:schemeClr>
                </a:solidFill>
              </a:rPr>
              <a:t>Archytam</a:t>
            </a:r>
            <a:r>
              <a:rPr lang="en-US" sz="1800" dirty="0">
                <a:solidFill>
                  <a:schemeClr val="tx1">
                    <a:lumMod val="65000"/>
                    <a:lumOff val="35000"/>
                  </a:schemeClr>
                </a:solidFill>
              </a:rPr>
              <a:t>? Quantum </a:t>
            </a:r>
            <a:r>
              <a:rPr lang="en-US" sz="1800" dirty="0" err="1">
                <a:solidFill>
                  <a:schemeClr val="tx1">
                    <a:lumMod val="65000"/>
                    <a:lumOff val="35000"/>
                  </a:schemeClr>
                </a:solidFill>
              </a:rPr>
              <a:t>Aristoxeni</a:t>
            </a:r>
            <a:r>
              <a:rPr lang="en-US" sz="1800" dirty="0">
                <a:solidFill>
                  <a:schemeClr val="tx1">
                    <a:lumMod val="65000"/>
                    <a:lumOff val="35000"/>
                  </a:schemeClr>
                </a:solidFill>
              </a:rPr>
              <a:t> ingenium </a:t>
            </a:r>
            <a:r>
              <a:rPr lang="en-US" sz="1800" dirty="0" err="1">
                <a:solidFill>
                  <a:schemeClr val="tx1">
                    <a:lumMod val="65000"/>
                    <a:lumOff val="35000"/>
                  </a:schemeClr>
                </a:solidFill>
              </a:rPr>
              <a:t>consumptum</a:t>
            </a:r>
            <a:r>
              <a:rPr lang="en-US" sz="1800" dirty="0">
                <a:solidFill>
                  <a:schemeClr val="tx1">
                    <a:lumMod val="65000"/>
                    <a:lumOff val="35000"/>
                  </a:schemeClr>
                </a:solidFill>
              </a:rPr>
              <a:t> </a:t>
            </a:r>
            <a:r>
              <a:rPr lang="en-US" sz="1800" dirty="0" err="1">
                <a:solidFill>
                  <a:schemeClr val="tx1">
                    <a:lumMod val="65000"/>
                    <a:lumOff val="35000"/>
                  </a:schemeClr>
                </a:solidFill>
              </a:rPr>
              <a:t>videmus</a:t>
            </a:r>
            <a:r>
              <a:rPr lang="en-US" sz="1800" dirty="0">
                <a:solidFill>
                  <a:schemeClr val="tx1">
                    <a:lumMod val="65000"/>
                    <a:lumOff val="35000"/>
                  </a:schemeClr>
                </a:solidFill>
              </a:rPr>
              <a:t> in </a:t>
            </a:r>
            <a:r>
              <a:rPr lang="en-US" sz="1800" dirty="0" err="1">
                <a:solidFill>
                  <a:schemeClr val="tx1">
                    <a:lumMod val="65000"/>
                    <a:lumOff val="35000"/>
                  </a:schemeClr>
                </a:solidFill>
              </a:rPr>
              <a:t>musicis</a:t>
            </a:r>
            <a:r>
              <a:rPr lang="en-US" sz="1800" dirty="0">
                <a:solidFill>
                  <a:schemeClr val="tx1">
                    <a:lumMod val="65000"/>
                    <a:lumOff val="35000"/>
                  </a:schemeClr>
                </a:solidFill>
              </a:rPr>
              <a:t>? Et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est</a:t>
            </a:r>
            <a:r>
              <a:rPr lang="en-US" sz="1800" dirty="0">
                <a:solidFill>
                  <a:schemeClr val="tx1">
                    <a:lumMod val="65000"/>
                    <a:lumOff val="35000"/>
                  </a:schemeClr>
                </a:solidFill>
              </a:rPr>
              <a:t> </a:t>
            </a:r>
            <a:r>
              <a:rPr lang="en-US" sz="1800" dirty="0" err="1">
                <a:solidFill>
                  <a:schemeClr val="tx1">
                    <a:lumMod val="65000"/>
                    <a:lumOff val="35000"/>
                  </a:schemeClr>
                </a:solidFill>
              </a:rPr>
              <a:t>munus</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opus </a:t>
            </a:r>
            <a:r>
              <a:rPr lang="en-US" sz="1800" dirty="0" err="1">
                <a:solidFill>
                  <a:schemeClr val="tx1">
                    <a:lumMod val="65000"/>
                    <a:lumOff val="35000"/>
                  </a:schemeClr>
                </a:solidFill>
              </a:rPr>
              <a:t>sapientiae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Sed </a:t>
            </a:r>
            <a:r>
              <a:rPr lang="en-US" sz="1800" dirty="0" err="1">
                <a:solidFill>
                  <a:schemeClr val="tx1">
                    <a:lumMod val="65000"/>
                    <a:lumOff val="35000"/>
                  </a:schemeClr>
                </a:solidFill>
              </a:rPr>
              <a:t>tamen</a:t>
            </a:r>
            <a:r>
              <a:rPr lang="en-US" sz="1800" dirty="0">
                <a:solidFill>
                  <a:schemeClr val="tx1">
                    <a:lumMod val="65000"/>
                    <a:lumOff val="35000"/>
                  </a:schemeClr>
                </a:solidFill>
              </a:rPr>
              <a:t> </a:t>
            </a:r>
            <a:r>
              <a:rPr lang="en-US" sz="1800" dirty="0" err="1">
                <a:solidFill>
                  <a:schemeClr val="tx1">
                    <a:lumMod val="65000"/>
                    <a:lumOff val="35000"/>
                  </a:schemeClr>
                </a:solidFill>
              </a:rPr>
              <a:t>intellego</a:t>
            </a:r>
            <a:r>
              <a:rPr lang="en-US" sz="1800" dirty="0">
                <a:solidFill>
                  <a:schemeClr val="tx1">
                    <a:lumMod val="65000"/>
                    <a:lumOff val="35000"/>
                  </a:schemeClr>
                </a:solidFill>
              </a:rPr>
              <a:t> quid </a:t>
            </a:r>
            <a:r>
              <a:rPr lang="en-US" sz="1800" dirty="0" err="1">
                <a:solidFill>
                  <a:schemeClr val="tx1">
                    <a:lumMod val="65000"/>
                    <a:lumOff val="35000"/>
                  </a:schemeClr>
                </a:solidFill>
              </a:rPr>
              <a:t>velit</a:t>
            </a:r>
            <a:r>
              <a:rPr lang="en-US" sz="1800" dirty="0">
                <a:solidFill>
                  <a:schemeClr val="tx1">
                    <a:lumMod val="65000"/>
                    <a:lumOff val="35000"/>
                  </a:schemeClr>
                </a:solidFill>
              </a:rPr>
              <a:t>. Nobis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videtur</a:t>
            </a:r>
            <a:r>
              <a:rPr lang="en-US" sz="1800" dirty="0">
                <a:solidFill>
                  <a:schemeClr val="tx1">
                    <a:lumMod val="65000"/>
                    <a:lumOff val="35000"/>
                  </a:schemeClr>
                </a:solidFill>
              </a:rPr>
              <a:t>, </a:t>
            </a:r>
            <a:r>
              <a:rPr lang="en-US" sz="1800" dirty="0" err="1">
                <a:solidFill>
                  <a:schemeClr val="tx1">
                    <a:lumMod val="65000"/>
                    <a:lumOff val="35000"/>
                  </a:schemeClr>
                </a:solidFill>
              </a:rPr>
              <a:t>recte</a:t>
            </a:r>
            <a:r>
              <a:rPr lang="en-US" sz="1800" dirty="0">
                <a:solidFill>
                  <a:schemeClr val="tx1">
                    <a:lumMod val="65000"/>
                    <a:lumOff val="35000"/>
                  </a:schemeClr>
                </a:solidFill>
              </a:rPr>
              <a:t> </a:t>
            </a:r>
            <a:r>
              <a:rPr lang="en-US" sz="1800" dirty="0" err="1">
                <a:solidFill>
                  <a:schemeClr val="tx1">
                    <a:lumMod val="65000"/>
                    <a:lumOff val="35000"/>
                  </a:schemeClr>
                </a:solidFill>
              </a:rPr>
              <a:t>secusne</a:t>
            </a:r>
            <a:r>
              <a:rPr lang="en-US" sz="1800" dirty="0">
                <a:solidFill>
                  <a:schemeClr val="tx1">
                    <a:lumMod val="65000"/>
                    <a:lumOff val="35000"/>
                  </a:schemeClr>
                </a:solidFill>
              </a:rPr>
              <a:t>, </a:t>
            </a:r>
            <a:r>
              <a:rPr lang="en-US" sz="1800" dirty="0" err="1">
                <a:solidFill>
                  <a:schemeClr val="tx1">
                    <a:lumMod val="65000"/>
                    <a:lumOff val="35000"/>
                  </a:schemeClr>
                </a:solidFill>
              </a:rPr>
              <a:t>postea</a:t>
            </a:r>
            <a:r>
              <a:rPr lang="en-US" sz="18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668514"/>
            <a:ext cx="365294" cy="45719"/>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rPr>
              <a:t>SUBTITLE</a:t>
            </a:r>
          </a:p>
        </p:txBody>
      </p:sp>
      <p:pic>
        <p:nvPicPr>
          <p:cNvPr id="12" name="Picture 11">
            <a:extLst>
              <a:ext uri="{FF2B5EF4-FFF2-40B4-BE49-F238E27FC236}">
                <a16:creationId xmlns:a16="http://schemas.microsoft.com/office/drawing/2014/main" id="{DB00BF0C-2606-2848-BAD7-8C89DF9278AC}"/>
              </a:ext>
              <a:ext uri="{C183D7F6-B498-43B3-948B-1728B52AA6E4}">
                <adec:decorative xmlns:adec="http://schemas.microsoft.com/office/drawing/2017/decorative" val="1"/>
              </a:ext>
            </a:extLst>
          </p:cNvPr>
          <p:cNvPicPr>
            <a:picLocks noChangeAspect="1"/>
          </p:cNvPicPr>
          <p:nvPr/>
        </p:nvPicPr>
        <p:blipFill rotWithShape="1">
          <a:blip r:embed="rId5" cstate="screen">
            <a:alphaModFix amt="20000"/>
            <a:extLst>
              <a:ext uri="{28A0092B-C50C-407E-A947-70E740481C1C}">
                <a14:useLocalDpi xmlns:a14="http://schemas.microsoft.com/office/drawing/2010/main" val="0"/>
              </a:ext>
            </a:extLst>
          </a:blip>
          <a:srcRect/>
          <a:stretch/>
        </p:blipFill>
        <p:spPr>
          <a:xfrm>
            <a:off x="6858000" y="22859"/>
            <a:ext cx="5334000" cy="6766562"/>
          </a:xfrm>
          <a:prstGeom prst="rect">
            <a:avLst/>
          </a:prstGeom>
          <a:blipFill>
            <a:blip r:embed="rId6">
              <a:extLst>
                <a:ext uri="{28A0092B-C50C-407E-A947-70E740481C1C}">
                  <a14:useLocalDpi xmlns:a14="http://schemas.microsoft.com/office/drawing/2010/main" val="0"/>
                </a:ext>
              </a:extLst>
            </a:blip>
            <a:stretch>
              <a:fillRect/>
            </a:stretch>
          </a:blipFill>
        </p:spPr>
      </p:pic>
      <p:pic>
        <p:nvPicPr>
          <p:cNvPr id="10" name="Picture 9">
            <a:extLst>
              <a:ext uri="{FF2B5EF4-FFF2-40B4-BE49-F238E27FC236}">
                <a16:creationId xmlns:a16="http://schemas.microsoft.com/office/drawing/2014/main" id="{C6F70240-9978-F14B-9E79-B425247C9A0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341272" y="121032"/>
            <a:ext cx="729696" cy="729696"/>
          </a:xfrm>
          <a:prstGeom prst="rect">
            <a:avLst/>
          </a:prstGeom>
        </p:spPr>
      </p:pic>
    </p:spTree>
    <p:extLst>
      <p:ext uri="{BB962C8B-B14F-4D97-AF65-F5344CB8AC3E}">
        <p14:creationId xmlns:p14="http://schemas.microsoft.com/office/powerpoint/2010/main" val="57076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6364224" cy="1645921"/>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mj-lt"/>
              </a:rPr>
              <a:t>SUBTITLE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133682"/>
            <a:ext cx="4846320"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Cur post Tarentum ad </a:t>
            </a:r>
            <a:r>
              <a:rPr lang="en-US" sz="1800" dirty="0" err="1">
                <a:solidFill>
                  <a:schemeClr val="tx1">
                    <a:lumMod val="65000"/>
                    <a:lumOff val="35000"/>
                  </a:schemeClr>
                </a:solidFill>
              </a:rPr>
              <a:t>Archytam</a:t>
            </a:r>
            <a:r>
              <a:rPr lang="en-US" sz="1800" dirty="0">
                <a:solidFill>
                  <a:schemeClr val="tx1">
                    <a:lumMod val="65000"/>
                    <a:lumOff val="35000"/>
                  </a:schemeClr>
                </a:solidFill>
              </a:rPr>
              <a:t>? Quantum </a:t>
            </a:r>
            <a:r>
              <a:rPr lang="en-US" sz="1800" dirty="0" err="1">
                <a:solidFill>
                  <a:schemeClr val="tx1">
                    <a:lumMod val="65000"/>
                    <a:lumOff val="35000"/>
                  </a:schemeClr>
                </a:solidFill>
              </a:rPr>
              <a:t>Aristoxeni</a:t>
            </a:r>
            <a:r>
              <a:rPr lang="en-US" sz="1800" dirty="0">
                <a:solidFill>
                  <a:schemeClr val="tx1">
                    <a:lumMod val="65000"/>
                    <a:lumOff val="35000"/>
                  </a:schemeClr>
                </a:solidFill>
              </a:rPr>
              <a:t> ingenium </a:t>
            </a:r>
            <a:r>
              <a:rPr lang="en-US" sz="1800" dirty="0" err="1">
                <a:solidFill>
                  <a:schemeClr val="tx1">
                    <a:lumMod val="65000"/>
                    <a:lumOff val="35000"/>
                  </a:schemeClr>
                </a:solidFill>
              </a:rPr>
              <a:t>consumptum</a:t>
            </a:r>
            <a:r>
              <a:rPr lang="en-US" sz="1800" dirty="0">
                <a:solidFill>
                  <a:schemeClr val="tx1">
                    <a:lumMod val="65000"/>
                    <a:lumOff val="35000"/>
                  </a:schemeClr>
                </a:solidFill>
              </a:rPr>
              <a:t> </a:t>
            </a:r>
            <a:r>
              <a:rPr lang="en-US" sz="1800" dirty="0" err="1">
                <a:solidFill>
                  <a:schemeClr val="tx1">
                    <a:lumMod val="65000"/>
                    <a:lumOff val="35000"/>
                  </a:schemeClr>
                </a:solidFill>
              </a:rPr>
              <a:t>videmus</a:t>
            </a:r>
            <a:r>
              <a:rPr lang="en-US" sz="1800" dirty="0">
                <a:solidFill>
                  <a:schemeClr val="tx1">
                    <a:lumMod val="65000"/>
                    <a:lumOff val="35000"/>
                  </a:schemeClr>
                </a:solidFill>
              </a:rPr>
              <a:t> in </a:t>
            </a:r>
            <a:r>
              <a:rPr lang="en-US" sz="1800" dirty="0" err="1">
                <a:solidFill>
                  <a:schemeClr val="tx1">
                    <a:lumMod val="65000"/>
                    <a:lumOff val="35000"/>
                  </a:schemeClr>
                </a:solidFill>
              </a:rPr>
              <a:t>musicis</a:t>
            </a:r>
            <a:r>
              <a:rPr lang="en-US" sz="1800" dirty="0">
                <a:solidFill>
                  <a:schemeClr val="tx1">
                    <a:lumMod val="65000"/>
                    <a:lumOff val="35000"/>
                  </a:schemeClr>
                </a:solidFill>
              </a:rPr>
              <a:t>? Et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est</a:t>
            </a:r>
            <a:r>
              <a:rPr lang="en-US" sz="1800" dirty="0">
                <a:solidFill>
                  <a:schemeClr val="tx1">
                    <a:lumMod val="65000"/>
                    <a:lumOff val="35000"/>
                  </a:schemeClr>
                </a:solidFill>
              </a:rPr>
              <a:t> </a:t>
            </a:r>
            <a:r>
              <a:rPr lang="en-US" sz="1800" dirty="0" err="1">
                <a:solidFill>
                  <a:schemeClr val="tx1">
                    <a:lumMod val="65000"/>
                    <a:lumOff val="35000"/>
                  </a:schemeClr>
                </a:solidFill>
              </a:rPr>
              <a:t>munus</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opus </a:t>
            </a:r>
            <a:r>
              <a:rPr lang="en-US" sz="1800" dirty="0" err="1">
                <a:solidFill>
                  <a:schemeClr val="tx1">
                    <a:lumMod val="65000"/>
                    <a:lumOff val="35000"/>
                  </a:schemeClr>
                </a:solidFill>
              </a:rPr>
              <a:t>sapientiae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Sed </a:t>
            </a:r>
            <a:r>
              <a:rPr lang="en-US" sz="1800" dirty="0" err="1">
                <a:solidFill>
                  <a:schemeClr val="tx1">
                    <a:lumMod val="65000"/>
                    <a:lumOff val="35000"/>
                  </a:schemeClr>
                </a:solidFill>
              </a:rPr>
              <a:t>tamen</a:t>
            </a:r>
            <a:r>
              <a:rPr lang="en-US" sz="1800" dirty="0">
                <a:solidFill>
                  <a:schemeClr val="tx1">
                    <a:lumMod val="65000"/>
                    <a:lumOff val="35000"/>
                  </a:schemeClr>
                </a:solidFill>
              </a:rPr>
              <a:t> </a:t>
            </a:r>
            <a:r>
              <a:rPr lang="en-US" sz="1800" dirty="0" err="1">
                <a:solidFill>
                  <a:schemeClr val="tx1">
                    <a:lumMod val="65000"/>
                    <a:lumOff val="35000"/>
                  </a:schemeClr>
                </a:solidFill>
              </a:rPr>
              <a:t>intellego</a:t>
            </a:r>
            <a:r>
              <a:rPr lang="en-US" sz="1800" dirty="0">
                <a:solidFill>
                  <a:schemeClr val="tx1">
                    <a:lumMod val="65000"/>
                    <a:lumOff val="35000"/>
                  </a:schemeClr>
                </a:solidFill>
              </a:rPr>
              <a:t> quid </a:t>
            </a:r>
            <a:r>
              <a:rPr lang="en-US" sz="1800" dirty="0" err="1">
                <a:solidFill>
                  <a:schemeClr val="tx1">
                    <a:lumMod val="65000"/>
                    <a:lumOff val="35000"/>
                  </a:schemeClr>
                </a:solidFill>
              </a:rPr>
              <a:t>velit</a:t>
            </a:r>
            <a:r>
              <a:rPr lang="en-US" sz="1800" dirty="0">
                <a:solidFill>
                  <a:schemeClr val="tx1">
                    <a:lumMod val="65000"/>
                    <a:lumOff val="35000"/>
                  </a:schemeClr>
                </a:solidFill>
              </a:rPr>
              <a:t>. Nobis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videtur</a:t>
            </a:r>
            <a:r>
              <a:rPr lang="en-US" sz="1800" dirty="0">
                <a:solidFill>
                  <a:schemeClr val="tx1">
                    <a:lumMod val="65000"/>
                    <a:lumOff val="35000"/>
                  </a:schemeClr>
                </a:solidFill>
              </a:rPr>
              <a:t>, </a:t>
            </a:r>
            <a:r>
              <a:rPr lang="en-US" sz="1800" dirty="0" err="1">
                <a:solidFill>
                  <a:schemeClr val="tx1">
                    <a:lumMod val="65000"/>
                    <a:lumOff val="35000"/>
                  </a:schemeClr>
                </a:solidFill>
              </a:rPr>
              <a:t>recte</a:t>
            </a:r>
            <a:r>
              <a:rPr lang="en-US" sz="1800" dirty="0">
                <a:solidFill>
                  <a:schemeClr val="tx1">
                    <a:lumMod val="65000"/>
                    <a:lumOff val="35000"/>
                  </a:schemeClr>
                </a:solidFill>
              </a:rPr>
              <a:t> </a:t>
            </a:r>
            <a:r>
              <a:rPr lang="en-US" sz="1800" dirty="0" err="1">
                <a:solidFill>
                  <a:schemeClr val="tx1">
                    <a:lumMod val="65000"/>
                    <a:lumOff val="35000"/>
                  </a:schemeClr>
                </a:solidFill>
              </a:rPr>
              <a:t>secusne</a:t>
            </a:r>
            <a:r>
              <a:rPr lang="en-US" sz="1800" dirty="0">
                <a:solidFill>
                  <a:schemeClr val="tx1">
                    <a:lumMod val="65000"/>
                    <a:lumOff val="35000"/>
                  </a:schemeClr>
                </a:solidFill>
              </a:rPr>
              <a:t>, </a:t>
            </a:r>
            <a:r>
              <a:rPr lang="en-US" sz="1800" dirty="0" err="1">
                <a:solidFill>
                  <a:schemeClr val="tx1">
                    <a:lumMod val="65000"/>
                    <a:lumOff val="35000"/>
                  </a:schemeClr>
                </a:solidFill>
              </a:rPr>
              <a:t>postea</a:t>
            </a:r>
            <a:r>
              <a:rPr lang="en-US" sz="18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668514"/>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0" name="Rectangle 9" descr="Building on WSU campus">
            <a:extLst>
              <a:ext uri="{FF2B5EF4-FFF2-40B4-BE49-F238E27FC236}">
                <a16:creationId xmlns:a16="http://schemas.microsoft.com/office/drawing/2014/main" id="{137FF752-7D38-5240-8B0D-776C9BBB96A2}"/>
              </a:ext>
            </a:extLst>
          </p:cNvPr>
          <p:cNvSpPr/>
          <p:nvPr/>
        </p:nvSpPr>
        <p:spPr>
          <a:xfrm>
            <a:off x="6858000" y="972440"/>
            <a:ext cx="5334000" cy="2971800"/>
          </a:xfrm>
          <a:prstGeom prst="rect">
            <a:avLst/>
          </a:prstGeom>
          <a:blipFill>
            <a:blip r:embed="rId4"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296E62-3A47-E349-8AC0-17C78C86497E}"/>
              </a:ext>
              <a:ext uri="{C183D7F6-B498-43B3-948B-1728B52AA6E4}">
                <adec:decorative xmlns:adec="http://schemas.microsoft.com/office/drawing/2017/decorative" val="1"/>
              </a:ext>
            </a:extLst>
          </p:cNvPr>
          <p:cNvSpPr/>
          <p:nvPr/>
        </p:nvSpPr>
        <p:spPr>
          <a:xfrm>
            <a:off x="6858000" y="3944240"/>
            <a:ext cx="5334000" cy="2845180"/>
          </a:xfrm>
          <a:prstGeom prst="rect">
            <a:avLst/>
          </a:prstGeom>
          <a:blipFill>
            <a:blip r:embed="rId5"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ougar head logo">
            <a:extLst>
              <a:ext uri="{FF2B5EF4-FFF2-40B4-BE49-F238E27FC236}">
                <a16:creationId xmlns:a16="http://schemas.microsoft.com/office/drawing/2014/main" id="{7BCFB029-4C6F-C249-90C7-77F9A1D16A5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409432" y="4302025"/>
            <a:ext cx="2231136" cy="2236449"/>
          </a:xfrm>
          <a:prstGeom prst="rect">
            <a:avLst/>
          </a:prstGeom>
        </p:spPr>
      </p:pic>
      <p:pic>
        <p:nvPicPr>
          <p:cNvPr id="12" name="Picture 11">
            <a:extLst>
              <a:ext uri="{FF2B5EF4-FFF2-40B4-BE49-F238E27FC236}">
                <a16:creationId xmlns:a16="http://schemas.microsoft.com/office/drawing/2014/main" id="{BDC61171-CCD6-6344-A1C4-C282D0BFB02D}"/>
              </a:ext>
              <a:ext uri="{C183D7F6-B498-43B3-948B-1728B52AA6E4}">
                <adec:decorative xmlns:adec="http://schemas.microsoft.com/office/drawing/2017/decorative" val="1"/>
              </a:ext>
            </a:extLst>
          </p:cNvPr>
          <p:cNvPicPr>
            <a:picLocks noChangeAspect="1"/>
          </p:cNvPicPr>
          <p:nvPr/>
        </p:nvPicPr>
        <p:blipFill>
          <a:blip r:embed="rId7"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390166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AA352FE-B13C-8940-8AA3-24AC9C5D2FEA}"/>
              </a:ext>
            </a:extLst>
          </p:cNvPr>
          <p:cNvSpPr txBox="1">
            <a:spLocks/>
          </p:cNvSpPr>
          <p:nvPr/>
        </p:nvSpPr>
        <p:spPr>
          <a:xfrm>
            <a:off x="1045463" y="2574693"/>
            <a:ext cx="11148301" cy="1393084"/>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b="1" spc="-150" dirty="0">
                <a:solidFill>
                  <a:schemeClr val="bg2">
                    <a:lumMod val="90000"/>
                  </a:schemeClr>
                </a:solidFill>
                <a:cs typeface="Calibri" panose="020F0502020204030204" pitchFamily="34" charset="0"/>
              </a:rPr>
              <a:t>Click here for subtext</a:t>
            </a:r>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377951" y="1578165"/>
            <a:ext cx="11148301" cy="1545612"/>
          </a:xfrm>
        </p:spPr>
        <p:txBody>
          <a:bodyPr lIns="0" rIns="0">
            <a:noAutofit/>
          </a:bodyPr>
          <a:lstStyle/>
          <a:p>
            <a:pPr algn="l"/>
            <a:r>
              <a:rPr lang="en-US" sz="8000" b="1" spc="-150" dirty="0">
                <a:solidFill>
                  <a:srgbClr val="9E0605"/>
                </a:solidFill>
                <a:cs typeface="Calibri" panose="020F0502020204030204" pitchFamily="34" charset="0"/>
              </a:rPr>
              <a:t>Click here for heading</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2703576" y="4089688"/>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Subtitle 2">
            <a:extLst>
              <a:ext uri="{FF2B5EF4-FFF2-40B4-BE49-F238E27FC236}">
                <a16:creationId xmlns:a16="http://schemas.microsoft.com/office/drawing/2014/main" id="{FB6F3488-2202-B34E-AB04-DEC91677DA06}"/>
              </a:ext>
            </a:extLst>
          </p:cNvPr>
          <p:cNvSpPr txBox="1">
            <a:spLocks/>
          </p:cNvSpPr>
          <p:nvPr/>
        </p:nvSpPr>
        <p:spPr>
          <a:xfrm>
            <a:off x="2703576" y="4257319"/>
            <a:ext cx="6784848"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Cur post Tarentum ad </a:t>
            </a:r>
            <a:r>
              <a:rPr lang="en-US" sz="1800" dirty="0" err="1">
                <a:solidFill>
                  <a:schemeClr val="tx1">
                    <a:lumMod val="65000"/>
                    <a:lumOff val="35000"/>
                  </a:schemeClr>
                </a:solidFill>
              </a:rPr>
              <a:t>Archytam</a:t>
            </a:r>
            <a:r>
              <a:rPr lang="en-US" sz="1800" dirty="0">
                <a:solidFill>
                  <a:schemeClr val="tx1">
                    <a:lumMod val="65000"/>
                    <a:lumOff val="35000"/>
                  </a:schemeClr>
                </a:solidFill>
              </a:rPr>
              <a:t>? Quantum </a:t>
            </a:r>
            <a:r>
              <a:rPr lang="en-US" sz="1800" dirty="0" err="1">
                <a:solidFill>
                  <a:schemeClr val="tx1">
                    <a:lumMod val="65000"/>
                    <a:lumOff val="35000"/>
                  </a:schemeClr>
                </a:solidFill>
              </a:rPr>
              <a:t>Aristoxeni</a:t>
            </a:r>
            <a:r>
              <a:rPr lang="en-US" sz="1800" dirty="0">
                <a:solidFill>
                  <a:schemeClr val="tx1">
                    <a:lumMod val="65000"/>
                    <a:lumOff val="35000"/>
                  </a:schemeClr>
                </a:solidFill>
              </a:rPr>
              <a:t> ingenium </a:t>
            </a:r>
            <a:r>
              <a:rPr lang="en-US" sz="1800" dirty="0" err="1">
                <a:solidFill>
                  <a:schemeClr val="tx1">
                    <a:lumMod val="65000"/>
                    <a:lumOff val="35000"/>
                  </a:schemeClr>
                </a:solidFill>
              </a:rPr>
              <a:t>consumptum</a:t>
            </a:r>
            <a:r>
              <a:rPr lang="en-US" sz="1800" dirty="0">
                <a:solidFill>
                  <a:schemeClr val="tx1">
                    <a:lumMod val="65000"/>
                    <a:lumOff val="35000"/>
                  </a:schemeClr>
                </a:solidFill>
              </a:rPr>
              <a:t> </a:t>
            </a:r>
            <a:r>
              <a:rPr lang="en-US" sz="1800" dirty="0" err="1">
                <a:solidFill>
                  <a:schemeClr val="tx1">
                    <a:lumMod val="65000"/>
                    <a:lumOff val="35000"/>
                  </a:schemeClr>
                </a:solidFill>
              </a:rPr>
              <a:t>videmus</a:t>
            </a:r>
            <a:r>
              <a:rPr lang="en-US" sz="1800" dirty="0">
                <a:solidFill>
                  <a:schemeClr val="tx1">
                    <a:lumMod val="65000"/>
                    <a:lumOff val="35000"/>
                  </a:schemeClr>
                </a:solidFill>
              </a:rPr>
              <a:t> in </a:t>
            </a:r>
            <a:r>
              <a:rPr lang="en-US" sz="1800" dirty="0" err="1">
                <a:solidFill>
                  <a:schemeClr val="tx1">
                    <a:lumMod val="65000"/>
                    <a:lumOff val="35000"/>
                  </a:schemeClr>
                </a:solidFill>
              </a:rPr>
              <a:t>musicis</a:t>
            </a:r>
            <a:r>
              <a:rPr lang="en-US" sz="1800" dirty="0">
                <a:solidFill>
                  <a:schemeClr val="tx1">
                    <a:lumMod val="65000"/>
                    <a:lumOff val="35000"/>
                  </a:schemeClr>
                </a:solidFill>
              </a:rPr>
              <a:t>? Et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est</a:t>
            </a:r>
            <a:r>
              <a:rPr lang="en-US" sz="1800" dirty="0">
                <a:solidFill>
                  <a:schemeClr val="tx1">
                    <a:lumMod val="65000"/>
                    <a:lumOff val="35000"/>
                  </a:schemeClr>
                </a:solidFill>
              </a:rPr>
              <a:t> </a:t>
            </a:r>
            <a:r>
              <a:rPr lang="en-US" sz="1800" dirty="0" err="1">
                <a:solidFill>
                  <a:schemeClr val="tx1">
                    <a:lumMod val="65000"/>
                    <a:lumOff val="35000"/>
                  </a:schemeClr>
                </a:solidFill>
              </a:rPr>
              <a:t>munus</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opus </a:t>
            </a:r>
            <a:r>
              <a:rPr lang="en-US" sz="1800" dirty="0" err="1">
                <a:solidFill>
                  <a:schemeClr val="tx1">
                    <a:lumMod val="65000"/>
                    <a:lumOff val="35000"/>
                  </a:schemeClr>
                </a:solidFill>
              </a:rPr>
              <a:t>sapientiae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Sed </a:t>
            </a:r>
            <a:r>
              <a:rPr lang="en-US" sz="1800" dirty="0" err="1">
                <a:solidFill>
                  <a:schemeClr val="tx1">
                    <a:lumMod val="65000"/>
                    <a:lumOff val="35000"/>
                  </a:schemeClr>
                </a:solidFill>
              </a:rPr>
              <a:t>tamen</a:t>
            </a:r>
            <a:r>
              <a:rPr lang="en-US" sz="1800" dirty="0">
                <a:solidFill>
                  <a:schemeClr val="tx1">
                    <a:lumMod val="65000"/>
                    <a:lumOff val="35000"/>
                  </a:schemeClr>
                </a:solidFill>
              </a:rPr>
              <a:t> </a:t>
            </a:r>
            <a:r>
              <a:rPr lang="en-US" sz="1800" dirty="0" err="1">
                <a:solidFill>
                  <a:schemeClr val="tx1">
                    <a:lumMod val="65000"/>
                    <a:lumOff val="35000"/>
                  </a:schemeClr>
                </a:solidFill>
              </a:rPr>
              <a:t>intellego</a:t>
            </a:r>
            <a:r>
              <a:rPr lang="en-US" sz="1800" dirty="0">
                <a:solidFill>
                  <a:schemeClr val="tx1">
                    <a:lumMod val="65000"/>
                    <a:lumOff val="35000"/>
                  </a:schemeClr>
                </a:solidFill>
              </a:rPr>
              <a:t> quid </a:t>
            </a:r>
            <a:r>
              <a:rPr lang="en-US" sz="1800" dirty="0" err="1">
                <a:solidFill>
                  <a:schemeClr val="tx1">
                    <a:lumMod val="65000"/>
                    <a:lumOff val="35000"/>
                  </a:schemeClr>
                </a:solidFill>
              </a:rPr>
              <a:t>velit</a:t>
            </a:r>
            <a:r>
              <a:rPr lang="en-US" sz="1800" dirty="0">
                <a:solidFill>
                  <a:schemeClr val="tx1">
                    <a:lumMod val="65000"/>
                    <a:lumOff val="35000"/>
                  </a:schemeClr>
                </a:solidFill>
              </a:rPr>
              <a:t>. Nobis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videtur</a:t>
            </a:r>
            <a:r>
              <a:rPr lang="en-US" sz="1800" dirty="0">
                <a:solidFill>
                  <a:schemeClr val="tx1">
                    <a:lumMod val="65000"/>
                    <a:lumOff val="35000"/>
                  </a:schemeClr>
                </a:solidFill>
              </a:rPr>
              <a:t>, </a:t>
            </a:r>
            <a:r>
              <a:rPr lang="en-US" sz="1800" dirty="0" err="1">
                <a:solidFill>
                  <a:schemeClr val="tx1">
                    <a:lumMod val="65000"/>
                    <a:lumOff val="35000"/>
                  </a:schemeClr>
                </a:solidFill>
              </a:rPr>
              <a:t>recte</a:t>
            </a:r>
            <a:r>
              <a:rPr lang="en-US" sz="1800" dirty="0">
                <a:solidFill>
                  <a:schemeClr val="tx1">
                    <a:lumMod val="65000"/>
                    <a:lumOff val="35000"/>
                  </a:schemeClr>
                </a:solidFill>
              </a:rPr>
              <a:t> </a:t>
            </a:r>
            <a:r>
              <a:rPr lang="en-US" sz="1800" dirty="0" err="1">
                <a:solidFill>
                  <a:schemeClr val="tx1">
                    <a:lumMod val="65000"/>
                    <a:lumOff val="35000"/>
                  </a:schemeClr>
                </a:solidFill>
              </a:rPr>
              <a:t>secusne</a:t>
            </a:r>
            <a:r>
              <a:rPr lang="en-US" sz="1800" dirty="0">
                <a:solidFill>
                  <a:schemeClr val="tx1">
                    <a:lumMod val="65000"/>
                    <a:lumOff val="35000"/>
                  </a:schemeClr>
                </a:solidFill>
              </a:rPr>
              <a:t>, </a:t>
            </a:r>
            <a:r>
              <a:rPr lang="en-US" sz="1800" dirty="0" err="1">
                <a:solidFill>
                  <a:schemeClr val="tx1">
                    <a:lumMod val="65000"/>
                    <a:lumOff val="35000"/>
                  </a:schemeClr>
                </a:solidFill>
              </a:rPr>
              <a:t>postea</a:t>
            </a:r>
            <a:r>
              <a:rPr lang="en-US" sz="1800" dirty="0">
                <a:solidFill>
                  <a:schemeClr val="tx1">
                    <a:lumMod val="65000"/>
                    <a:lumOff val="35000"/>
                  </a:schemeClr>
                </a:solidFill>
              </a:rPr>
              <a:t>; </a:t>
            </a:r>
          </a:p>
        </p:txBody>
      </p:sp>
      <p:pic>
        <p:nvPicPr>
          <p:cNvPr id="9" name="Picture 8">
            <a:extLst>
              <a:ext uri="{FF2B5EF4-FFF2-40B4-BE49-F238E27FC236}">
                <a16:creationId xmlns:a16="http://schemas.microsoft.com/office/drawing/2014/main" id="{EE5C705B-AAA4-6C4B-B3DA-4DDB37B13E4E}"/>
              </a:ext>
              <a:ext uri="{C183D7F6-B498-43B3-948B-1728B52AA6E4}">
                <adec:decorative xmlns:adec="http://schemas.microsoft.com/office/drawing/2017/decorative" val="1"/>
              </a:ext>
            </a:extLst>
          </p:cNvPr>
          <p:cNvPicPr>
            <a:picLocks noChangeAspect="1"/>
          </p:cNvPicPr>
          <p:nvPr/>
        </p:nvPicPr>
        <p:blipFill>
          <a:blip r:embed="rId4"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351691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399"/>
            <a:ext cx="6364224" cy="1645921"/>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mj-lt"/>
              </a:rPr>
              <a:t>SUBTITLE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133682"/>
            <a:ext cx="4846320" cy="3088973"/>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Cur post Tarentum ad </a:t>
            </a:r>
            <a:r>
              <a:rPr lang="en-US" sz="1800" dirty="0" err="1">
                <a:solidFill>
                  <a:schemeClr val="tx1">
                    <a:lumMod val="65000"/>
                    <a:lumOff val="35000"/>
                  </a:schemeClr>
                </a:solidFill>
              </a:rPr>
              <a:t>Archytam</a:t>
            </a:r>
            <a:r>
              <a:rPr lang="en-US" sz="1800" dirty="0">
                <a:solidFill>
                  <a:schemeClr val="tx1">
                    <a:lumMod val="65000"/>
                    <a:lumOff val="35000"/>
                  </a:schemeClr>
                </a:solidFill>
              </a:rPr>
              <a:t>? Quantum </a:t>
            </a:r>
            <a:r>
              <a:rPr lang="en-US" sz="1800" dirty="0" err="1">
                <a:solidFill>
                  <a:schemeClr val="tx1">
                    <a:lumMod val="65000"/>
                    <a:lumOff val="35000"/>
                  </a:schemeClr>
                </a:solidFill>
              </a:rPr>
              <a:t>Aristoxeni</a:t>
            </a:r>
            <a:r>
              <a:rPr lang="en-US" sz="1800" dirty="0">
                <a:solidFill>
                  <a:schemeClr val="tx1">
                    <a:lumMod val="65000"/>
                    <a:lumOff val="35000"/>
                  </a:schemeClr>
                </a:solidFill>
              </a:rPr>
              <a:t> ingenium </a:t>
            </a:r>
            <a:r>
              <a:rPr lang="en-US" sz="1800" dirty="0" err="1">
                <a:solidFill>
                  <a:schemeClr val="tx1">
                    <a:lumMod val="65000"/>
                    <a:lumOff val="35000"/>
                  </a:schemeClr>
                </a:solidFill>
              </a:rPr>
              <a:t>consumptum</a:t>
            </a:r>
            <a:r>
              <a:rPr lang="en-US" sz="1800" dirty="0">
                <a:solidFill>
                  <a:schemeClr val="tx1">
                    <a:lumMod val="65000"/>
                    <a:lumOff val="35000"/>
                  </a:schemeClr>
                </a:solidFill>
              </a:rPr>
              <a:t> </a:t>
            </a:r>
            <a:r>
              <a:rPr lang="en-US" sz="1800" dirty="0" err="1">
                <a:solidFill>
                  <a:schemeClr val="tx1">
                    <a:lumMod val="65000"/>
                    <a:lumOff val="35000"/>
                  </a:schemeClr>
                </a:solidFill>
              </a:rPr>
              <a:t>videmus</a:t>
            </a:r>
            <a:r>
              <a:rPr lang="en-US" sz="1800" dirty="0">
                <a:solidFill>
                  <a:schemeClr val="tx1">
                    <a:lumMod val="65000"/>
                    <a:lumOff val="35000"/>
                  </a:schemeClr>
                </a:solidFill>
              </a:rPr>
              <a:t> in </a:t>
            </a:r>
            <a:r>
              <a:rPr lang="en-US" sz="1800" dirty="0" err="1">
                <a:solidFill>
                  <a:schemeClr val="tx1">
                    <a:lumMod val="65000"/>
                    <a:lumOff val="35000"/>
                  </a:schemeClr>
                </a:solidFill>
              </a:rPr>
              <a:t>musicis</a:t>
            </a:r>
            <a:r>
              <a:rPr lang="en-US" sz="1800" dirty="0">
                <a:solidFill>
                  <a:schemeClr val="tx1">
                    <a:lumMod val="65000"/>
                    <a:lumOff val="35000"/>
                  </a:schemeClr>
                </a:solidFill>
              </a:rPr>
              <a:t>? Et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est</a:t>
            </a:r>
            <a:r>
              <a:rPr lang="en-US" sz="1800" dirty="0">
                <a:solidFill>
                  <a:schemeClr val="tx1">
                    <a:lumMod val="65000"/>
                    <a:lumOff val="35000"/>
                  </a:schemeClr>
                </a:solidFill>
              </a:rPr>
              <a:t> </a:t>
            </a:r>
            <a:r>
              <a:rPr lang="en-US" sz="1800" dirty="0" err="1">
                <a:solidFill>
                  <a:schemeClr val="tx1">
                    <a:lumMod val="65000"/>
                    <a:lumOff val="35000"/>
                  </a:schemeClr>
                </a:solidFill>
              </a:rPr>
              <a:t>munus</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opus </a:t>
            </a:r>
            <a:r>
              <a:rPr lang="en-US" sz="1800" dirty="0" err="1">
                <a:solidFill>
                  <a:schemeClr val="tx1">
                    <a:lumMod val="65000"/>
                    <a:lumOff val="35000"/>
                  </a:schemeClr>
                </a:solidFill>
              </a:rPr>
              <a:t>sapientiae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Sed </a:t>
            </a:r>
            <a:r>
              <a:rPr lang="en-US" sz="1800" dirty="0" err="1">
                <a:solidFill>
                  <a:schemeClr val="tx1">
                    <a:lumMod val="65000"/>
                    <a:lumOff val="35000"/>
                  </a:schemeClr>
                </a:solidFill>
              </a:rPr>
              <a:t>tamen</a:t>
            </a:r>
            <a:r>
              <a:rPr lang="en-US" sz="1800" dirty="0">
                <a:solidFill>
                  <a:schemeClr val="tx1">
                    <a:lumMod val="65000"/>
                    <a:lumOff val="35000"/>
                  </a:schemeClr>
                </a:solidFill>
              </a:rPr>
              <a:t> </a:t>
            </a:r>
            <a:r>
              <a:rPr lang="en-US" sz="1800" dirty="0" err="1">
                <a:solidFill>
                  <a:schemeClr val="tx1">
                    <a:lumMod val="65000"/>
                    <a:lumOff val="35000"/>
                  </a:schemeClr>
                </a:solidFill>
              </a:rPr>
              <a:t>intellego</a:t>
            </a:r>
            <a:r>
              <a:rPr lang="en-US" sz="1800" dirty="0">
                <a:solidFill>
                  <a:schemeClr val="tx1">
                    <a:lumMod val="65000"/>
                    <a:lumOff val="35000"/>
                  </a:schemeClr>
                </a:solidFill>
              </a:rPr>
              <a:t> quid </a:t>
            </a:r>
            <a:r>
              <a:rPr lang="en-US" sz="1800" dirty="0" err="1">
                <a:solidFill>
                  <a:schemeClr val="tx1">
                    <a:lumMod val="65000"/>
                    <a:lumOff val="35000"/>
                  </a:schemeClr>
                </a:solidFill>
              </a:rPr>
              <a:t>velit</a:t>
            </a:r>
            <a:r>
              <a:rPr lang="en-US" sz="1800" dirty="0">
                <a:solidFill>
                  <a:schemeClr val="tx1">
                    <a:lumMod val="65000"/>
                    <a:lumOff val="35000"/>
                  </a:schemeClr>
                </a:solidFill>
              </a:rPr>
              <a:t>. Nobis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videtur</a:t>
            </a:r>
            <a:r>
              <a:rPr lang="en-US" sz="1800" dirty="0">
                <a:solidFill>
                  <a:schemeClr val="tx1">
                    <a:lumMod val="65000"/>
                    <a:lumOff val="35000"/>
                  </a:schemeClr>
                </a:solidFill>
              </a:rPr>
              <a:t>, </a:t>
            </a:r>
            <a:r>
              <a:rPr lang="en-US" sz="1800" dirty="0" err="1">
                <a:solidFill>
                  <a:schemeClr val="tx1">
                    <a:lumMod val="65000"/>
                    <a:lumOff val="35000"/>
                  </a:schemeClr>
                </a:solidFill>
              </a:rPr>
              <a:t>recte</a:t>
            </a:r>
            <a:r>
              <a:rPr lang="en-US" sz="1800" dirty="0">
                <a:solidFill>
                  <a:schemeClr val="tx1">
                    <a:lumMod val="65000"/>
                    <a:lumOff val="35000"/>
                  </a:schemeClr>
                </a:solidFill>
              </a:rPr>
              <a:t> </a:t>
            </a:r>
            <a:r>
              <a:rPr lang="en-US" sz="1800" dirty="0" err="1">
                <a:solidFill>
                  <a:schemeClr val="tx1">
                    <a:lumMod val="65000"/>
                    <a:lumOff val="35000"/>
                  </a:schemeClr>
                </a:solidFill>
              </a:rPr>
              <a:t>secusne</a:t>
            </a:r>
            <a:r>
              <a:rPr lang="en-US" sz="1800" dirty="0">
                <a:solidFill>
                  <a:schemeClr val="tx1">
                    <a:lumMod val="65000"/>
                    <a:lumOff val="35000"/>
                  </a:schemeClr>
                </a:solidFill>
              </a:rPr>
              <a:t>, </a:t>
            </a:r>
            <a:r>
              <a:rPr lang="en-US" sz="1800" dirty="0" err="1">
                <a:solidFill>
                  <a:schemeClr val="tx1">
                    <a:lumMod val="65000"/>
                    <a:lumOff val="35000"/>
                  </a:schemeClr>
                </a:solidFill>
              </a:rPr>
              <a:t>postea</a:t>
            </a:r>
            <a:r>
              <a:rPr lang="en-US" sz="18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668514"/>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0" name="Rectangle 9" descr="Building with WSU sign from street view">
            <a:extLst>
              <a:ext uri="{FF2B5EF4-FFF2-40B4-BE49-F238E27FC236}">
                <a16:creationId xmlns:a16="http://schemas.microsoft.com/office/drawing/2014/main" id="{137FF752-7D38-5240-8B0D-776C9BBB96A2}"/>
              </a:ext>
            </a:extLst>
          </p:cNvPr>
          <p:cNvSpPr/>
          <p:nvPr/>
        </p:nvSpPr>
        <p:spPr>
          <a:xfrm>
            <a:off x="6858000" y="1186448"/>
            <a:ext cx="5334000" cy="2971800"/>
          </a:xfrm>
          <a:prstGeom prst="rect">
            <a:avLst/>
          </a:prstGeom>
          <a:blipFill>
            <a:blip r:embed="rId4" cstate="screen">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AFADB24-08F4-1B48-8919-49C7715F4D99}"/>
              </a:ext>
            </a:extLst>
          </p:cNvPr>
          <p:cNvSpPr txBox="1"/>
          <p:nvPr/>
        </p:nvSpPr>
        <p:spPr>
          <a:xfrm>
            <a:off x="8183879" y="5022326"/>
            <a:ext cx="3378468" cy="1200329"/>
          </a:xfrm>
          <a:prstGeom prst="rect">
            <a:avLst/>
          </a:prstGeom>
          <a:noFill/>
        </p:spPr>
        <p:txBody>
          <a:bodyPr wrap="square" rtlCol="0">
            <a:spAutoFit/>
          </a:bodyPr>
          <a:lstStyle/>
          <a:p>
            <a:r>
              <a:rPr lang="en-US" sz="2400" b="1" dirty="0"/>
              <a:t>Sed ego in hoc </a:t>
            </a:r>
            <a:r>
              <a:rPr lang="en-US" sz="2400" b="1" dirty="0" err="1"/>
              <a:t>resisto</a:t>
            </a:r>
            <a:r>
              <a:rPr lang="en-US" sz="2400" b="1" dirty="0"/>
              <a:t>; </a:t>
            </a:r>
            <a:r>
              <a:rPr lang="en-US" sz="2400" b="1" dirty="0" err="1"/>
              <a:t>Minime</a:t>
            </a:r>
            <a:r>
              <a:rPr lang="en-US" sz="2400" b="1" dirty="0"/>
              <a:t> </a:t>
            </a:r>
            <a:r>
              <a:rPr lang="en-US" sz="2400" b="1" dirty="0" err="1"/>
              <a:t>vero</a:t>
            </a:r>
            <a:r>
              <a:rPr lang="en-US" sz="2400" b="1" dirty="0"/>
              <a:t>, </a:t>
            </a:r>
            <a:r>
              <a:rPr lang="en-US" sz="2400" b="1" dirty="0" err="1"/>
              <a:t>inquit</a:t>
            </a:r>
            <a:r>
              <a:rPr lang="en-US" sz="2400" b="1" dirty="0"/>
              <a:t> </a:t>
            </a:r>
            <a:r>
              <a:rPr lang="en-US" sz="2400" b="1" dirty="0" err="1"/>
              <a:t>ille</a:t>
            </a:r>
            <a:r>
              <a:rPr lang="en-US" sz="2400" b="1" dirty="0"/>
              <a:t>, </a:t>
            </a:r>
            <a:r>
              <a:rPr lang="en-US" sz="2400" b="1" dirty="0" err="1"/>
              <a:t>consentit</a:t>
            </a:r>
            <a:r>
              <a:rPr lang="en-US" sz="2400" dirty="0"/>
              <a:t>. </a:t>
            </a:r>
          </a:p>
        </p:txBody>
      </p:sp>
      <p:pic>
        <p:nvPicPr>
          <p:cNvPr id="9" name="Picture 8">
            <a:extLst>
              <a:ext uri="{FF2B5EF4-FFF2-40B4-BE49-F238E27FC236}">
                <a16:creationId xmlns:a16="http://schemas.microsoft.com/office/drawing/2014/main" id="{71496AC9-C37E-574D-BA9A-1CA79A64532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66534" y="4107180"/>
            <a:ext cx="1003300" cy="2705100"/>
          </a:xfrm>
          <a:prstGeom prst="rect">
            <a:avLst/>
          </a:prstGeom>
        </p:spPr>
      </p:pic>
      <p:pic>
        <p:nvPicPr>
          <p:cNvPr id="12" name="Picture 11">
            <a:extLst>
              <a:ext uri="{FF2B5EF4-FFF2-40B4-BE49-F238E27FC236}">
                <a16:creationId xmlns:a16="http://schemas.microsoft.com/office/drawing/2014/main" id="{9CEA560D-2A9B-854B-B91F-EF5B5AE92501}"/>
              </a:ext>
              <a:ext uri="{C183D7F6-B498-43B3-948B-1728B52AA6E4}">
                <adec:decorative xmlns:adec="http://schemas.microsoft.com/office/drawing/2017/decorative" val="1"/>
              </a:ext>
            </a:extLst>
          </p:cNvPr>
          <p:cNvPicPr>
            <a:picLocks noChangeAspect="1"/>
          </p:cNvPicPr>
          <p:nvPr/>
        </p:nvPicPr>
        <p:blipFill>
          <a:blip r:embed="rId6"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59687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75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 uri="{C183D7F6-B498-43B3-948B-1728B52AA6E4}">
                <adec:decorative xmlns:adec="http://schemas.microsoft.com/office/drawing/2017/decorative" val="1"/>
              </a:ext>
            </a:extLst>
          </p:cNvPr>
          <p:cNvSpPr/>
          <p:nvPr/>
        </p:nvSpPr>
        <p:spPr>
          <a:xfrm>
            <a:off x="896112" y="996696"/>
            <a:ext cx="7287768" cy="4270248"/>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599" y="1580579"/>
            <a:ext cx="6106027" cy="737583"/>
          </a:xfrm>
        </p:spPr>
        <p:txBody>
          <a:bodyPr lIns="0" rIns="0">
            <a:noAutofit/>
          </a:bodyPr>
          <a:lstStyle/>
          <a:p>
            <a:pPr algn="l"/>
            <a:r>
              <a:rPr lang="en-US" sz="4400" b="1" spc="-150" dirty="0">
                <a:solidFill>
                  <a:schemeClr val="tx1">
                    <a:lumMod val="75000"/>
                    <a:lumOff val="25000"/>
                  </a:schemeClr>
                </a:solidFill>
                <a:cs typeface="Calibri" panose="020F0502020204030204" pitchFamily="34" charset="0"/>
              </a:rPr>
              <a:t>Click here for heading</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1233107"/>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solidFill>
                  <a:schemeClr val="tx1">
                    <a:lumMod val="50000"/>
                    <a:lumOff val="50000"/>
                  </a:schemeClr>
                </a:solidFill>
                <a:latin typeface="+mj-lt"/>
              </a:rPr>
              <a:t>SUBTITLE</a:t>
            </a:r>
          </a:p>
        </p:txBody>
      </p:sp>
      <p:sp>
        <p:nvSpPr>
          <p:cNvPr id="9" name="TextBox 8">
            <a:extLst>
              <a:ext uri="{FF2B5EF4-FFF2-40B4-BE49-F238E27FC236}">
                <a16:creationId xmlns:a16="http://schemas.microsoft.com/office/drawing/2014/main" id="{2F0D7CF5-D096-0747-BE83-4F33D7E773CE}"/>
              </a:ext>
            </a:extLst>
          </p:cNvPr>
          <p:cNvSpPr txBox="1"/>
          <p:nvPr/>
        </p:nvSpPr>
        <p:spPr>
          <a:xfrm>
            <a:off x="1371600" y="2831924"/>
            <a:ext cx="3401568" cy="461665"/>
          </a:xfrm>
          <a:prstGeom prst="rect">
            <a:avLst/>
          </a:prstGeom>
          <a:noFill/>
        </p:spPr>
        <p:txBody>
          <a:bodyPr wrap="square" rtlCol="0">
            <a:spAutoFit/>
          </a:bodyPr>
          <a:lstStyle/>
          <a:p>
            <a:r>
              <a:rPr lang="en-US" sz="2400" b="1" dirty="0">
                <a:solidFill>
                  <a:schemeClr val="bg2">
                    <a:lumMod val="10000"/>
                  </a:schemeClr>
                </a:solidFill>
              </a:rPr>
              <a:t>$369.4 </a:t>
            </a:r>
            <a:r>
              <a:rPr lang="en-US" dirty="0">
                <a:solidFill>
                  <a:schemeClr val="tx1">
                    <a:lumMod val="65000"/>
                    <a:lumOff val="35000"/>
                  </a:schemeClr>
                </a:solidFill>
              </a:rPr>
              <a:t>in lorem ipsum dolor</a:t>
            </a:r>
          </a:p>
        </p:txBody>
      </p:sp>
      <p:sp>
        <p:nvSpPr>
          <p:cNvPr id="14" name="TextBox 13">
            <a:extLst>
              <a:ext uri="{FF2B5EF4-FFF2-40B4-BE49-F238E27FC236}">
                <a16:creationId xmlns:a16="http://schemas.microsoft.com/office/drawing/2014/main" id="{A1FBD1AD-D562-EE46-A073-E5C029D24141}"/>
              </a:ext>
            </a:extLst>
          </p:cNvPr>
          <p:cNvSpPr txBox="1"/>
          <p:nvPr/>
        </p:nvSpPr>
        <p:spPr>
          <a:xfrm>
            <a:off x="4608576" y="2824209"/>
            <a:ext cx="4123944" cy="461665"/>
          </a:xfrm>
          <a:prstGeom prst="rect">
            <a:avLst/>
          </a:prstGeom>
          <a:noFill/>
        </p:spPr>
        <p:txBody>
          <a:bodyPr wrap="square" rtlCol="0">
            <a:spAutoFit/>
          </a:bodyPr>
          <a:lstStyle/>
          <a:p>
            <a:r>
              <a:rPr lang="en-US" sz="2400" b="1" dirty="0">
                <a:solidFill>
                  <a:schemeClr val="bg2">
                    <a:lumMod val="10000"/>
                  </a:schemeClr>
                </a:solidFill>
              </a:rPr>
              <a:t>$221.7 </a:t>
            </a:r>
            <a:r>
              <a:rPr lang="en-US" dirty="0">
                <a:solidFill>
                  <a:schemeClr val="tx1">
                    <a:lumMod val="65000"/>
                    <a:lumOff val="35000"/>
                  </a:schemeClr>
                </a:solidFill>
              </a:rPr>
              <a:t>in lorem ipsum dolor</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3636984"/>
            <a:ext cx="4882896" cy="1360757"/>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dirty="0">
                <a:solidFill>
                  <a:schemeClr val="tx1">
                    <a:lumMod val="65000"/>
                    <a:lumOff val="35000"/>
                  </a:schemeClr>
                </a:solidFill>
              </a:rPr>
              <a:t>Lorem ipsum dolor sit </a:t>
            </a:r>
            <a:r>
              <a:rPr lang="en-US" sz="1400" dirty="0" err="1">
                <a:solidFill>
                  <a:schemeClr val="tx1">
                    <a:lumMod val="65000"/>
                    <a:lumOff val="35000"/>
                  </a:schemeClr>
                </a:solidFill>
              </a:rPr>
              <a:t>amet</a:t>
            </a:r>
            <a:r>
              <a:rPr lang="en-US" sz="1400" dirty="0">
                <a:solidFill>
                  <a:schemeClr val="tx1">
                    <a:lumMod val="65000"/>
                    <a:lumOff val="35000"/>
                  </a:schemeClr>
                </a:solidFill>
              </a:rPr>
              <a:t>, </a:t>
            </a:r>
            <a:r>
              <a:rPr lang="en-US" sz="1400" dirty="0" err="1">
                <a:solidFill>
                  <a:schemeClr val="tx1">
                    <a:lumMod val="65000"/>
                    <a:lumOff val="35000"/>
                  </a:schemeClr>
                </a:solidFill>
              </a:rPr>
              <a:t>consectetur</a:t>
            </a:r>
            <a:r>
              <a:rPr lang="en-US" sz="1400" dirty="0">
                <a:solidFill>
                  <a:schemeClr val="tx1">
                    <a:lumMod val="65000"/>
                    <a:lumOff val="35000"/>
                  </a:schemeClr>
                </a:solidFill>
              </a:rPr>
              <a:t> </a:t>
            </a:r>
            <a:r>
              <a:rPr lang="en-US" sz="1400" dirty="0" err="1">
                <a:solidFill>
                  <a:schemeClr val="tx1">
                    <a:lumMod val="65000"/>
                    <a:lumOff val="35000"/>
                  </a:schemeClr>
                </a:solidFill>
              </a:rPr>
              <a:t>adipiscing</a:t>
            </a:r>
            <a:r>
              <a:rPr lang="en-US" sz="1400" dirty="0">
                <a:solidFill>
                  <a:schemeClr val="tx1">
                    <a:lumMod val="65000"/>
                    <a:lumOff val="35000"/>
                  </a:schemeClr>
                </a:solidFill>
              </a:rPr>
              <a:t> </a:t>
            </a:r>
            <a:r>
              <a:rPr lang="en-US" sz="1400" dirty="0" err="1">
                <a:solidFill>
                  <a:schemeClr val="tx1">
                    <a:lumMod val="65000"/>
                    <a:lumOff val="35000"/>
                  </a:schemeClr>
                </a:solidFill>
              </a:rPr>
              <a:t>elit</a:t>
            </a:r>
            <a:r>
              <a:rPr lang="en-US" sz="1400" dirty="0">
                <a:solidFill>
                  <a:schemeClr val="tx1">
                    <a:lumMod val="65000"/>
                    <a:lumOff val="35000"/>
                  </a:schemeClr>
                </a:solidFill>
              </a:rPr>
              <a:t>. Cur post Tarentum ad </a:t>
            </a:r>
            <a:r>
              <a:rPr lang="en-US" sz="1400" dirty="0" err="1">
                <a:solidFill>
                  <a:schemeClr val="tx1">
                    <a:lumMod val="65000"/>
                    <a:lumOff val="35000"/>
                  </a:schemeClr>
                </a:solidFill>
              </a:rPr>
              <a:t>Archytam</a:t>
            </a:r>
            <a:r>
              <a:rPr lang="en-US" sz="1400" dirty="0">
                <a:solidFill>
                  <a:schemeClr val="tx1">
                    <a:lumMod val="65000"/>
                    <a:lumOff val="35000"/>
                  </a:schemeClr>
                </a:solidFill>
              </a:rPr>
              <a:t>? Quantum </a:t>
            </a:r>
            <a:r>
              <a:rPr lang="en-US" sz="1400" dirty="0" err="1">
                <a:solidFill>
                  <a:schemeClr val="tx1">
                    <a:lumMod val="65000"/>
                    <a:lumOff val="35000"/>
                  </a:schemeClr>
                </a:solidFill>
              </a:rPr>
              <a:t>Aristoxeni</a:t>
            </a:r>
            <a:r>
              <a:rPr lang="en-US" sz="1400" dirty="0">
                <a:solidFill>
                  <a:schemeClr val="tx1">
                    <a:lumMod val="65000"/>
                    <a:lumOff val="35000"/>
                  </a:schemeClr>
                </a:solidFill>
              </a:rPr>
              <a:t> ingenium </a:t>
            </a:r>
            <a:r>
              <a:rPr lang="en-US" sz="1400" dirty="0" err="1">
                <a:solidFill>
                  <a:schemeClr val="tx1">
                    <a:lumMod val="65000"/>
                    <a:lumOff val="35000"/>
                  </a:schemeClr>
                </a:solidFill>
              </a:rPr>
              <a:t>consumptum</a:t>
            </a:r>
            <a:r>
              <a:rPr lang="en-US" sz="1400" dirty="0">
                <a:solidFill>
                  <a:schemeClr val="tx1">
                    <a:lumMod val="65000"/>
                    <a:lumOff val="35000"/>
                  </a:schemeClr>
                </a:solidFill>
              </a:rPr>
              <a:t> </a:t>
            </a:r>
            <a:r>
              <a:rPr lang="en-US" sz="1400" dirty="0" err="1">
                <a:solidFill>
                  <a:schemeClr val="tx1">
                    <a:lumMod val="65000"/>
                    <a:lumOff val="35000"/>
                  </a:schemeClr>
                </a:solidFill>
              </a:rPr>
              <a:t>videmus</a:t>
            </a:r>
            <a:r>
              <a:rPr lang="en-US" sz="1400" dirty="0">
                <a:solidFill>
                  <a:schemeClr val="tx1">
                    <a:lumMod val="65000"/>
                    <a:lumOff val="35000"/>
                  </a:schemeClr>
                </a:solidFill>
              </a:rPr>
              <a:t> in </a:t>
            </a:r>
            <a:r>
              <a:rPr lang="en-US" sz="1400" dirty="0" err="1">
                <a:solidFill>
                  <a:schemeClr val="tx1">
                    <a:lumMod val="65000"/>
                    <a:lumOff val="35000"/>
                  </a:schemeClr>
                </a:solidFill>
              </a:rPr>
              <a:t>musicis</a:t>
            </a:r>
            <a:r>
              <a:rPr lang="en-US" sz="1400" dirty="0">
                <a:solidFill>
                  <a:schemeClr val="tx1">
                    <a:lumMod val="65000"/>
                    <a:lumOff val="35000"/>
                  </a:schemeClr>
                </a:solidFill>
              </a:rPr>
              <a:t>? Et </a:t>
            </a:r>
            <a:r>
              <a:rPr lang="en-US" sz="1400" dirty="0" err="1">
                <a:solidFill>
                  <a:schemeClr val="tx1">
                    <a:lumMod val="65000"/>
                    <a:lumOff val="35000"/>
                  </a:schemeClr>
                </a:solidFill>
              </a:rPr>
              <a:t>quod</a:t>
            </a:r>
            <a:r>
              <a:rPr lang="en-US" sz="1400" dirty="0">
                <a:solidFill>
                  <a:schemeClr val="tx1">
                    <a:lumMod val="65000"/>
                    <a:lumOff val="35000"/>
                  </a:schemeClr>
                </a:solidFill>
              </a:rPr>
              <a:t> </a:t>
            </a:r>
            <a:r>
              <a:rPr lang="en-US" sz="1400" dirty="0" err="1">
                <a:solidFill>
                  <a:schemeClr val="tx1">
                    <a:lumMod val="65000"/>
                    <a:lumOff val="35000"/>
                  </a:schemeClr>
                </a:solidFill>
              </a:rPr>
              <a:t>est</a:t>
            </a:r>
            <a:r>
              <a:rPr lang="en-US" sz="1400" dirty="0">
                <a:solidFill>
                  <a:schemeClr val="tx1">
                    <a:lumMod val="65000"/>
                    <a:lumOff val="35000"/>
                  </a:schemeClr>
                </a:solidFill>
              </a:rPr>
              <a:t> </a:t>
            </a:r>
            <a:r>
              <a:rPr lang="en-US" sz="1400" dirty="0" err="1">
                <a:solidFill>
                  <a:schemeClr val="tx1">
                    <a:lumMod val="65000"/>
                    <a:lumOff val="35000"/>
                  </a:schemeClr>
                </a:solidFill>
              </a:rPr>
              <a:t>munus</a:t>
            </a:r>
            <a:r>
              <a:rPr lang="en-US" sz="1400" dirty="0">
                <a:solidFill>
                  <a:schemeClr val="tx1">
                    <a:lumMod val="65000"/>
                    <a:lumOff val="35000"/>
                  </a:schemeClr>
                </a:solidFill>
              </a:rPr>
              <a:t>, </a:t>
            </a:r>
            <a:r>
              <a:rPr lang="en-US" sz="1400" dirty="0" err="1">
                <a:solidFill>
                  <a:schemeClr val="tx1">
                    <a:lumMod val="65000"/>
                    <a:lumOff val="35000"/>
                  </a:schemeClr>
                </a:solidFill>
              </a:rPr>
              <a:t>quod</a:t>
            </a:r>
            <a:r>
              <a:rPr lang="en-US" sz="1400" dirty="0">
                <a:solidFill>
                  <a:schemeClr val="tx1">
                    <a:lumMod val="65000"/>
                    <a:lumOff val="35000"/>
                  </a:schemeClr>
                </a:solidFill>
              </a:rPr>
              <a:t> opus </a:t>
            </a:r>
            <a:r>
              <a:rPr lang="en-US" sz="1400" dirty="0" err="1">
                <a:solidFill>
                  <a:schemeClr val="tx1">
                    <a:lumMod val="65000"/>
                    <a:lumOff val="35000"/>
                  </a:schemeClr>
                </a:solidFill>
              </a:rPr>
              <a:t>sapientiae</a:t>
            </a:r>
            <a:r>
              <a:rPr lang="en-US" sz="1400" dirty="0">
                <a:solidFill>
                  <a:schemeClr val="tx1">
                    <a:lumMod val="65000"/>
                    <a:lumOff val="35000"/>
                  </a:schemeClr>
                </a:solidFill>
              </a:rPr>
              <a:t>? Duo Reges: </a:t>
            </a:r>
            <a:r>
              <a:rPr lang="en-US" sz="1400" dirty="0" err="1">
                <a:solidFill>
                  <a:schemeClr val="tx1">
                    <a:lumMod val="65000"/>
                    <a:lumOff val="35000"/>
                  </a:schemeClr>
                </a:solidFill>
              </a:rPr>
              <a:t>constructio</a:t>
            </a:r>
            <a:r>
              <a:rPr lang="en-US" sz="1400" dirty="0">
                <a:solidFill>
                  <a:schemeClr val="tx1">
                    <a:lumMod val="65000"/>
                    <a:lumOff val="35000"/>
                  </a:schemeClr>
                </a:solidFill>
              </a:rPr>
              <a:t> </a:t>
            </a:r>
            <a:r>
              <a:rPr lang="en-US" sz="1400" dirty="0" err="1">
                <a:solidFill>
                  <a:schemeClr val="tx1">
                    <a:lumMod val="65000"/>
                    <a:lumOff val="35000"/>
                  </a:schemeClr>
                </a:solidFill>
              </a:rPr>
              <a:t>interrete</a:t>
            </a:r>
            <a:r>
              <a:rPr lang="en-US" sz="1400" dirty="0">
                <a:solidFill>
                  <a:schemeClr val="tx1">
                    <a:lumMod val="65000"/>
                    <a:lumOff val="35000"/>
                  </a:schemeClr>
                </a:solidFill>
              </a:rPr>
              <a:t>. Sed </a:t>
            </a:r>
            <a:r>
              <a:rPr lang="en-US" sz="1400" dirty="0" err="1">
                <a:solidFill>
                  <a:schemeClr val="tx1">
                    <a:lumMod val="65000"/>
                    <a:lumOff val="35000"/>
                  </a:schemeClr>
                </a:solidFill>
              </a:rPr>
              <a:t>tamen</a:t>
            </a:r>
            <a:r>
              <a:rPr lang="en-US" sz="1400" dirty="0">
                <a:solidFill>
                  <a:schemeClr val="tx1">
                    <a:lumMod val="65000"/>
                    <a:lumOff val="35000"/>
                  </a:schemeClr>
                </a:solidFill>
              </a:rPr>
              <a:t> </a:t>
            </a:r>
            <a:r>
              <a:rPr lang="en-US" sz="1400" dirty="0" err="1">
                <a:solidFill>
                  <a:schemeClr val="tx1">
                    <a:lumMod val="65000"/>
                    <a:lumOff val="35000"/>
                  </a:schemeClr>
                </a:solidFill>
              </a:rPr>
              <a:t>intellego</a:t>
            </a:r>
            <a:r>
              <a:rPr lang="en-US" sz="1400" dirty="0">
                <a:solidFill>
                  <a:schemeClr val="tx1">
                    <a:lumMod val="65000"/>
                    <a:lumOff val="35000"/>
                  </a:schemeClr>
                </a:solidFill>
              </a:rPr>
              <a:t> quid </a:t>
            </a:r>
            <a:r>
              <a:rPr lang="en-US" sz="1400" dirty="0" err="1">
                <a:solidFill>
                  <a:schemeClr val="tx1">
                    <a:lumMod val="65000"/>
                    <a:lumOff val="35000"/>
                  </a:schemeClr>
                </a:solidFill>
              </a:rPr>
              <a:t>velit</a:t>
            </a:r>
            <a:r>
              <a:rPr lang="en-US" sz="1400" dirty="0">
                <a:solidFill>
                  <a:schemeClr val="tx1">
                    <a:lumMod val="65000"/>
                    <a:lumOff val="35000"/>
                  </a:schemeClr>
                </a:solidFill>
              </a:rPr>
              <a:t>. Nobis </a:t>
            </a:r>
            <a:r>
              <a:rPr lang="en-US" sz="1400" dirty="0" err="1">
                <a:solidFill>
                  <a:schemeClr val="tx1">
                    <a:lumMod val="65000"/>
                    <a:lumOff val="35000"/>
                  </a:schemeClr>
                </a:solidFill>
              </a:rPr>
              <a:t>aliter</a:t>
            </a:r>
            <a:r>
              <a:rPr lang="en-US" sz="1400" dirty="0">
                <a:solidFill>
                  <a:schemeClr val="tx1">
                    <a:lumMod val="65000"/>
                    <a:lumOff val="35000"/>
                  </a:schemeClr>
                </a:solidFill>
              </a:rPr>
              <a:t> </a:t>
            </a:r>
            <a:r>
              <a:rPr lang="en-US" sz="1400" dirty="0" err="1">
                <a:solidFill>
                  <a:schemeClr val="tx1">
                    <a:lumMod val="65000"/>
                    <a:lumOff val="35000"/>
                  </a:schemeClr>
                </a:solidFill>
              </a:rPr>
              <a:t>videtur</a:t>
            </a:r>
            <a:r>
              <a:rPr lang="en-US" sz="1400" dirty="0">
                <a:solidFill>
                  <a:schemeClr val="tx1">
                    <a:lumMod val="65000"/>
                    <a:lumOff val="35000"/>
                  </a:schemeClr>
                </a:solidFill>
              </a:rPr>
              <a:t>, </a:t>
            </a:r>
            <a:r>
              <a:rPr lang="en-US" sz="1400" dirty="0" err="1">
                <a:solidFill>
                  <a:schemeClr val="tx1">
                    <a:lumMod val="65000"/>
                    <a:lumOff val="35000"/>
                  </a:schemeClr>
                </a:solidFill>
              </a:rPr>
              <a:t>recte</a:t>
            </a:r>
            <a:r>
              <a:rPr lang="en-US" sz="1400" dirty="0">
                <a:solidFill>
                  <a:schemeClr val="tx1">
                    <a:lumMod val="65000"/>
                    <a:lumOff val="35000"/>
                  </a:schemeClr>
                </a:solidFill>
              </a:rPr>
              <a:t> </a:t>
            </a:r>
            <a:r>
              <a:rPr lang="en-US" sz="1400" dirty="0" err="1">
                <a:solidFill>
                  <a:schemeClr val="tx1">
                    <a:lumMod val="65000"/>
                    <a:lumOff val="35000"/>
                  </a:schemeClr>
                </a:solidFill>
              </a:rPr>
              <a:t>secusne</a:t>
            </a:r>
            <a:r>
              <a:rPr lang="en-US" sz="1400" dirty="0">
                <a:solidFill>
                  <a:schemeClr val="tx1">
                    <a:lumMod val="65000"/>
                    <a:lumOff val="35000"/>
                  </a:schemeClr>
                </a:solidFill>
              </a:rPr>
              <a:t>, </a:t>
            </a:r>
            <a:r>
              <a:rPr lang="en-US" sz="1400" dirty="0" err="1">
                <a:solidFill>
                  <a:schemeClr val="tx1">
                    <a:lumMod val="65000"/>
                    <a:lumOff val="35000"/>
                  </a:schemeClr>
                </a:solidFill>
              </a:rPr>
              <a:t>postea</a:t>
            </a:r>
            <a:r>
              <a:rPr lang="en-US" sz="14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435095"/>
            <a:ext cx="365294" cy="45719"/>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cxnSp>
        <p:nvCxnSpPr>
          <p:cNvPr id="15" name="Straight Connector 14">
            <a:extLst>
              <a:ext uri="{FF2B5EF4-FFF2-40B4-BE49-F238E27FC236}">
                <a16:creationId xmlns:a16="http://schemas.microsoft.com/office/drawing/2014/main" id="{6C8F20C2-0127-3041-A971-D4577472AD79}"/>
              </a:ext>
              <a:ext uri="{C183D7F6-B498-43B3-948B-1728B52AA6E4}">
                <adec:decorative xmlns:adec="http://schemas.microsoft.com/office/drawing/2017/decorative" val="1"/>
              </a:ext>
            </a:extLst>
          </p:cNvPr>
          <p:cNvCxnSpPr/>
          <p:nvPr/>
        </p:nvCxnSpPr>
        <p:spPr>
          <a:xfrm flipH="1">
            <a:off x="4398264" y="2909907"/>
            <a:ext cx="210312" cy="402336"/>
          </a:xfrm>
          <a:prstGeom prst="line">
            <a:avLst/>
          </a:prstGeom>
          <a:ln w="15875">
            <a:solidFill>
              <a:srgbClr val="9E0605"/>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0F7E6AC-97FC-6E49-9ACF-6E888FCD97C6}"/>
              </a:ext>
              <a:ext uri="{C183D7F6-B498-43B3-948B-1728B52AA6E4}">
                <adec:decorative xmlns:adec="http://schemas.microsoft.com/office/drawing/2017/decorative" val="1"/>
              </a:ext>
            </a:extLst>
          </p:cNvPr>
          <p:cNvSpPr/>
          <p:nvPr/>
        </p:nvSpPr>
        <p:spPr>
          <a:xfrm>
            <a:off x="896112" y="996696"/>
            <a:ext cx="7287768" cy="77836"/>
          </a:xfrm>
          <a:prstGeom prst="rect">
            <a:avLst/>
          </a:prstGeom>
          <a:blipFill>
            <a:blip r:embed="rId5" cstate="screen">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 uri="{C183D7F6-B498-43B3-948B-1728B52AA6E4}">
                <adec:decorative xmlns:adec="http://schemas.microsoft.com/office/drawing/2017/decorative" val="1"/>
              </a:ext>
            </a:extLst>
          </p:cNvPr>
          <p:cNvPicPr>
            <a:picLocks noChangeAspect="1"/>
          </p:cNvPicPr>
          <p:nvPr/>
        </p:nvPicPr>
        <p:blipFill>
          <a:blip r:embed="rId6"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pic>
        <p:nvPicPr>
          <p:cNvPr id="19" name="Picture 18" descr="Medical student filling syringe">
            <a:extLst>
              <a:ext uri="{FF2B5EF4-FFF2-40B4-BE49-F238E27FC236}">
                <a16:creationId xmlns:a16="http://schemas.microsoft.com/office/drawing/2014/main" id="{803579AD-FB02-164A-B92B-2CBBB20E71BD}"/>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p:blipFill>
        <p:spPr>
          <a:xfrm>
            <a:off x="6729984" y="3429265"/>
            <a:ext cx="5010912" cy="2828214"/>
          </a:xfrm>
          <a:prstGeom prst="rect">
            <a:avLst/>
          </a:prstGeom>
        </p:spPr>
      </p:pic>
    </p:spTree>
    <p:extLst>
      <p:ext uri="{BB962C8B-B14F-4D97-AF65-F5344CB8AC3E}">
        <p14:creationId xmlns:p14="http://schemas.microsoft.com/office/powerpoint/2010/main" val="277494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7750791-6BAF-234A-8856-6BBE222E90D6}"/>
              </a:ext>
            </a:extLst>
          </p:cNvPr>
          <p:cNvSpPr txBox="1">
            <a:spLocks noGrp="1"/>
          </p:cNvSpPr>
          <p:nvPr>
            <p:ph type="title" idx="4294967295"/>
          </p:nvPr>
        </p:nvSpPr>
        <p:spPr>
          <a:xfrm>
            <a:off x="841248" y="1929383"/>
            <a:ext cx="6407778" cy="945103"/>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150" normalizeH="0" baseline="0" noProof="0" dirty="0">
                <a:ln>
                  <a:noFill/>
                </a:ln>
                <a:solidFill>
                  <a:srgbClr val="C00000"/>
                </a:solidFill>
                <a:effectLst/>
                <a:uLnTx/>
                <a:uFillTx/>
                <a:ea typeface="+mj-ea"/>
                <a:cs typeface="Calibri" panose="020F0502020204030204" pitchFamily="34" charset="0"/>
              </a:rPr>
              <a:t>Click here for heading</a:t>
            </a:r>
          </a:p>
        </p:txBody>
      </p:sp>
      <p:sp>
        <p:nvSpPr>
          <p:cNvPr id="10" name="Title 1">
            <a:extLst>
              <a:ext uri="{FF2B5EF4-FFF2-40B4-BE49-F238E27FC236}">
                <a16:creationId xmlns:a16="http://schemas.microsoft.com/office/drawing/2014/main" id="{3AD189DF-C75B-9F4E-8256-970B9D320B4C}"/>
              </a:ext>
            </a:extLst>
          </p:cNvPr>
          <p:cNvSpPr txBox="1">
            <a:spLocks/>
          </p:cNvSpPr>
          <p:nvPr/>
        </p:nvSpPr>
        <p:spPr>
          <a:xfrm>
            <a:off x="1522475" y="2504231"/>
            <a:ext cx="5872939" cy="836934"/>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spc="-150" dirty="0">
                <a:solidFill>
                  <a:schemeClr val="bg2">
                    <a:lumMod val="90000"/>
                  </a:schemeClr>
                </a:solidFill>
                <a:cs typeface="Calibri" panose="020F0502020204030204" pitchFamily="34" charset="0"/>
              </a:rPr>
              <a:t>Click here for subtext</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6829124" y="3429000"/>
            <a:ext cx="4572000" cy="1524167"/>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2">
                    <a:lumMod val="25000"/>
                  </a:schemeClr>
                </a:solidFill>
              </a:rPr>
              <a:t>Click to change heading</a:t>
            </a:r>
          </a:p>
          <a:p>
            <a:pPr algn="l"/>
            <a:r>
              <a:rPr lang="en-US" sz="1400" dirty="0">
                <a:solidFill>
                  <a:schemeClr val="bg2">
                    <a:lumMod val="25000"/>
                  </a:schemeClr>
                </a:solidFill>
              </a:rPr>
              <a:t>Lorem ipsum dolor sit </a:t>
            </a:r>
            <a:r>
              <a:rPr lang="en-US" sz="1400" dirty="0" err="1">
                <a:solidFill>
                  <a:schemeClr val="bg2">
                    <a:lumMod val="25000"/>
                  </a:schemeClr>
                </a:solidFill>
              </a:rPr>
              <a:t>amet</a:t>
            </a:r>
            <a:r>
              <a:rPr lang="en-US" sz="1400" dirty="0">
                <a:solidFill>
                  <a:schemeClr val="bg2">
                    <a:lumMod val="25000"/>
                  </a:schemeClr>
                </a:solidFill>
              </a:rPr>
              <a:t>, </a:t>
            </a:r>
            <a:r>
              <a:rPr lang="en-US" sz="1400" dirty="0" err="1">
                <a:solidFill>
                  <a:schemeClr val="bg2">
                    <a:lumMod val="25000"/>
                  </a:schemeClr>
                </a:solidFill>
              </a:rPr>
              <a:t>consectetur</a:t>
            </a:r>
            <a:r>
              <a:rPr lang="en-US" sz="1400" dirty="0">
                <a:solidFill>
                  <a:schemeClr val="bg2">
                    <a:lumMod val="25000"/>
                  </a:schemeClr>
                </a:solidFill>
              </a:rPr>
              <a:t> </a:t>
            </a:r>
            <a:r>
              <a:rPr lang="en-US" sz="1400" dirty="0" err="1">
                <a:solidFill>
                  <a:schemeClr val="bg2">
                    <a:lumMod val="25000"/>
                  </a:schemeClr>
                </a:solidFill>
              </a:rPr>
              <a:t>adipiscing</a:t>
            </a:r>
            <a:r>
              <a:rPr lang="en-US" sz="1400" dirty="0">
                <a:solidFill>
                  <a:schemeClr val="bg2">
                    <a:lumMod val="25000"/>
                  </a:schemeClr>
                </a:solidFill>
              </a:rPr>
              <a:t> </a:t>
            </a:r>
            <a:r>
              <a:rPr lang="en-US" sz="1400" dirty="0" err="1">
                <a:solidFill>
                  <a:schemeClr val="bg2">
                    <a:lumMod val="25000"/>
                  </a:schemeClr>
                </a:solidFill>
              </a:rPr>
              <a:t>elit</a:t>
            </a:r>
            <a:r>
              <a:rPr lang="en-US" sz="1400" dirty="0">
                <a:solidFill>
                  <a:schemeClr val="bg2">
                    <a:lumMod val="25000"/>
                  </a:schemeClr>
                </a:solidFill>
              </a:rPr>
              <a:t>. Quid </a:t>
            </a:r>
            <a:r>
              <a:rPr lang="en-US" sz="1400" dirty="0" err="1">
                <a:solidFill>
                  <a:schemeClr val="bg2">
                    <a:lumMod val="25000"/>
                  </a:schemeClr>
                </a:solidFill>
              </a:rPr>
              <a:t>ait</a:t>
            </a:r>
            <a:r>
              <a:rPr lang="en-US" sz="1400" dirty="0">
                <a:solidFill>
                  <a:schemeClr val="bg2">
                    <a:lumMod val="25000"/>
                  </a:schemeClr>
                </a:solidFill>
              </a:rPr>
              <a:t> Aristoteles </a:t>
            </a:r>
            <a:r>
              <a:rPr lang="en-US" sz="1400" dirty="0" err="1">
                <a:solidFill>
                  <a:schemeClr val="bg2">
                    <a:lumMod val="25000"/>
                  </a:schemeClr>
                </a:solidFill>
              </a:rPr>
              <a:t>reliquique</a:t>
            </a:r>
            <a:r>
              <a:rPr lang="en-US" sz="1400" dirty="0">
                <a:solidFill>
                  <a:schemeClr val="bg2">
                    <a:lumMod val="25000"/>
                  </a:schemeClr>
                </a:solidFill>
              </a:rPr>
              <a:t> </a:t>
            </a:r>
            <a:r>
              <a:rPr lang="en-US" sz="1400" dirty="0" err="1">
                <a:solidFill>
                  <a:schemeClr val="bg2">
                    <a:lumMod val="25000"/>
                  </a:schemeClr>
                </a:solidFill>
              </a:rPr>
              <a:t>Platonis</a:t>
            </a:r>
            <a:r>
              <a:rPr lang="en-US" sz="1400" dirty="0">
                <a:solidFill>
                  <a:schemeClr val="bg2">
                    <a:lumMod val="25000"/>
                  </a:schemeClr>
                </a:solidFill>
              </a:rPr>
              <a:t> alumni? Sed ego in hoc </a:t>
            </a:r>
            <a:r>
              <a:rPr lang="en-US" sz="1400" dirty="0" err="1">
                <a:solidFill>
                  <a:schemeClr val="bg2">
                    <a:lumMod val="25000"/>
                  </a:schemeClr>
                </a:solidFill>
              </a:rPr>
              <a:t>resisto</a:t>
            </a:r>
            <a:r>
              <a:rPr lang="en-US" sz="1400" dirty="0">
                <a:solidFill>
                  <a:schemeClr val="bg2">
                    <a:lumMod val="25000"/>
                  </a:schemeClr>
                </a:solidFill>
              </a:rPr>
              <a:t>; </a:t>
            </a:r>
            <a:r>
              <a:rPr lang="en-US" sz="1400" dirty="0" err="1">
                <a:solidFill>
                  <a:schemeClr val="bg2">
                    <a:lumMod val="25000"/>
                  </a:schemeClr>
                </a:solidFill>
              </a:rPr>
              <a:t>Minime</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r>
              <a:rPr lang="en-US" sz="1400" dirty="0" err="1">
                <a:solidFill>
                  <a:schemeClr val="bg2">
                    <a:lumMod val="25000"/>
                  </a:schemeClr>
                </a:solidFill>
              </a:rPr>
              <a:t>consentit</a:t>
            </a:r>
            <a:r>
              <a:rPr lang="en-US" sz="1400" dirty="0">
                <a:solidFill>
                  <a:schemeClr val="bg2">
                    <a:lumMod val="25000"/>
                  </a:schemeClr>
                </a:solidFill>
              </a:rPr>
              <a:t>. Non </a:t>
            </a:r>
            <a:r>
              <a:rPr lang="en-US" sz="1400" dirty="0" err="1">
                <a:solidFill>
                  <a:schemeClr val="bg2">
                    <a:lumMod val="25000"/>
                  </a:schemeClr>
                </a:solidFill>
              </a:rPr>
              <a:t>potes</a:t>
            </a:r>
            <a:r>
              <a:rPr lang="en-US" sz="1400" dirty="0">
                <a:solidFill>
                  <a:schemeClr val="bg2">
                    <a:lumMod val="25000"/>
                  </a:schemeClr>
                </a:solidFill>
              </a:rPr>
              <a:t>, nisi </a:t>
            </a:r>
            <a:r>
              <a:rPr lang="en-US" sz="1400" dirty="0" err="1">
                <a:solidFill>
                  <a:schemeClr val="bg2">
                    <a:lumMod val="25000"/>
                  </a:schemeClr>
                </a:solidFill>
              </a:rPr>
              <a:t>retexueris</a:t>
            </a:r>
            <a:r>
              <a:rPr lang="en-US" sz="1400" dirty="0">
                <a:solidFill>
                  <a:schemeClr val="bg2">
                    <a:lumMod val="25000"/>
                  </a:schemeClr>
                </a:solidFill>
              </a:rPr>
              <a:t> </a:t>
            </a:r>
            <a:r>
              <a:rPr lang="en-US" sz="1400" dirty="0" err="1">
                <a:solidFill>
                  <a:schemeClr val="bg2">
                    <a:lumMod val="25000"/>
                  </a:schemeClr>
                </a:solidFill>
              </a:rPr>
              <a:t>illa</a:t>
            </a:r>
            <a:r>
              <a:rPr lang="en-US" sz="1400" dirty="0">
                <a:solidFill>
                  <a:schemeClr val="bg2">
                    <a:lumMod val="25000"/>
                  </a:schemeClr>
                </a:solidFill>
              </a:rPr>
              <a:t>. Ad </a:t>
            </a:r>
            <a:r>
              <a:rPr lang="en-US" sz="1400" dirty="0" err="1">
                <a:solidFill>
                  <a:schemeClr val="bg2">
                    <a:lumMod val="25000"/>
                  </a:schemeClr>
                </a:solidFill>
              </a:rPr>
              <a:t>eas</a:t>
            </a:r>
            <a:r>
              <a:rPr lang="en-US" sz="1400" dirty="0">
                <a:solidFill>
                  <a:schemeClr val="bg2">
                    <a:lumMod val="25000"/>
                  </a:schemeClr>
                </a:solidFill>
              </a:rPr>
              <a:t> </a:t>
            </a:r>
            <a:r>
              <a:rPr lang="en-US" sz="1400" dirty="0" err="1">
                <a:solidFill>
                  <a:schemeClr val="bg2">
                    <a:lumMod val="25000"/>
                  </a:schemeClr>
                </a:solidFill>
              </a:rPr>
              <a:t>enim</a:t>
            </a:r>
            <a:r>
              <a:rPr lang="en-US" sz="1400" dirty="0">
                <a:solidFill>
                  <a:schemeClr val="bg2">
                    <a:lumMod val="25000"/>
                  </a:schemeClr>
                </a:solidFill>
              </a:rPr>
              <a:t> res ab </a:t>
            </a:r>
            <a:r>
              <a:rPr lang="en-US" sz="1400" dirty="0" err="1">
                <a:solidFill>
                  <a:schemeClr val="bg2">
                    <a:lumMod val="25000"/>
                  </a:schemeClr>
                </a:solidFill>
              </a:rPr>
              <a:t>Epicuro</a:t>
            </a:r>
            <a:r>
              <a:rPr lang="en-US" sz="1400" dirty="0">
                <a:solidFill>
                  <a:schemeClr val="bg2">
                    <a:lumMod val="25000"/>
                  </a:schemeClr>
                </a:solidFill>
              </a:rPr>
              <a:t> </a:t>
            </a:r>
            <a:r>
              <a:rPr lang="en-US" sz="1400" dirty="0" err="1">
                <a:solidFill>
                  <a:schemeClr val="bg2">
                    <a:lumMod val="25000"/>
                  </a:schemeClr>
                </a:solidFill>
              </a:rPr>
              <a:t>praecepta</a:t>
            </a:r>
            <a:r>
              <a:rPr lang="en-US" sz="1400" dirty="0">
                <a:solidFill>
                  <a:schemeClr val="bg2">
                    <a:lumMod val="25000"/>
                  </a:schemeClr>
                </a:solidFill>
              </a:rPr>
              <a:t> </a:t>
            </a:r>
            <a:r>
              <a:rPr lang="en-US" sz="1400" dirty="0" err="1">
                <a:solidFill>
                  <a:schemeClr val="bg2">
                    <a:lumMod val="25000"/>
                  </a:schemeClr>
                </a:solidFill>
              </a:rPr>
              <a:t>dantur</a:t>
            </a:r>
            <a:r>
              <a:rPr lang="en-US" sz="1400" dirty="0">
                <a:solidFill>
                  <a:schemeClr val="bg2">
                    <a:lumMod val="25000"/>
                  </a:schemeClr>
                </a:solidFill>
              </a:rPr>
              <a:t>. </a:t>
            </a:r>
            <a:r>
              <a:rPr lang="en-US" sz="1400" dirty="0" err="1">
                <a:solidFill>
                  <a:schemeClr val="bg2">
                    <a:lumMod val="25000"/>
                  </a:schemeClr>
                </a:solidFill>
              </a:rPr>
              <a:t>Neutrum</a:t>
            </a:r>
            <a:r>
              <a:rPr lang="en-US" sz="1400" dirty="0">
                <a:solidFill>
                  <a:schemeClr val="bg2">
                    <a:lumMod val="25000"/>
                  </a:schemeClr>
                </a:solidFill>
              </a:rPr>
              <a:t> </a:t>
            </a:r>
            <a:r>
              <a:rPr lang="en-US" sz="1400" dirty="0" err="1">
                <a:solidFill>
                  <a:schemeClr val="bg2">
                    <a:lumMod val="25000"/>
                  </a:schemeClr>
                </a:solidFill>
              </a:rPr>
              <a:t>vero</a:t>
            </a:r>
            <a:r>
              <a:rPr lang="en-US" sz="1400" dirty="0">
                <a:solidFill>
                  <a:schemeClr val="bg2">
                    <a:lumMod val="25000"/>
                  </a:schemeClr>
                </a:solidFill>
              </a:rPr>
              <a:t>, </a:t>
            </a:r>
            <a:r>
              <a:rPr lang="en-US" sz="1400" dirty="0" err="1">
                <a:solidFill>
                  <a:schemeClr val="bg2">
                    <a:lumMod val="25000"/>
                  </a:schemeClr>
                </a:solidFill>
              </a:rPr>
              <a:t>inquit</a:t>
            </a:r>
            <a:r>
              <a:rPr lang="en-US" sz="1400" dirty="0">
                <a:solidFill>
                  <a:schemeClr val="bg2">
                    <a:lumMod val="25000"/>
                  </a:schemeClr>
                </a:solidFill>
              </a:rPr>
              <a:t> </a:t>
            </a:r>
            <a:r>
              <a:rPr lang="en-US" sz="1400" dirty="0" err="1">
                <a:solidFill>
                  <a:schemeClr val="bg2">
                    <a:lumMod val="25000"/>
                  </a:schemeClr>
                </a:solidFill>
              </a:rPr>
              <a:t>ille</a:t>
            </a:r>
            <a:r>
              <a:rPr lang="en-US" sz="1400" dirty="0">
                <a:solidFill>
                  <a:schemeClr val="bg2">
                    <a:lumMod val="25000"/>
                  </a:schemeClr>
                </a:solidFill>
              </a:rPr>
              <a:t>. </a:t>
            </a:r>
          </a:p>
          <a:p>
            <a:pPr algn="l"/>
            <a:endParaRPr lang="en-US" sz="1800" dirty="0">
              <a:solidFill>
                <a:schemeClr val="bg2">
                  <a:lumMod val="25000"/>
                </a:schemeClr>
              </a:solidFill>
            </a:endParaRPr>
          </a:p>
          <a:p>
            <a:pPr algn="l"/>
            <a:endParaRPr lang="en-US" b="1" dirty="0">
              <a:solidFill>
                <a:srgbClr val="9E0605"/>
              </a:solidFill>
            </a:endParaRPr>
          </a:p>
          <a:p>
            <a:pPr algn="l"/>
            <a:endParaRPr lang="en-US" b="1" dirty="0">
              <a:solidFill>
                <a:srgbClr val="9E0605"/>
              </a:solidFill>
            </a:endParaRPr>
          </a:p>
          <a:p>
            <a:pPr algn="l"/>
            <a:endParaRPr lang="en-US" b="1" dirty="0">
              <a:solidFill>
                <a:srgbClr val="9E0605"/>
              </a:solidFill>
            </a:endParaRPr>
          </a:p>
          <a:p>
            <a:pPr algn="l"/>
            <a:endParaRPr lang="en-US" dirty="0">
              <a:solidFill>
                <a:schemeClr val="tx1">
                  <a:lumMod val="65000"/>
                  <a:lumOff val="35000"/>
                </a:schemeClr>
              </a:solid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8" name="Picture 7">
            <a:extLst>
              <a:ext uri="{FF2B5EF4-FFF2-40B4-BE49-F238E27FC236}">
                <a16:creationId xmlns:a16="http://schemas.microsoft.com/office/drawing/2014/main" id="{7630ED83-8181-1B41-A929-FAB97FBFDC79}"/>
              </a:ext>
              <a:ext uri="{C183D7F6-B498-43B3-948B-1728B52AA6E4}">
                <adec:decorative xmlns:adec="http://schemas.microsoft.com/office/drawing/2017/decorative" val="1"/>
              </a:ext>
            </a:extLst>
          </p:cNvPr>
          <p:cNvPicPr>
            <a:picLocks noChangeAspect="1"/>
          </p:cNvPicPr>
          <p:nvPr/>
        </p:nvPicPr>
        <p:blipFill>
          <a:blip r:embed="rId4"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353177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FB0F-B97B-60A0-C43E-AFA9FC553B56}"/>
              </a:ext>
            </a:extLst>
          </p:cNvPr>
          <p:cNvSpPr txBox="1">
            <a:spLocks noGrp="1"/>
          </p:cNvSpPr>
          <p:nvPr>
            <p:ph type="title" idx="4294967295"/>
          </p:nvPr>
        </p:nvSpPr>
        <p:spPr>
          <a:xfrm>
            <a:off x="470554" y="175859"/>
            <a:ext cx="80787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3F3F3"/>
                </a:highlight>
                <a:uLnTx/>
                <a:uFillTx/>
                <a:latin typeface="+mn-lt"/>
                <a:ea typeface="+mn-ea"/>
                <a:cs typeface="+mn-cs"/>
              </a:rPr>
              <a:t>Reduce the file size of your PowerPoint presentations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470554" y="708264"/>
            <a:ext cx="10515600" cy="5789211"/>
          </a:xfrm>
        </p:spPr>
        <p:txBody>
          <a:bodyPr>
            <a:normAutofit lnSpcReduction="10000"/>
          </a:bodyPr>
          <a:lstStyle/>
          <a:p>
            <a:pPr marL="0" indent="0" algn="l">
              <a:buNone/>
            </a:pPr>
            <a:r>
              <a:rPr lang="en-US" sz="1400" i="0" u="sng" dirty="0">
                <a:effectLst/>
                <a:highlight>
                  <a:srgbClr val="F3F3F3"/>
                </a:highlight>
              </a:rPr>
              <a:t>To reduce the file size of your PowerPoint presentations, you can follow these tips:</a:t>
            </a:r>
          </a:p>
          <a:p>
            <a:pPr algn="l">
              <a:buFont typeface="+mj-lt"/>
              <a:buAutoNum type="arabicPeriod"/>
            </a:pP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Select a picture in your presentation.</a:t>
            </a:r>
          </a:p>
          <a:p>
            <a:pPr marL="742950" lvl="1" indent="-285750" algn="l">
              <a:buFont typeface="+mj-lt"/>
              <a:buAutoNum type="arabicPeriod"/>
            </a:pPr>
            <a:r>
              <a:rPr lang="en-US" sz="1400" b="0" i="0" dirty="0">
                <a:effectLst/>
                <a:highlight>
                  <a:srgbClr val="F3F3F3"/>
                </a:highlight>
              </a:rPr>
              <a:t>Go to the </a:t>
            </a:r>
            <a:r>
              <a:rPr lang="en-US" sz="1400" b="1" i="0" dirty="0">
                <a:effectLst/>
                <a:highlight>
                  <a:srgbClr val="F3F3F3"/>
                </a:highlight>
              </a:rPr>
              <a:t>Picture Format</a:t>
            </a:r>
            <a:r>
              <a:rPr lang="en-US" sz="1400" b="0" i="0" dirty="0">
                <a:effectLst/>
                <a:highlight>
                  <a:srgbClr val="F3F3F3"/>
                </a:highlight>
              </a:rPr>
              <a:t> tab.</a:t>
            </a:r>
          </a:p>
          <a:p>
            <a:pPr marL="742950" lvl="1" indent="-285750" algn="l">
              <a:buFont typeface="+mj-lt"/>
              <a:buAutoNum type="arabicPeriod"/>
            </a:pPr>
            <a:r>
              <a:rPr lang="en-US" sz="1400" b="0" i="0" dirty="0">
                <a:effectLst/>
                <a:highlight>
                  <a:srgbClr val="F3F3F3"/>
                </a:highlight>
              </a:rPr>
              <a:t>In the </a:t>
            </a:r>
            <a:r>
              <a:rPr lang="en-US" sz="1400" b="1" i="0" dirty="0">
                <a:effectLst/>
                <a:highlight>
                  <a:srgbClr val="F3F3F3"/>
                </a:highlight>
              </a:rPr>
              <a:t>Adjust</a:t>
            </a:r>
            <a:r>
              <a:rPr lang="en-US" sz="1400" b="0" i="0" dirty="0">
                <a:effectLst/>
                <a:highlight>
                  <a:srgbClr val="F3F3F3"/>
                </a:highlight>
              </a:rPr>
              <a:t> group, choose </a:t>
            </a: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Compression options</a:t>
            </a:r>
            <a:r>
              <a:rPr lang="en-US" sz="1400" b="0" i="0" dirty="0">
                <a:effectLst/>
                <a:highlight>
                  <a:srgbClr val="F3F3F3"/>
                </a:highlight>
              </a:rPr>
              <a:t>, consider:</a:t>
            </a:r>
          </a:p>
          <a:p>
            <a:pPr marL="1143000" lvl="2" indent="-228600" algn="l">
              <a:buFont typeface="+mj-lt"/>
              <a:buAutoNum type="arabicPeriod"/>
            </a:pPr>
            <a:r>
              <a:rPr lang="en-US" sz="1400" b="0" i="0" dirty="0">
                <a:effectLst/>
                <a:highlight>
                  <a:srgbClr val="F3F3F3"/>
                </a:highlight>
              </a:rPr>
              <a:t>Deselecting </a:t>
            </a:r>
            <a:r>
              <a:rPr lang="en-US" sz="1400" b="1" i="0" dirty="0">
                <a:effectLst/>
                <a:highlight>
                  <a:srgbClr val="F3F3F3"/>
                </a:highlight>
              </a:rPr>
              <a:t>Apply only to this picture</a:t>
            </a:r>
            <a:r>
              <a:rPr lang="en-US" sz="1400" b="0" i="0" dirty="0">
                <a:effectLst/>
                <a:highlight>
                  <a:srgbClr val="F3F3F3"/>
                </a:highlight>
              </a:rPr>
              <a:t> to apply changes to all pictures in the document.</a:t>
            </a:r>
          </a:p>
          <a:p>
            <a:pPr marL="1143000" lvl="2" indent="-228600" algn="l">
              <a:buFont typeface="+mj-lt"/>
              <a:buAutoNum type="arabicPeriod"/>
            </a:pPr>
            <a:r>
              <a:rPr lang="en-US" sz="1400" b="0" i="0" dirty="0">
                <a:effectLst/>
                <a:highlight>
                  <a:srgbClr val="F3F3F3"/>
                </a:highlight>
              </a:rPr>
              <a:t>Selecting </a:t>
            </a:r>
            <a:r>
              <a:rPr lang="en-US" sz="1400" b="1" i="0" dirty="0">
                <a:effectLst/>
                <a:highlight>
                  <a:srgbClr val="F3F3F3"/>
                </a:highlight>
              </a:rPr>
              <a:t>Delete cropped areas of pictures</a:t>
            </a:r>
            <a:r>
              <a:rPr lang="en-US" sz="1400" b="0" i="0" dirty="0">
                <a:effectLst/>
                <a:highlight>
                  <a:srgbClr val="F3F3F3"/>
                </a:highlight>
              </a:rPr>
              <a:t> (note that this is irreversible).</a:t>
            </a:r>
          </a:p>
          <a:p>
            <a:pPr marL="1143000" lvl="2" indent="-228600" algn="l">
              <a:buFont typeface="+mj-lt"/>
              <a:buAutoNum type="arabicPeriod"/>
            </a:pPr>
            <a:r>
              <a:rPr lang="en-US" sz="1400" b="0" i="0" dirty="0">
                <a:effectLst/>
                <a:highlight>
                  <a:srgbClr val="F3F3F3"/>
                </a:highlight>
              </a:rPr>
              <a:t>Choosing </a:t>
            </a:r>
            <a:r>
              <a:rPr lang="en-US" sz="1400" b="1" i="0" dirty="0">
                <a:effectLst/>
                <a:highlight>
                  <a:srgbClr val="F3F3F3"/>
                </a:highlight>
              </a:rPr>
              <a:t>Use default resolution</a:t>
            </a:r>
            <a:r>
              <a:rPr lang="en-US" sz="1400" b="0" i="0" dirty="0">
                <a:effectLst/>
                <a:highlight>
                  <a:srgbClr val="F3F3F3"/>
                </a:highlight>
              </a:rPr>
              <a:t>.</a:t>
            </a:r>
          </a:p>
          <a:p>
            <a:pPr algn="l">
              <a:buFont typeface="+mj-lt"/>
              <a:buAutoNum type="arabicPeriod"/>
            </a:pPr>
            <a:r>
              <a:rPr lang="en-US" sz="1400" b="1" i="0" dirty="0">
                <a:effectLst/>
                <a:highlight>
                  <a:srgbClr val="F3F3F3"/>
                </a:highlight>
              </a:rPr>
              <a:t>Delete Image Editing Data and Lower Default Resolution</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Advanced</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Image Size and Quality</a:t>
            </a:r>
            <a:r>
              <a:rPr lang="en-US" sz="1400" b="0" i="0" dirty="0">
                <a:effectLst/>
                <a:highlight>
                  <a:srgbClr val="F3F3F3"/>
                </a:highlight>
              </a:rPr>
              <a:t>, do the following:</a:t>
            </a:r>
          </a:p>
          <a:p>
            <a:pPr marL="1143000" lvl="2" indent="-228600" algn="l">
              <a:buFont typeface="+mj-lt"/>
              <a:buAutoNum type="arabicPeriod"/>
            </a:pPr>
            <a:r>
              <a:rPr lang="en-US" sz="1400" b="0" i="0" dirty="0">
                <a:effectLst/>
                <a:highlight>
                  <a:srgbClr val="F3F3F3"/>
                </a:highlight>
              </a:rPr>
              <a:t>Select </a:t>
            </a:r>
            <a:r>
              <a:rPr lang="en-US" sz="1400" b="1" i="0" dirty="0">
                <a:effectLst/>
                <a:highlight>
                  <a:srgbClr val="F3F3F3"/>
                </a:highlight>
              </a:rPr>
              <a:t>Discard editing data</a:t>
            </a:r>
            <a:r>
              <a:rPr lang="en-US" sz="1400" b="0" i="0" dirty="0">
                <a:effectLst/>
                <a:highlight>
                  <a:srgbClr val="F3F3F3"/>
                </a:highlight>
              </a:rPr>
              <a:t> (irreversible but reduces file size).</a:t>
            </a:r>
          </a:p>
          <a:p>
            <a:pPr marL="1143000" lvl="2" indent="-228600" algn="l">
              <a:buFont typeface="+mj-lt"/>
              <a:buAutoNum type="arabicPeriod"/>
            </a:pPr>
            <a:r>
              <a:rPr lang="en-US" sz="1400" b="0" i="0" dirty="0">
                <a:effectLst/>
                <a:highlight>
                  <a:srgbClr val="F3F3F3"/>
                </a:highlight>
              </a:rPr>
              <a:t>Ensure </a:t>
            </a:r>
            <a:r>
              <a:rPr lang="en-US" sz="1400" b="1" i="0" dirty="0">
                <a:effectLst/>
                <a:highlight>
                  <a:srgbClr val="F3F3F3"/>
                </a:highlight>
              </a:rPr>
              <a:t>Do not compress images in file</a:t>
            </a:r>
            <a:r>
              <a:rPr lang="en-US" sz="1400" b="0" i="0" dirty="0">
                <a:effectLst/>
                <a:highlight>
                  <a:srgbClr val="F3F3F3"/>
                </a:highlight>
              </a:rPr>
              <a:t> is not selected.</a:t>
            </a:r>
          </a:p>
          <a:p>
            <a:pPr marL="1143000" lvl="2" indent="-228600" algn="l">
              <a:buFont typeface="+mj-lt"/>
              <a:buAutoNum type="arabicPeriod"/>
            </a:pPr>
            <a:r>
              <a:rPr lang="en-US" sz="1400" b="0" i="0" dirty="0">
                <a:effectLst/>
                <a:highlight>
                  <a:srgbClr val="F3F3F3"/>
                </a:highlight>
              </a:rPr>
              <a:t>Choose a </a:t>
            </a:r>
            <a:r>
              <a:rPr lang="en-US" sz="1400" b="1" i="0" dirty="0">
                <a:effectLst/>
                <a:highlight>
                  <a:srgbClr val="F3F3F3"/>
                </a:highlight>
              </a:rPr>
              <a:t>default resolution</a:t>
            </a:r>
            <a:r>
              <a:rPr lang="en-US" sz="1400" b="0" i="0" dirty="0">
                <a:effectLst/>
                <a:highlight>
                  <a:srgbClr val="F3F3F3"/>
                </a:highlight>
              </a:rPr>
              <a:t> of 150ppi or lower.</a:t>
            </a:r>
          </a:p>
          <a:p>
            <a:pPr algn="l">
              <a:buFont typeface="+mj-lt"/>
              <a:buAutoNum type="arabicPeriod"/>
            </a:pPr>
            <a:r>
              <a:rPr lang="en-US" sz="1400" b="1" i="0" dirty="0">
                <a:effectLst/>
                <a:highlight>
                  <a:srgbClr val="F3F3F3"/>
                </a:highlight>
              </a:rPr>
              <a:t>Reduce the Character Set of Embedded Fonts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To make your presentation more shareable with others who lack the same fonts, embed only characters used in the presentation.</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Save</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Preserve fidelity when sharing this presentation</a:t>
            </a:r>
            <a:r>
              <a:rPr lang="en-US" sz="1400" b="0" i="0" dirty="0">
                <a:effectLst/>
                <a:highlight>
                  <a:srgbClr val="F3F3F3"/>
                </a:highlight>
              </a:rPr>
              <a:t>, select </a:t>
            </a:r>
            <a:r>
              <a:rPr lang="en-US" sz="1400" b="1" i="0" dirty="0">
                <a:effectLst/>
                <a:highlight>
                  <a:srgbClr val="F3F3F3"/>
                </a:highlight>
              </a:rPr>
              <a:t>Embed fonts in the file</a:t>
            </a:r>
            <a:r>
              <a:rPr lang="en-US" sz="1400" b="0" i="0" dirty="0">
                <a:effectLst/>
                <a:highlight>
                  <a:srgbClr val="F3F3F3"/>
                </a:highlight>
              </a:rPr>
              <a:t>, and then </a:t>
            </a:r>
            <a:r>
              <a:rPr lang="en-US" sz="1400" b="1" i="0" dirty="0">
                <a:effectLst/>
                <a:highlight>
                  <a:srgbClr val="F3F3F3"/>
                </a:highlight>
              </a:rPr>
              <a:t>Embed only the characters used in the presentation</a:t>
            </a:r>
            <a:r>
              <a:rPr lang="en-US" sz="1400" b="0" i="0" dirty="0">
                <a:effectLst/>
                <a:highlight>
                  <a:srgbClr val="F3F3F3"/>
                </a:highlight>
              </a:rPr>
              <a:t>.</a:t>
            </a:r>
          </a:p>
          <a:p>
            <a:pPr marL="742950" lvl="1" indent="-285750" algn="l">
              <a:buFont typeface="+mj-lt"/>
              <a:buAutoNum type="arabicPeriod"/>
            </a:pPr>
            <a:endParaRPr lang="en-US" sz="1400" dirty="0">
              <a:highlight>
                <a:srgbClr val="F3F3F3"/>
              </a:highlight>
            </a:endParaRPr>
          </a:p>
          <a:p>
            <a:pPr marL="457200" lvl="1" indent="0">
              <a:buNone/>
            </a:pPr>
            <a:r>
              <a:rPr lang="en-US" sz="1800" b="1" dirty="0">
                <a:solidFill>
                  <a:schemeClr val="accent1"/>
                </a:solidFill>
                <a:highlight>
                  <a:srgbClr val="FFFF00"/>
                </a:highlight>
              </a:rPr>
              <a:t>Delete this resource slide when your document is finished.</a:t>
            </a:r>
          </a:p>
          <a:p>
            <a:pPr marL="457200" lvl="1" indent="0" algn="l">
              <a:buNone/>
            </a:pPr>
            <a:endParaRPr lang="en-US" sz="1400" b="0" i="0" dirty="0">
              <a:effectLst/>
              <a:highlight>
                <a:srgbClr val="F3F3F3"/>
              </a:highlight>
            </a:endParaRPr>
          </a:p>
          <a:p>
            <a:endParaRPr lang="en-US" sz="1400" dirty="0"/>
          </a:p>
        </p:txBody>
      </p:sp>
    </p:spTree>
    <p:extLst>
      <p:ext uri="{BB962C8B-B14F-4D97-AF65-F5344CB8AC3E}">
        <p14:creationId xmlns:p14="http://schemas.microsoft.com/office/powerpoint/2010/main" val="169974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2BD9317-5291-EF43-99A1-B2378A619FC0}"/>
              </a:ext>
              <a:ext uri="{C183D7F6-B498-43B3-948B-1728B52AA6E4}">
                <adec:decorative xmlns:adec="http://schemas.microsoft.com/office/drawing/2017/decorative" val="1"/>
              </a:ext>
            </a:extLst>
          </p:cNvPr>
          <p:cNvPicPr>
            <a:picLocks noChangeAspect="1"/>
          </p:cNvPicPr>
          <p:nvPr/>
        </p:nvPicPr>
        <p:blipFill rotWithShape="1">
          <a:blip r:embed="rId2" cstate="screen">
            <a:alphaModFix amt="60000"/>
            <a:extLst>
              <a:ext uri="{28A0092B-C50C-407E-A947-70E740481C1C}">
                <a14:useLocalDpi xmlns:a14="http://schemas.microsoft.com/office/drawing/2010/main" val="0"/>
              </a:ext>
            </a:extLst>
          </a:blip>
          <a:srcRect/>
          <a:stretch/>
        </p:blipFill>
        <p:spPr>
          <a:xfrm>
            <a:off x="0" y="2855626"/>
            <a:ext cx="12192000" cy="3522689"/>
          </a:xfrm>
          <a:prstGeom prst="rect">
            <a:avLst/>
          </a:prstGeom>
        </p:spPr>
      </p:pic>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8740942" cy="914400"/>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latin typeface="+mj-lt"/>
              </a:rPr>
              <a:t>SUBTITLE</a:t>
            </a:r>
          </a:p>
        </p:txBody>
      </p:sp>
      <p:pic>
        <p:nvPicPr>
          <p:cNvPr id="4" name="Picture 3" descr="A building with a sign in front of it">
            <a:extLst>
              <a:ext uri="{FF2B5EF4-FFF2-40B4-BE49-F238E27FC236}">
                <a16:creationId xmlns:a16="http://schemas.microsoft.com/office/drawing/2014/main" id="{F29A7D32-F124-6E45-82AA-78B1213ED20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80871" y="2528721"/>
            <a:ext cx="4331914" cy="1629093"/>
          </a:xfrm>
          <a:prstGeom prst="rect">
            <a:avLst/>
          </a:prstGeom>
        </p:spPr>
      </p:pic>
      <p:sp>
        <p:nvSpPr>
          <p:cNvPr id="6" name="Subtitle 2">
            <a:extLst>
              <a:ext uri="{FF2B5EF4-FFF2-40B4-BE49-F238E27FC236}">
                <a16:creationId xmlns:a16="http://schemas.microsoft.com/office/drawing/2014/main" id="{EEF0D0AF-BA9D-BA4C-AB3F-F8D9E7955440}"/>
              </a:ext>
            </a:extLst>
          </p:cNvPr>
          <p:cNvSpPr txBox="1">
            <a:spLocks/>
          </p:cNvSpPr>
          <p:nvPr/>
        </p:nvSpPr>
        <p:spPr>
          <a:xfrm>
            <a:off x="1572921" y="4683716"/>
            <a:ext cx="4451957" cy="45589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2">
                    <a:lumMod val="25000"/>
                  </a:schemeClr>
                </a:solidFill>
              </a:rPr>
              <a:t>Click to change heading</a:t>
            </a:r>
          </a:p>
          <a:p>
            <a:pPr algn="l"/>
            <a:endParaRPr lang="en-US" dirty="0">
              <a:solidFill>
                <a:schemeClr val="tx1">
                  <a:lumMod val="65000"/>
                  <a:lumOff val="35000"/>
                </a:schemeClr>
              </a:solidFill>
            </a:endParaRPr>
          </a:p>
        </p:txBody>
      </p:sp>
      <p:sp>
        <p:nvSpPr>
          <p:cNvPr id="18" name="Rectangle 17">
            <a:extLst>
              <a:ext uri="{FF2B5EF4-FFF2-40B4-BE49-F238E27FC236}">
                <a16:creationId xmlns:a16="http://schemas.microsoft.com/office/drawing/2014/main" id="{4EFB66FE-CB17-A244-89C8-51A7774591FE}"/>
              </a:ext>
            </a:extLst>
          </p:cNvPr>
          <p:cNvSpPr/>
          <p:nvPr/>
        </p:nvSpPr>
        <p:spPr>
          <a:xfrm>
            <a:off x="1580871" y="5369263"/>
            <a:ext cx="4331914" cy="830997"/>
          </a:xfrm>
          <a:prstGeom prst="rect">
            <a:avLst/>
          </a:prstGeom>
        </p:spPr>
        <p:txBody>
          <a:bodyPr wrap="square" lIns="0">
            <a:spAutoFit/>
          </a:bodyPr>
          <a:lstStyle/>
          <a:p>
            <a:r>
              <a:rPr lang="en-US" sz="1600" dirty="0">
                <a:solidFill>
                  <a:schemeClr val="bg2">
                    <a:lumMod val="25000"/>
                  </a:schemeClr>
                </a:solidFill>
              </a:rPr>
              <a:t>Lorem ipsum dolor sit </a:t>
            </a:r>
            <a:r>
              <a:rPr lang="en-US" sz="1600" dirty="0" err="1">
                <a:solidFill>
                  <a:schemeClr val="bg2">
                    <a:lumMod val="25000"/>
                  </a:schemeClr>
                </a:solidFill>
              </a:rPr>
              <a:t>amet</a:t>
            </a:r>
            <a:r>
              <a:rPr lang="en-US" sz="1600" dirty="0">
                <a:solidFill>
                  <a:schemeClr val="bg2">
                    <a:lumMod val="25000"/>
                  </a:schemeClr>
                </a:solidFill>
              </a:rPr>
              <a:t>, </a:t>
            </a:r>
            <a:r>
              <a:rPr lang="en-US" sz="1600" dirty="0" err="1">
                <a:solidFill>
                  <a:schemeClr val="bg2">
                    <a:lumMod val="25000"/>
                  </a:schemeClr>
                </a:solidFill>
              </a:rPr>
              <a:t>consectetur</a:t>
            </a:r>
            <a:r>
              <a:rPr lang="en-US" sz="1600" dirty="0">
                <a:solidFill>
                  <a:schemeClr val="bg2">
                    <a:lumMod val="25000"/>
                  </a:schemeClr>
                </a:solidFill>
              </a:rPr>
              <a:t> </a:t>
            </a:r>
            <a:r>
              <a:rPr lang="en-US" sz="1600" dirty="0" err="1">
                <a:solidFill>
                  <a:schemeClr val="bg2">
                    <a:lumMod val="25000"/>
                  </a:schemeClr>
                </a:solidFill>
              </a:rPr>
              <a:t>adipiscing</a:t>
            </a:r>
            <a:r>
              <a:rPr lang="en-US" sz="1600" dirty="0">
                <a:solidFill>
                  <a:schemeClr val="bg2">
                    <a:lumMod val="25000"/>
                  </a:schemeClr>
                </a:solidFill>
              </a:rPr>
              <a:t> </a:t>
            </a:r>
            <a:r>
              <a:rPr lang="en-US" sz="1600" dirty="0" err="1">
                <a:solidFill>
                  <a:schemeClr val="bg2">
                    <a:lumMod val="25000"/>
                  </a:schemeClr>
                </a:solidFill>
              </a:rPr>
              <a:t>elit</a:t>
            </a:r>
            <a:r>
              <a:rPr lang="en-US" sz="1600" dirty="0">
                <a:solidFill>
                  <a:schemeClr val="bg2">
                    <a:lumMod val="25000"/>
                  </a:schemeClr>
                </a:solidFill>
              </a:rPr>
              <a:t>. Quid </a:t>
            </a:r>
            <a:r>
              <a:rPr lang="en-US" sz="1600" dirty="0" err="1">
                <a:solidFill>
                  <a:schemeClr val="bg2">
                    <a:lumMod val="25000"/>
                  </a:schemeClr>
                </a:solidFill>
              </a:rPr>
              <a:t>ait</a:t>
            </a:r>
            <a:r>
              <a:rPr lang="en-US" sz="1600" dirty="0">
                <a:solidFill>
                  <a:schemeClr val="bg2">
                    <a:lumMod val="25000"/>
                  </a:schemeClr>
                </a:solidFill>
              </a:rPr>
              <a:t> Aristoteles </a:t>
            </a:r>
            <a:r>
              <a:rPr lang="en-US" sz="1600" dirty="0" err="1">
                <a:solidFill>
                  <a:schemeClr val="bg2">
                    <a:lumMod val="25000"/>
                  </a:schemeClr>
                </a:solidFill>
              </a:rPr>
              <a:t>reliquique</a:t>
            </a:r>
            <a:r>
              <a:rPr lang="en-US" sz="1600" dirty="0">
                <a:solidFill>
                  <a:schemeClr val="bg2">
                    <a:lumMod val="25000"/>
                  </a:schemeClr>
                </a:solidFill>
              </a:rPr>
              <a:t> </a:t>
            </a:r>
            <a:r>
              <a:rPr lang="en-US" sz="1600" dirty="0" err="1">
                <a:solidFill>
                  <a:schemeClr val="bg2">
                    <a:lumMod val="25000"/>
                  </a:schemeClr>
                </a:solidFill>
              </a:rPr>
              <a:t>Platonis</a:t>
            </a:r>
            <a:r>
              <a:rPr lang="en-US" sz="1600" dirty="0">
                <a:solidFill>
                  <a:schemeClr val="bg2">
                    <a:lumMod val="25000"/>
                  </a:schemeClr>
                </a:solidFill>
              </a:rPr>
              <a:t> alumni? Sed ego in hoc </a:t>
            </a:r>
            <a:r>
              <a:rPr lang="en-US" sz="1600" dirty="0" err="1">
                <a:solidFill>
                  <a:schemeClr val="bg2">
                    <a:lumMod val="25000"/>
                  </a:schemeClr>
                </a:solidFill>
              </a:rPr>
              <a:t>resisto</a:t>
            </a:r>
            <a:r>
              <a:rPr lang="en-US" sz="1600" dirty="0">
                <a:solidFill>
                  <a:schemeClr val="bg2">
                    <a:lumMod val="25000"/>
                  </a:schemeClr>
                </a:solidFill>
              </a:rPr>
              <a:t>; </a:t>
            </a:r>
            <a:endParaRPr lang="en-US" sz="1600" b="1" dirty="0">
              <a:solidFill>
                <a:srgbClr val="9E0605"/>
              </a:solidFill>
              <a:latin typeface="Corbel" panose="020B0503020204020204" pitchFamily="34" charset="0"/>
            </a:endParaRP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1929592"/>
            <a:ext cx="365294" cy="45719"/>
          </a:xfrm>
          <a:prstGeom prst="rect">
            <a:avLst/>
          </a:prstGeom>
          <a:blipFill dpi="0" rotWithShape="1">
            <a:blip r:embed="rId4"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9" name="Picture 8" descr="Cone shaped building with windows">
            <a:extLst>
              <a:ext uri="{FF2B5EF4-FFF2-40B4-BE49-F238E27FC236}">
                <a16:creationId xmlns:a16="http://schemas.microsoft.com/office/drawing/2014/main" id="{4587C699-AD94-EE42-83B9-27DD91472E43}"/>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938285" y="2614453"/>
            <a:ext cx="4331914" cy="1629093"/>
          </a:xfrm>
          <a:prstGeom prst="rect">
            <a:avLst/>
          </a:prstGeom>
        </p:spPr>
      </p:pic>
      <p:sp>
        <p:nvSpPr>
          <p:cNvPr id="16" name="Rectangle 15">
            <a:extLst>
              <a:ext uri="{FF2B5EF4-FFF2-40B4-BE49-F238E27FC236}">
                <a16:creationId xmlns:a16="http://schemas.microsoft.com/office/drawing/2014/main" id="{B4A5CAF9-FD15-E942-A53F-6E22B9E0E13C}"/>
              </a:ext>
              <a:ext uri="{C183D7F6-B498-43B3-948B-1728B52AA6E4}">
                <adec:decorative xmlns:adec="http://schemas.microsoft.com/office/drawing/2017/decorative" val="1"/>
              </a:ext>
            </a:extLst>
          </p:cNvPr>
          <p:cNvSpPr/>
          <p:nvPr/>
        </p:nvSpPr>
        <p:spPr>
          <a:xfrm rot="16200000">
            <a:off x="1663325" y="5057316"/>
            <a:ext cx="18288" cy="1828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a:extLst>
              <a:ext uri="{FF2B5EF4-FFF2-40B4-BE49-F238E27FC236}">
                <a16:creationId xmlns:a16="http://schemas.microsoft.com/office/drawing/2014/main" id="{E9AB9D23-8BF4-CD4E-BBBC-07EF226AC0FC}"/>
              </a:ext>
            </a:extLst>
          </p:cNvPr>
          <p:cNvSpPr txBox="1">
            <a:spLocks/>
          </p:cNvSpPr>
          <p:nvPr/>
        </p:nvSpPr>
        <p:spPr>
          <a:xfrm>
            <a:off x="6938285" y="4679615"/>
            <a:ext cx="4451957" cy="45589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2">
                    <a:lumMod val="25000"/>
                  </a:schemeClr>
                </a:solidFill>
              </a:rPr>
              <a:t>Click to change heading</a:t>
            </a:r>
          </a:p>
          <a:p>
            <a:pPr algn="l"/>
            <a:endParaRPr lang="en-US" dirty="0">
              <a:solidFill>
                <a:schemeClr val="tx1">
                  <a:lumMod val="65000"/>
                  <a:lumOff val="35000"/>
                </a:schemeClr>
              </a:solidFill>
            </a:endParaRPr>
          </a:p>
        </p:txBody>
      </p:sp>
      <p:sp>
        <p:nvSpPr>
          <p:cNvPr id="20" name="Rectangle 19">
            <a:extLst>
              <a:ext uri="{FF2B5EF4-FFF2-40B4-BE49-F238E27FC236}">
                <a16:creationId xmlns:a16="http://schemas.microsoft.com/office/drawing/2014/main" id="{9914FD1F-FD64-2742-8D51-1AC7C51AFD7C}"/>
              </a:ext>
              <a:ext uri="{C183D7F6-B498-43B3-948B-1728B52AA6E4}">
                <adec:decorative xmlns:adec="http://schemas.microsoft.com/office/drawing/2017/decorative" val="1"/>
              </a:ext>
            </a:extLst>
          </p:cNvPr>
          <p:cNvSpPr/>
          <p:nvPr/>
        </p:nvSpPr>
        <p:spPr>
          <a:xfrm rot="16200000">
            <a:off x="7028689" y="5053215"/>
            <a:ext cx="18288" cy="1828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9E447E-5E66-B44C-BCC1-6A9FC6A342E1}"/>
              </a:ext>
            </a:extLst>
          </p:cNvPr>
          <p:cNvSpPr/>
          <p:nvPr/>
        </p:nvSpPr>
        <p:spPr>
          <a:xfrm>
            <a:off x="6946235" y="5365162"/>
            <a:ext cx="4331914" cy="830997"/>
          </a:xfrm>
          <a:prstGeom prst="rect">
            <a:avLst/>
          </a:prstGeom>
        </p:spPr>
        <p:txBody>
          <a:bodyPr wrap="square" lIns="0">
            <a:spAutoFit/>
          </a:bodyPr>
          <a:lstStyle/>
          <a:p>
            <a:r>
              <a:rPr lang="en-US" sz="1600" dirty="0">
                <a:solidFill>
                  <a:schemeClr val="bg2">
                    <a:lumMod val="25000"/>
                  </a:schemeClr>
                </a:solidFill>
              </a:rPr>
              <a:t>Lorem ipsum dolor sit </a:t>
            </a:r>
            <a:r>
              <a:rPr lang="en-US" sz="1600" dirty="0" err="1">
                <a:solidFill>
                  <a:schemeClr val="bg2">
                    <a:lumMod val="25000"/>
                  </a:schemeClr>
                </a:solidFill>
              </a:rPr>
              <a:t>amet</a:t>
            </a:r>
            <a:r>
              <a:rPr lang="en-US" sz="1600" dirty="0">
                <a:solidFill>
                  <a:schemeClr val="bg2">
                    <a:lumMod val="25000"/>
                  </a:schemeClr>
                </a:solidFill>
              </a:rPr>
              <a:t>, </a:t>
            </a:r>
            <a:r>
              <a:rPr lang="en-US" sz="1600" dirty="0" err="1">
                <a:solidFill>
                  <a:schemeClr val="bg2">
                    <a:lumMod val="25000"/>
                  </a:schemeClr>
                </a:solidFill>
              </a:rPr>
              <a:t>consectetur</a:t>
            </a:r>
            <a:r>
              <a:rPr lang="en-US" sz="1600" dirty="0">
                <a:solidFill>
                  <a:schemeClr val="bg2">
                    <a:lumMod val="25000"/>
                  </a:schemeClr>
                </a:solidFill>
              </a:rPr>
              <a:t> </a:t>
            </a:r>
            <a:r>
              <a:rPr lang="en-US" sz="1600" dirty="0" err="1">
                <a:solidFill>
                  <a:schemeClr val="bg2">
                    <a:lumMod val="25000"/>
                  </a:schemeClr>
                </a:solidFill>
              </a:rPr>
              <a:t>adipiscing</a:t>
            </a:r>
            <a:r>
              <a:rPr lang="en-US" sz="1600" dirty="0">
                <a:solidFill>
                  <a:schemeClr val="bg2">
                    <a:lumMod val="25000"/>
                  </a:schemeClr>
                </a:solidFill>
              </a:rPr>
              <a:t> </a:t>
            </a:r>
            <a:r>
              <a:rPr lang="en-US" sz="1600" dirty="0" err="1">
                <a:solidFill>
                  <a:schemeClr val="bg2">
                    <a:lumMod val="25000"/>
                  </a:schemeClr>
                </a:solidFill>
              </a:rPr>
              <a:t>elit</a:t>
            </a:r>
            <a:r>
              <a:rPr lang="en-US" sz="1600" dirty="0">
                <a:solidFill>
                  <a:schemeClr val="bg2">
                    <a:lumMod val="25000"/>
                  </a:schemeClr>
                </a:solidFill>
              </a:rPr>
              <a:t>. Quid </a:t>
            </a:r>
            <a:r>
              <a:rPr lang="en-US" sz="1600" dirty="0" err="1">
                <a:solidFill>
                  <a:schemeClr val="bg2">
                    <a:lumMod val="25000"/>
                  </a:schemeClr>
                </a:solidFill>
              </a:rPr>
              <a:t>ait</a:t>
            </a:r>
            <a:r>
              <a:rPr lang="en-US" sz="1600" dirty="0">
                <a:solidFill>
                  <a:schemeClr val="bg2">
                    <a:lumMod val="25000"/>
                  </a:schemeClr>
                </a:solidFill>
              </a:rPr>
              <a:t> Aristoteles </a:t>
            </a:r>
            <a:r>
              <a:rPr lang="en-US" sz="1600" dirty="0" err="1">
                <a:solidFill>
                  <a:schemeClr val="bg2">
                    <a:lumMod val="25000"/>
                  </a:schemeClr>
                </a:solidFill>
              </a:rPr>
              <a:t>reliquique</a:t>
            </a:r>
            <a:r>
              <a:rPr lang="en-US" sz="1600" dirty="0">
                <a:solidFill>
                  <a:schemeClr val="bg2">
                    <a:lumMod val="25000"/>
                  </a:schemeClr>
                </a:solidFill>
              </a:rPr>
              <a:t> </a:t>
            </a:r>
            <a:r>
              <a:rPr lang="en-US" sz="1600" dirty="0" err="1">
                <a:solidFill>
                  <a:schemeClr val="bg2">
                    <a:lumMod val="25000"/>
                  </a:schemeClr>
                </a:solidFill>
              </a:rPr>
              <a:t>Platonis</a:t>
            </a:r>
            <a:r>
              <a:rPr lang="en-US" sz="1600" dirty="0">
                <a:solidFill>
                  <a:schemeClr val="bg2">
                    <a:lumMod val="25000"/>
                  </a:schemeClr>
                </a:solidFill>
              </a:rPr>
              <a:t> alumni? Sed ego in hoc </a:t>
            </a:r>
            <a:r>
              <a:rPr lang="en-US" sz="1600" dirty="0" err="1">
                <a:solidFill>
                  <a:schemeClr val="bg2">
                    <a:lumMod val="25000"/>
                  </a:schemeClr>
                </a:solidFill>
              </a:rPr>
              <a:t>resisto</a:t>
            </a:r>
            <a:r>
              <a:rPr lang="en-US" sz="1600" dirty="0">
                <a:solidFill>
                  <a:schemeClr val="bg2">
                    <a:lumMod val="25000"/>
                  </a:schemeClr>
                </a:solidFill>
              </a:rPr>
              <a:t>; </a:t>
            </a:r>
            <a:endParaRPr lang="en-US" sz="1600" b="1" dirty="0">
              <a:solidFill>
                <a:srgbClr val="9E0605"/>
              </a:solidFill>
              <a:latin typeface="Corbel" panose="020B0503020204020204" pitchFamily="34" charset="0"/>
            </a:endParaRPr>
          </a:p>
        </p:txBody>
      </p:sp>
      <p:pic>
        <p:nvPicPr>
          <p:cNvPr id="17" name="Picture 16">
            <a:extLst>
              <a:ext uri="{FF2B5EF4-FFF2-40B4-BE49-F238E27FC236}">
                <a16:creationId xmlns:a16="http://schemas.microsoft.com/office/drawing/2014/main" id="{9A481B17-537D-3A42-9848-C6DE0FB62E9F}"/>
              </a:ext>
              <a:ext uri="{C183D7F6-B498-43B3-948B-1728B52AA6E4}">
                <adec:decorative xmlns:adec="http://schemas.microsoft.com/office/drawing/2017/decorative" val="1"/>
              </a:ext>
            </a:extLst>
          </p:cNvPr>
          <p:cNvPicPr>
            <a:picLocks noChangeAspect="1"/>
          </p:cNvPicPr>
          <p:nvPr/>
        </p:nvPicPr>
        <p:blipFill>
          <a:blip r:embed="rId7"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193553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Step-by-Step Guide to Checking Accessibility in PowerPoint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288435" y="742567"/>
            <a:ext cx="10997988" cy="5886784"/>
          </a:xfrm>
        </p:spPr>
        <p:txBody>
          <a:bodyPr>
            <a:noAutofit/>
          </a:bodyPr>
          <a:lstStyle/>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Open Your Presentation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Launch PowerPoint and open the presentation you want to check.</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Access the Review Tab</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PowerPoint ribbon at the top of the window, click on the Review tab.</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Start the Accessibility Checker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Review tab, look for the Check Accessibility button. It’s typically located in the Accessibility group.</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View the Accessibility Checker Pane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Clicking Check Accessibility will open the Accessibility Checker pane on the right side of the PowerPoint window. This pane will list all issues found in the presentation.</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Review Inspection Results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Accessibility Checker will categorize issues into three sections: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Errors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make it difficult or impossible for people with disabilities to understand your content.</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Warnings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might cause problems for some users.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suggestions for improving the accessibility of your content.</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Understand and Fix the Issues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 on each issue in the Accessibility Checker pane to see more information about why it might be a problem and how to fix it. PowerPoint often provides specific instructions for addressing each issue.</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Common Accessibility Issues and Solutions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Missing Alt Text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all images, shapes, and other non-text content have descriptive alternative text.</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Slide Titles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Each slide should have a unique title to help with navigation.</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Reading Order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that the reading order of slide content is logical for screen readers.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Contrast Ratios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sure there is sufficient color contrast between text and background.</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 for Improving Accessibility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Built-in Slide Layouts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designed to be accessible.</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Simple Language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content clear and easy to understand.</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Check for Appropriate Fonts and Sizes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Use readable fonts and sizes.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Add Captions to Multimedia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Provide captions for videos and audio.</a:t>
            </a:r>
          </a:p>
          <a:p>
            <a:pPr marL="457200" lvl="1" indent="0" algn="l">
              <a:lnSpc>
                <a:spcPct val="100000"/>
              </a:lnSpc>
              <a:spcBef>
                <a:spcPts val="0"/>
              </a:spcBef>
              <a:spcAft>
                <a:spcPts val="300"/>
              </a:spcAft>
              <a:buNone/>
            </a:pPr>
            <a:endParaRPr lang="en-US" sz="1100" dirty="0">
              <a:highlight>
                <a:srgbClr val="F3F3F3"/>
              </a:highlight>
            </a:endParaRPr>
          </a:p>
          <a:p>
            <a:pPr marL="457200" lvl="1" indent="0">
              <a:lnSpc>
                <a:spcPct val="100000"/>
              </a:lnSpc>
              <a:spcBef>
                <a:spcPts val="0"/>
              </a:spcBef>
              <a:spcAft>
                <a:spcPts val="300"/>
              </a:spcAft>
              <a:buNone/>
            </a:pPr>
            <a:r>
              <a:rPr lang="en-US" sz="1400" b="1" dirty="0">
                <a:solidFill>
                  <a:schemeClr val="accent1"/>
                </a:solidFill>
                <a:highlight>
                  <a:srgbClr val="FFFF00"/>
                </a:highlight>
              </a:rPr>
              <a:t>Delete this resource slide when your document is finished.</a:t>
            </a:r>
          </a:p>
          <a:p>
            <a:pPr marL="457200" lvl="1" indent="0" algn="l">
              <a:lnSpc>
                <a:spcPct val="100000"/>
              </a:lnSpc>
              <a:spcBef>
                <a:spcPts val="0"/>
              </a:spcBef>
              <a:spcAft>
                <a:spcPts val="300"/>
              </a:spcAft>
              <a:buNone/>
            </a:pPr>
            <a:endParaRPr lang="en-US" sz="1100" b="0" i="0" dirty="0">
              <a:effectLst/>
              <a:highlight>
                <a:srgbClr val="F3F3F3"/>
              </a:highlight>
            </a:endParaRPr>
          </a:p>
          <a:p>
            <a:pPr>
              <a:lnSpc>
                <a:spcPct val="100000"/>
              </a:lnSpc>
              <a:spcBef>
                <a:spcPts val="0"/>
              </a:spcBef>
              <a:spcAft>
                <a:spcPts val="300"/>
              </a:spcAft>
            </a:pPr>
            <a:endParaRPr lang="en-US" sz="1100" dirty="0"/>
          </a:p>
        </p:txBody>
      </p:sp>
    </p:spTree>
    <p:extLst>
      <p:ext uri="{BB962C8B-B14F-4D97-AF65-F5344CB8AC3E}">
        <p14:creationId xmlns:p14="http://schemas.microsoft.com/office/powerpoint/2010/main" val="26850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522653" y="2237154"/>
            <a:ext cx="9144000" cy="1960530"/>
          </a:xfrm>
        </p:spPr>
        <p:txBody>
          <a:bodyPr/>
          <a:lstStyle/>
          <a:p>
            <a:r>
              <a:rPr lang="en-US" spc="-150" dirty="0">
                <a:ea typeface="+mj-lt"/>
                <a:cs typeface="+mj-lt"/>
              </a:rPr>
              <a:t>Heading/Title</a:t>
            </a:r>
          </a:p>
          <a:p>
            <a:endParaRPr lang="en-US" spc="-150" dirty="0">
              <a:ea typeface="+mj-lt"/>
              <a:cs typeface="+mj-lt"/>
            </a:endParaRP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5346553" y="3489349"/>
            <a:ext cx="1481958" cy="4572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44356E6B-40CF-5F42-B72E-3CEF14FAF60D}"/>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9" name="Picture 8" descr="WSU cougar head logo">
            <a:extLst>
              <a:ext uri="{FF2B5EF4-FFF2-40B4-BE49-F238E27FC236}">
                <a16:creationId xmlns:a16="http://schemas.microsoft.com/office/drawing/2014/main" id="{DFDF2082-F79A-FC47-9F7A-4E4BAA3E20D6}"/>
              </a:ext>
            </a:extLst>
          </p:cNvPr>
          <p:cNvPicPr>
            <a:picLocks noChangeAspect="1"/>
          </p:cNvPicPr>
          <p:nvPr/>
        </p:nvPicPr>
        <p:blipFill>
          <a:blip r:embed="rId4"/>
          <a:srcRect/>
          <a:stretch/>
        </p:blipFill>
        <p:spPr>
          <a:xfrm>
            <a:off x="4703196" y="415304"/>
            <a:ext cx="2768673" cy="681387"/>
          </a:xfrm>
          <a:prstGeom prst="rect">
            <a:avLst/>
          </a:prstGeom>
        </p:spPr>
      </p:pic>
      <p:pic>
        <p:nvPicPr>
          <p:cNvPr id="7" name="Picture 6" descr="Extension master gardener flower">
            <a:extLst>
              <a:ext uri="{FF2B5EF4-FFF2-40B4-BE49-F238E27FC236}">
                <a16:creationId xmlns:a16="http://schemas.microsoft.com/office/drawing/2014/main" id="{828E213D-BC16-C648-8506-385B10F06D2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60228" y="5218684"/>
            <a:ext cx="1054608" cy="1054608"/>
          </a:xfrm>
          <a:prstGeom prst="rect">
            <a:avLst/>
          </a:prstGeom>
        </p:spPr>
      </p:pic>
    </p:spTree>
    <p:extLst>
      <p:ext uri="{BB962C8B-B14F-4D97-AF65-F5344CB8AC3E}">
        <p14:creationId xmlns:p14="http://schemas.microsoft.com/office/powerpoint/2010/main" val="241469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cs typeface="Helvetica"/>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cs typeface="Helvetica"/>
                <a:sym typeface="Corbel"/>
                <a:hlinkClick r:id="rId7"/>
              </a:rPr>
              <a:t>https://extension.wsu.edu/about-extension/extension-is-for-everyone/</a:t>
            </a:r>
            <a:endParaRPr kumimoji="0" lang="en-US" sz="1800" b="0" i="0" u="none" strike="noStrike" kern="0" cap="none" spc="0" normalizeH="0" baseline="0" noProof="0" dirty="0">
              <a:ln>
                <a:noFill/>
              </a:ln>
              <a:solidFill>
                <a:srgbClr val="000000"/>
              </a:solidFill>
              <a:effectLst/>
              <a:uLnTx/>
              <a:uFillTx/>
              <a:cs typeface="Helvetica"/>
              <a:sym typeface="Corbel"/>
            </a:endParaRPr>
          </a:p>
        </p:txBody>
      </p:sp>
    </p:spTree>
    <p:extLst>
      <p:ext uri="{BB962C8B-B14F-4D97-AF65-F5344CB8AC3E}">
        <p14:creationId xmlns:p14="http://schemas.microsoft.com/office/powerpoint/2010/main" val="42604969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screen">
            <a:alphaModFix amt="70000"/>
            <a:extLst>
              <a:ext uri="{28A0092B-C50C-407E-A947-70E740481C1C}">
                <a14:useLocalDpi xmlns:a14="http://schemas.microsoft.com/office/drawing/2010/main" val="0"/>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screen">
            <a:extLst>
              <a:ext uri="{28A0092B-C50C-407E-A947-70E740481C1C}">
                <a14:useLocalDpi xmlns:a14="http://schemas.microsoft.com/office/drawing/2010/main" val="0"/>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noFill/>
                  <a:effectLst/>
                  <a:uLnTx/>
                  <a:uFillTx/>
                  <a:latin typeface="Corbel"/>
                  <a:sym typeface="Corbel"/>
                </a:rP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7402981" y="2346902"/>
            <a:ext cx="3911234" cy="3889023"/>
          </a:xfrm>
          <a:prstGeom prst="rect">
            <a:avLst/>
          </a:prstGeom>
          <a:ln w="12700">
            <a:miter lim="400000"/>
          </a:ln>
        </p:spPr>
      </p:pic>
      <p:pic>
        <p:nvPicPr>
          <p:cNvPr id="119" name="Picture 6">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774880" y="179822"/>
            <a:ext cx="1182352" cy="118235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914400"/>
            <a:ext cx="8229598" cy="914400"/>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598" y="2668514"/>
            <a:ext cx="8229600" cy="3088973"/>
          </a:xfrm>
          <a:prstGeom prst="rect">
            <a:avLst/>
          </a:prstGeom>
        </p:spPr>
        <p:txBody>
          <a:bodyPr vert="horz" lIns="91440" tIns="45720" rIns="91440" bIns="45720" numCol="2" spcCol="4572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Indicant </a:t>
            </a:r>
            <a:r>
              <a:rPr lang="en-US" sz="1800" dirty="0" err="1">
                <a:solidFill>
                  <a:schemeClr val="tx1">
                    <a:lumMod val="65000"/>
                    <a:lumOff val="35000"/>
                  </a:schemeClr>
                </a:solidFill>
              </a:rPr>
              <a:t>pueri</a:t>
            </a:r>
            <a:r>
              <a:rPr lang="en-US" sz="1800" dirty="0">
                <a:solidFill>
                  <a:schemeClr val="tx1">
                    <a:lumMod val="65000"/>
                    <a:lumOff val="35000"/>
                  </a:schemeClr>
                </a:solidFill>
              </a:rPr>
              <a:t>, in </a:t>
            </a:r>
            <a:r>
              <a:rPr lang="en-US" sz="1800" dirty="0" err="1">
                <a:solidFill>
                  <a:schemeClr val="tx1">
                    <a:lumMod val="65000"/>
                    <a:lumOff val="35000"/>
                  </a:schemeClr>
                </a:solidFill>
              </a:rPr>
              <a:t>quibus</a:t>
            </a:r>
            <a:r>
              <a:rPr lang="en-US" sz="1800" dirty="0">
                <a:solidFill>
                  <a:schemeClr val="tx1">
                    <a:lumMod val="65000"/>
                    <a:lumOff val="35000"/>
                  </a:schemeClr>
                </a:solidFill>
              </a:rPr>
              <a:t> </a:t>
            </a:r>
            <a:r>
              <a:rPr lang="en-US" sz="1800" dirty="0" err="1">
                <a:solidFill>
                  <a:schemeClr val="tx1">
                    <a:lumMod val="65000"/>
                    <a:lumOff val="35000"/>
                  </a:schemeClr>
                </a:solidFill>
              </a:rPr>
              <a:t>ut</a:t>
            </a:r>
            <a:r>
              <a:rPr lang="en-US" sz="1800" dirty="0">
                <a:solidFill>
                  <a:schemeClr val="tx1">
                    <a:lumMod val="65000"/>
                    <a:lumOff val="35000"/>
                  </a:schemeClr>
                </a:solidFill>
              </a:rPr>
              <a:t> in </a:t>
            </a:r>
            <a:r>
              <a:rPr lang="en-US" sz="1800" dirty="0" err="1">
                <a:solidFill>
                  <a:schemeClr val="tx1">
                    <a:lumMod val="65000"/>
                    <a:lumOff val="35000"/>
                  </a:schemeClr>
                </a:solidFill>
              </a:rPr>
              <a:t>speculis</a:t>
            </a:r>
            <a:r>
              <a:rPr lang="en-US" sz="1800" dirty="0">
                <a:solidFill>
                  <a:schemeClr val="tx1">
                    <a:lumMod val="65000"/>
                    <a:lumOff val="35000"/>
                  </a:schemeClr>
                </a:solidFill>
              </a:rPr>
              <a:t> natura </a:t>
            </a:r>
            <a:r>
              <a:rPr lang="en-US" sz="1800" dirty="0" err="1">
                <a:solidFill>
                  <a:schemeClr val="tx1">
                    <a:lumMod val="65000"/>
                    <a:lumOff val="35000"/>
                  </a:schemeClr>
                </a:solidFill>
              </a:rPr>
              <a:t>cernitur</a:t>
            </a:r>
            <a:r>
              <a:rPr lang="en-US" sz="1800" dirty="0">
                <a:solidFill>
                  <a:schemeClr val="tx1">
                    <a:lumMod val="65000"/>
                    <a:lumOff val="35000"/>
                  </a:schemeClr>
                </a:solidFill>
              </a:rPr>
              <a:t>. Si </a:t>
            </a:r>
            <a:r>
              <a:rPr lang="en-US" sz="1800" dirty="0" err="1">
                <a:solidFill>
                  <a:schemeClr val="tx1">
                    <a:lumMod val="65000"/>
                    <a:lumOff val="35000"/>
                  </a:schemeClr>
                </a:solidFill>
              </a:rPr>
              <a:t>est</a:t>
            </a:r>
            <a:r>
              <a:rPr lang="en-US" sz="1800" dirty="0">
                <a:solidFill>
                  <a:schemeClr val="tx1">
                    <a:lumMod val="65000"/>
                    <a:lumOff val="35000"/>
                  </a:schemeClr>
                </a:solidFill>
              </a:rPr>
              <a:t> nihil nisi corpus, summa </a:t>
            </a:r>
            <a:r>
              <a:rPr lang="en-US" sz="1800" dirty="0" err="1">
                <a:solidFill>
                  <a:schemeClr val="tx1">
                    <a:lumMod val="65000"/>
                    <a:lumOff val="35000"/>
                  </a:schemeClr>
                </a:solidFill>
              </a:rPr>
              <a:t>erunt</a:t>
            </a:r>
            <a:r>
              <a:rPr lang="en-US" sz="1800" dirty="0">
                <a:solidFill>
                  <a:schemeClr val="tx1">
                    <a:lumMod val="65000"/>
                    <a:lumOff val="35000"/>
                  </a:schemeClr>
                </a:solidFill>
              </a:rPr>
              <a:t> </a:t>
            </a:r>
            <a:r>
              <a:rPr lang="en-US" sz="1800" dirty="0" err="1">
                <a:solidFill>
                  <a:schemeClr val="tx1">
                    <a:lumMod val="65000"/>
                    <a:lumOff val="35000"/>
                  </a:schemeClr>
                </a:solidFill>
              </a:rPr>
              <a:t>illa</a:t>
            </a:r>
            <a:r>
              <a:rPr lang="en-US" sz="1800" dirty="0">
                <a:solidFill>
                  <a:schemeClr val="tx1">
                    <a:lumMod val="65000"/>
                    <a:lumOff val="35000"/>
                  </a:schemeClr>
                </a:solidFill>
              </a:rPr>
              <a:t>: </a:t>
            </a:r>
            <a:r>
              <a:rPr lang="en-US" sz="1800" dirty="0" err="1">
                <a:solidFill>
                  <a:schemeClr val="tx1">
                    <a:lumMod val="65000"/>
                    <a:lumOff val="35000"/>
                  </a:schemeClr>
                </a:solidFill>
              </a:rPr>
              <a:t>valitudo</a:t>
            </a:r>
            <a:r>
              <a:rPr lang="en-US" sz="1800" dirty="0">
                <a:solidFill>
                  <a:schemeClr val="tx1">
                    <a:lumMod val="65000"/>
                    <a:lumOff val="35000"/>
                  </a:schemeClr>
                </a:solidFill>
              </a:rPr>
              <a:t>, </a:t>
            </a:r>
            <a:r>
              <a:rPr lang="en-US" sz="1800" b="1" dirty="0" err="1">
                <a:solidFill>
                  <a:schemeClr val="tx1">
                    <a:lumMod val="65000"/>
                    <a:lumOff val="35000"/>
                  </a:schemeClr>
                </a:solidFill>
                <a:highlight>
                  <a:srgbClr val="C0C0C0"/>
                </a:highlight>
              </a:rPr>
              <a:t>vacuitas</a:t>
            </a:r>
            <a:r>
              <a:rPr lang="en-US" sz="1800" b="1" dirty="0">
                <a:solidFill>
                  <a:schemeClr val="tx1">
                    <a:lumMod val="65000"/>
                    <a:lumOff val="35000"/>
                  </a:schemeClr>
                </a:solidFill>
                <a:highlight>
                  <a:srgbClr val="C0C0C0"/>
                </a:highlight>
              </a:rPr>
              <a:t> </a:t>
            </a:r>
            <a:r>
              <a:rPr lang="en-US" sz="1800" b="1" dirty="0" err="1">
                <a:solidFill>
                  <a:schemeClr val="tx1">
                    <a:lumMod val="65000"/>
                    <a:lumOff val="35000"/>
                  </a:schemeClr>
                </a:solidFill>
                <a:highlight>
                  <a:srgbClr val="C0C0C0"/>
                </a:highlight>
              </a:rPr>
              <a:t>doloris</a:t>
            </a:r>
            <a:r>
              <a:rPr lang="en-US" sz="1800" b="1" dirty="0">
                <a:solidFill>
                  <a:schemeClr val="tx1">
                    <a:lumMod val="65000"/>
                    <a:lumOff val="35000"/>
                  </a:schemeClr>
                </a:solidFill>
                <a:highlight>
                  <a:srgbClr val="C0C0C0"/>
                </a:highlight>
              </a:rPr>
              <a:t>, </a:t>
            </a:r>
            <a:r>
              <a:rPr lang="en-US" sz="1800" b="1" dirty="0" err="1">
                <a:solidFill>
                  <a:schemeClr val="tx1">
                    <a:lumMod val="65000"/>
                    <a:lumOff val="35000"/>
                  </a:schemeClr>
                </a:solidFill>
                <a:highlight>
                  <a:srgbClr val="C0C0C0"/>
                </a:highlight>
              </a:rPr>
              <a:t>pulchritudo</a:t>
            </a:r>
            <a:r>
              <a:rPr lang="en-US" sz="1800" b="1" dirty="0">
                <a:solidFill>
                  <a:schemeClr val="tx1">
                    <a:lumMod val="65000"/>
                    <a:lumOff val="35000"/>
                  </a:schemeClr>
                </a:solidFill>
                <a:highlight>
                  <a:srgbClr val="C0C0C0"/>
                </a:highlight>
              </a:rPr>
              <a:t>, cetera</a:t>
            </a:r>
            <a:r>
              <a:rPr lang="en-US" sz="1800" dirty="0">
                <a:solidFill>
                  <a:schemeClr val="tx1">
                    <a:lumMod val="65000"/>
                    <a:lumOff val="35000"/>
                  </a:schemeClr>
                </a:solidFill>
                <a:highlight>
                  <a:srgbClr val="C0C0C0"/>
                </a:highlight>
              </a:rPr>
              <a:t>. </a:t>
            </a:r>
            <a:r>
              <a:rPr lang="en-US" sz="1800" dirty="0" err="1">
                <a:solidFill>
                  <a:schemeClr val="tx1">
                    <a:lumMod val="65000"/>
                    <a:lumOff val="35000"/>
                  </a:schemeClr>
                </a:solidFill>
              </a:rPr>
              <a:t>Tenesne</a:t>
            </a:r>
            <a:r>
              <a:rPr lang="en-US" sz="1800" dirty="0">
                <a:solidFill>
                  <a:schemeClr val="tx1">
                    <a:lumMod val="65000"/>
                    <a:lumOff val="35000"/>
                  </a:schemeClr>
                </a:solidFill>
              </a:rPr>
              <a:t> </a:t>
            </a:r>
            <a:r>
              <a:rPr lang="en-US" sz="1800" dirty="0" err="1">
                <a:solidFill>
                  <a:schemeClr val="tx1">
                    <a:lumMod val="65000"/>
                    <a:lumOff val="35000"/>
                  </a:schemeClr>
                </a:solidFill>
              </a:rPr>
              <a:t>igitur</a:t>
            </a:r>
            <a:r>
              <a:rPr lang="en-US" sz="1800" dirty="0">
                <a:solidFill>
                  <a:schemeClr val="tx1">
                    <a:lumMod val="65000"/>
                    <a:lumOff val="35000"/>
                  </a:schemeClr>
                </a:solidFill>
              </a:rPr>
              <a:t>, </a:t>
            </a:r>
            <a:r>
              <a:rPr lang="en-US" sz="1800" dirty="0" err="1">
                <a:solidFill>
                  <a:schemeClr val="tx1">
                    <a:lumMod val="65000"/>
                    <a:lumOff val="35000"/>
                  </a:schemeClr>
                </a:solidFill>
              </a:rPr>
              <a:t>inquam</a:t>
            </a:r>
            <a:r>
              <a:rPr lang="en-US" sz="1800" dirty="0">
                <a:solidFill>
                  <a:schemeClr val="tx1">
                    <a:lumMod val="65000"/>
                    <a:lumOff val="35000"/>
                  </a:schemeClr>
                </a:solidFill>
              </a:rPr>
              <a:t>, Hieronymus </a:t>
            </a:r>
            <a:r>
              <a:rPr lang="en-US" sz="1800" dirty="0" err="1">
                <a:solidFill>
                  <a:schemeClr val="tx1">
                    <a:lumMod val="65000"/>
                    <a:lumOff val="35000"/>
                  </a:schemeClr>
                </a:solidFill>
              </a:rPr>
              <a:t>Rhodius</a:t>
            </a:r>
            <a:r>
              <a:rPr lang="en-US" sz="1800" dirty="0">
                <a:solidFill>
                  <a:schemeClr val="tx1">
                    <a:lumMod val="65000"/>
                    <a:lumOff val="35000"/>
                  </a:schemeClr>
                </a:solidFill>
              </a:rPr>
              <a:t> quid </a:t>
            </a:r>
            <a:r>
              <a:rPr lang="en-US" sz="1800" dirty="0" err="1">
                <a:solidFill>
                  <a:schemeClr val="tx1">
                    <a:lumMod val="65000"/>
                    <a:lumOff val="35000"/>
                  </a:schemeClr>
                </a:solidFill>
              </a:rPr>
              <a:t>dicat</a:t>
            </a:r>
            <a:r>
              <a:rPr lang="en-US" sz="1800" dirty="0">
                <a:solidFill>
                  <a:schemeClr val="tx1">
                    <a:lumMod val="65000"/>
                    <a:lumOff val="35000"/>
                  </a:schemeClr>
                </a:solidFill>
              </a:rPr>
              <a:t> </a:t>
            </a:r>
            <a:r>
              <a:rPr lang="en-US" sz="1800" dirty="0" err="1">
                <a:solidFill>
                  <a:schemeClr val="tx1">
                    <a:lumMod val="65000"/>
                    <a:lumOff val="35000"/>
                  </a:schemeClr>
                </a:solidFill>
              </a:rPr>
              <a:t>esse</a:t>
            </a:r>
            <a:r>
              <a:rPr lang="en-US" sz="1800" dirty="0">
                <a:solidFill>
                  <a:schemeClr val="tx1">
                    <a:lumMod val="65000"/>
                    <a:lumOff val="35000"/>
                  </a:schemeClr>
                </a:solidFill>
              </a:rPr>
              <a:t> summum </a:t>
            </a:r>
            <a:r>
              <a:rPr lang="en-US" sz="1800" dirty="0" err="1">
                <a:solidFill>
                  <a:schemeClr val="tx1">
                    <a:lumMod val="65000"/>
                    <a:lumOff val="35000"/>
                  </a:schemeClr>
                </a:solidFill>
              </a:rPr>
              <a:t>bonum</a:t>
            </a:r>
            <a:r>
              <a:rPr lang="en-US" sz="1800" dirty="0">
                <a:solidFill>
                  <a:schemeClr val="tx1">
                    <a:lumMod val="65000"/>
                    <a:lumOff val="35000"/>
                  </a:schemeClr>
                </a:solidFill>
              </a:rPr>
              <a:t>, quo </a:t>
            </a:r>
            <a:r>
              <a:rPr lang="en-US" sz="1800" dirty="0" err="1">
                <a:solidFill>
                  <a:schemeClr val="tx1">
                    <a:lumMod val="65000"/>
                    <a:lumOff val="35000"/>
                  </a:schemeClr>
                </a:solidFill>
              </a:rPr>
              <a:t>putet</a:t>
            </a:r>
            <a:r>
              <a:rPr lang="en-US" sz="1800" dirty="0">
                <a:solidFill>
                  <a:schemeClr val="tx1">
                    <a:lumMod val="65000"/>
                    <a:lumOff val="35000"/>
                  </a:schemeClr>
                </a:solidFill>
              </a:rPr>
              <a:t> omnia </a:t>
            </a:r>
            <a:r>
              <a:rPr lang="en-US" sz="1800" dirty="0" err="1">
                <a:solidFill>
                  <a:schemeClr val="tx1">
                    <a:lumMod val="65000"/>
                    <a:lumOff val="35000"/>
                  </a:schemeClr>
                </a:solidFill>
              </a:rPr>
              <a:t>referri</a:t>
            </a:r>
            <a:r>
              <a:rPr lang="en-US" sz="1800" dirty="0">
                <a:solidFill>
                  <a:schemeClr val="tx1">
                    <a:lumMod val="65000"/>
                    <a:lumOff val="35000"/>
                  </a:schemeClr>
                </a:solidFill>
              </a:rPr>
              <a:t> </a:t>
            </a:r>
            <a:r>
              <a:rPr lang="en-US" sz="1800" dirty="0" err="1">
                <a:solidFill>
                  <a:schemeClr val="tx1">
                    <a:lumMod val="65000"/>
                    <a:lumOff val="35000"/>
                  </a:schemeClr>
                </a:solidFill>
              </a:rPr>
              <a:t>oportere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homines</a:t>
            </a:r>
            <a:r>
              <a:rPr lang="en-US" sz="1800" dirty="0">
                <a:solidFill>
                  <a:schemeClr val="tx1">
                    <a:lumMod val="65000"/>
                    <a:lumOff val="35000"/>
                  </a:schemeClr>
                </a:solidFill>
              </a:rPr>
              <a:t>,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philosophos</a:t>
            </a:r>
            <a:r>
              <a:rPr lang="en-US" sz="1800" dirty="0">
                <a:solidFill>
                  <a:schemeClr val="tx1">
                    <a:lumMod val="65000"/>
                    <a:lumOff val="35000"/>
                  </a:schemeClr>
                </a:solidFill>
              </a:rPr>
              <a:t> </a:t>
            </a:r>
            <a:r>
              <a:rPr lang="en-US" sz="1800" dirty="0" err="1">
                <a:solidFill>
                  <a:schemeClr val="tx1">
                    <a:lumMod val="65000"/>
                    <a:lumOff val="35000"/>
                  </a:schemeClr>
                </a:solidFill>
              </a:rPr>
              <a:t>loqui</a:t>
            </a:r>
            <a:r>
              <a:rPr lang="en-US" sz="1800" dirty="0">
                <a:solidFill>
                  <a:schemeClr val="tx1">
                    <a:lumMod val="65000"/>
                    <a:lumOff val="35000"/>
                  </a:schemeClr>
                </a:solidFill>
              </a:rPr>
              <a:t> </a:t>
            </a:r>
            <a:r>
              <a:rPr lang="en-US" sz="1800" dirty="0" err="1">
                <a:solidFill>
                  <a:schemeClr val="tx1">
                    <a:lumMod val="65000"/>
                    <a:lumOff val="35000"/>
                  </a:schemeClr>
                </a:solidFill>
              </a:rPr>
              <a:t>putas</a:t>
            </a:r>
            <a:r>
              <a:rPr lang="en-US" sz="1800" dirty="0">
                <a:solidFill>
                  <a:schemeClr val="tx1">
                    <a:lumMod val="65000"/>
                    <a:lumOff val="35000"/>
                  </a:schemeClr>
                </a:solidFill>
              </a:rPr>
              <a:t> </a:t>
            </a:r>
            <a:r>
              <a:rPr lang="en-US" sz="1800" dirty="0" err="1">
                <a:solidFill>
                  <a:schemeClr val="tx1">
                    <a:lumMod val="65000"/>
                    <a:lumOff val="35000"/>
                  </a:schemeClr>
                </a:solidFill>
              </a:rPr>
              <a:t>oportere</a:t>
            </a:r>
            <a:r>
              <a:rPr lang="en-US" sz="1800" dirty="0">
                <a:solidFill>
                  <a:schemeClr val="tx1">
                    <a:lumMod val="65000"/>
                    <a:lumOff val="35000"/>
                  </a:schemeClr>
                </a:solidFill>
              </a:rPr>
              <a:t>? </a:t>
            </a:r>
          </a:p>
          <a:p>
            <a:pPr algn="l">
              <a:lnSpc>
                <a:spcPct val="100000"/>
              </a:lnSpc>
            </a:pPr>
            <a:r>
              <a:rPr lang="en-US" sz="1800" dirty="0">
                <a:solidFill>
                  <a:schemeClr val="tx1">
                    <a:lumMod val="65000"/>
                    <a:lumOff val="35000"/>
                  </a:schemeClr>
                </a:solidFill>
              </a:rPr>
              <a:t>At modo </a:t>
            </a:r>
            <a:r>
              <a:rPr lang="en-US" sz="1800" dirty="0" err="1">
                <a:solidFill>
                  <a:schemeClr val="tx1">
                    <a:lumMod val="65000"/>
                    <a:lumOff val="35000"/>
                  </a:schemeClr>
                </a:solidFill>
              </a:rPr>
              <a:t>dixeras</a:t>
            </a:r>
            <a:r>
              <a:rPr lang="en-US" sz="1800" dirty="0">
                <a:solidFill>
                  <a:schemeClr val="tx1">
                    <a:lumMod val="65000"/>
                    <a:lumOff val="35000"/>
                  </a:schemeClr>
                </a:solidFill>
              </a:rPr>
              <a:t> nihil in </a:t>
            </a:r>
            <a:r>
              <a:rPr lang="en-US" sz="1800" dirty="0" err="1">
                <a:solidFill>
                  <a:schemeClr val="tx1">
                    <a:lumMod val="65000"/>
                    <a:lumOff val="35000"/>
                  </a:schemeClr>
                </a:solidFill>
              </a:rPr>
              <a:t>istis</a:t>
            </a:r>
            <a:r>
              <a:rPr lang="en-US" sz="1800" dirty="0">
                <a:solidFill>
                  <a:schemeClr val="tx1">
                    <a:lumMod val="65000"/>
                    <a:lumOff val="35000"/>
                  </a:schemeClr>
                </a:solidFill>
              </a:rPr>
              <a:t> rebus </a:t>
            </a:r>
            <a:r>
              <a:rPr lang="en-US" sz="1800" dirty="0" err="1">
                <a:solidFill>
                  <a:schemeClr val="tx1">
                    <a:lumMod val="65000"/>
                    <a:lumOff val="35000"/>
                  </a:schemeClr>
                </a:solidFill>
              </a:rPr>
              <a:t>esse</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interesset</a:t>
            </a:r>
            <a:r>
              <a:rPr lang="en-US" sz="1800" dirty="0">
                <a:solidFill>
                  <a:schemeClr val="tx1">
                    <a:lumMod val="65000"/>
                    <a:lumOff val="35000"/>
                  </a:schemeClr>
                </a:solidFill>
              </a:rPr>
              <a:t>. </a:t>
            </a:r>
            <a:r>
              <a:rPr lang="en-US" sz="1800" dirty="0" err="1">
                <a:solidFill>
                  <a:schemeClr val="tx1">
                    <a:lumMod val="65000"/>
                    <a:lumOff val="35000"/>
                  </a:schemeClr>
                </a:solidFill>
              </a:rPr>
              <a:t>Scientiam</a:t>
            </a:r>
            <a:r>
              <a:rPr lang="en-US" sz="1800" dirty="0">
                <a:solidFill>
                  <a:schemeClr val="tx1">
                    <a:lumMod val="65000"/>
                    <a:lumOff val="35000"/>
                  </a:schemeClr>
                </a:solidFill>
              </a:rPr>
              <a:t> </a:t>
            </a:r>
            <a:r>
              <a:rPr lang="en-US" sz="1800" dirty="0" err="1">
                <a:solidFill>
                  <a:schemeClr val="tx1">
                    <a:lumMod val="65000"/>
                    <a:lumOff val="35000"/>
                  </a:schemeClr>
                </a:solidFill>
              </a:rPr>
              <a:t>pollicentur</a:t>
            </a:r>
            <a:r>
              <a:rPr lang="en-US" sz="1800" dirty="0">
                <a:solidFill>
                  <a:schemeClr val="tx1">
                    <a:lumMod val="65000"/>
                    <a:lumOff val="35000"/>
                  </a:schemeClr>
                </a:solidFill>
              </a:rPr>
              <a:t>, </a:t>
            </a:r>
            <a:r>
              <a:rPr lang="en-US" sz="1800" dirty="0" err="1">
                <a:solidFill>
                  <a:schemeClr val="tx1">
                    <a:lumMod val="65000"/>
                    <a:lumOff val="35000"/>
                  </a:schemeClr>
                </a:solidFill>
              </a:rPr>
              <a:t>quam</a:t>
            </a:r>
            <a:r>
              <a:rPr lang="en-US" sz="1800" dirty="0">
                <a:solidFill>
                  <a:schemeClr val="tx1">
                    <a:lumMod val="65000"/>
                    <a:lumOff val="35000"/>
                  </a:schemeClr>
                </a:solidFill>
              </a:rPr>
              <a:t> non </a:t>
            </a:r>
            <a:r>
              <a:rPr lang="en-US" sz="1800" dirty="0" err="1">
                <a:solidFill>
                  <a:schemeClr val="tx1">
                    <a:lumMod val="65000"/>
                    <a:lumOff val="35000"/>
                  </a:schemeClr>
                </a:solidFill>
              </a:rPr>
              <a:t>erat</a:t>
            </a:r>
            <a:r>
              <a:rPr lang="en-US" sz="1800" dirty="0">
                <a:solidFill>
                  <a:schemeClr val="tx1">
                    <a:lumMod val="65000"/>
                    <a:lumOff val="35000"/>
                  </a:schemeClr>
                </a:solidFill>
              </a:rPr>
              <a:t> </a:t>
            </a:r>
            <a:r>
              <a:rPr lang="en-US" sz="1800" dirty="0" err="1">
                <a:solidFill>
                  <a:schemeClr val="tx1">
                    <a:lumMod val="65000"/>
                    <a:lumOff val="35000"/>
                  </a:schemeClr>
                </a:solidFill>
              </a:rPr>
              <a:t>mirum</a:t>
            </a:r>
            <a:r>
              <a:rPr lang="en-US" sz="1800" dirty="0">
                <a:solidFill>
                  <a:schemeClr val="tx1">
                    <a:lumMod val="65000"/>
                    <a:lumOff val="35000"/>
                  </a:schemeClr>
                </a:solidFill>
              </a:rPr>
              <a:t> </a:t>
            </a:r>
            <a:r>
              <a:rPr lang="en-US" sz="1800" dirty="0" err="1">
                <a:solidFill>
                  <a:schemeClr val="tx1">
                    <a:lumMod val="65000"/>
                    <a:lumOff val="35000"/>
                  </a:schemeClr>
                </a:solidFill>
              </a:rPr>
              <a:t>sapientiae</a:t>
            </a:r>
            <a:r>
              <a:rPr lang="en-US" sz="1800" dirty="0">
                <a:solidFill>
                  <a:schemeClr val="tx1">
                    <a:lumMod val="65000"/>
                    <a:lumOff val="35000"/>
                  </a:schemeClr>
                </a:solidFill>
              </a:rPr>
              <a:t> </a:t>
            </a:r>
            <a:r>
              <a:rPr lang="en-US" sz="1800" dirty="0" err="1">
                <a:solidFill>
                  <a:schemeClr val="tx1">
                    <a:lumMod val="65000"/>
                    <a:lumOff val="35000"/>
                  </a:schemeClr>
                </a:solidFill>
              </a:rPr>
              <a:t>cupido</a:t>
            </a:r>
            <a:r>
              <a:rPr lang="en-US" sz="1800" dirty="0">
                <a:solidFill>
                  <a:schemeClr val="tx1">
                    <a:lumMod val="65000"/>
                    <a:lumOff val="35000"/>
                  </a:schemeClr>
                </a:solidFill>
              </a:rPr>
              <a:t> patria </a:t>
            </a:r>
            <a:r>
              <a:rPr lang="en-US" sz="1800" dirty="0" err="1">
                <a:solidFill>
                  <a:schemeClr val="tx1">
                    <a:lumMod val="65000"/>
                    <a:lumOff val="35000"/>
                  </a:schemeClr>
                </a:solidFill>
              </a:rPr>
              <a:t>esse</a:t>
            </a:r>
            <a:r>
              <a:rPr lang="en-US" sz="1800" dirty="0">
                <a:solidFill>
                  <a:schemeClr val="tx1">
                    <a:lumMod val="65000"/>
                    <a:lumOff val="35000"/>
                  </a:schemeClr>
                </a:solidFill>
              </a:rPr>
              <a:t> </a:t>
            </a:r>
            <a:r>
              <a:rPr lang="en-US" sz="1800" dirty="0" err="1">
                <a:solidFill>
                  <a:schemeClr val="tx1">
                    <a:lumMod val="65000"/>
                    <a:lumOff val="35000"/>
                  </a:schemeClr>
                </a:solidFill>
              </a:rPr>
              <a:t>cariorem</a:t>
            </a:r>
            <a:r>
              <a:rPr lang="en-US" sz="1800" dirty="0">
                <a:solidFill>
                  <a:schemeClr val="tx1">
                    <a:lumMod val="65000"/>
                    <a:lumOff val="35000"/>
                  </a:schemeClr>
                </a:solidFill>
              </a:rPr>
              <a:t>. </a:t>
            </a:r>
            <a:r>
              <a:rPr lang="en-US" sz="1800" i="1" dirty="0">
                <a:solidFill>
                  <a:schemeClr val="tx1">
                    <a:lumMod val="65000"/>
                    <a:lumOff val="35000"/>
                  </a:schemeClr>
                </a:solidFill>
              </a:rPr>
              <a:t>Beatus </a:t>
            </a:r>
            <a:r>
              <a:rPr lang="en-US" sz="1800" i="1" dirty="0" err="1">
                <a:solidFill>
                  <a:schemeClr val="tx1">
                    <a:lumMod val="65000"/>
                    <a:lumOff val="35000"/>
                  </a:schemeClr>
                </a:solidFill>
              </a:rPr>
              <a:t>sibi</a:t>
            </a:r>
            <a:r>
              <a:rPr lang="en-US" sz="1800" i="1" dirty="0">
                <a:solidFill>
                  <a:schemeClr val="tx1">
                    <a:lumMod val="65000"/>
                    <a:lumOff val="35000"/>
                  </a:schemeClr>
                </a:solidFill>
              </a:rPr>
              <a:t> </a:t>
            </a:r>
            <a:r>
              <a:rPr lang="en-US" sz="1800" i="1" dirty="0" err="1">
                <a:solidFill>
                  <a:schemeClr val="tx1">
                    <a:lumMod val="65000"/>
                    <a:lumOff val="35000"/>
                  </a:schemeClr>
                </a:solidFill>
              </a:rPr>
              <a:t>videtur</a:t>
            </a:r>
            <a:r>
              <a:rPr lang="en-US" sz="1800" i="1" dirty="0">
                <a:solidFill>
                  <a:schemeClr val="tx1">
                    <a:lumMod val="65000"/>
                    <a:lumOff val="35000"/>
                  </a:schemeClr>
                </a:solidFill>
              </a:rPr>
              <a:t> </a:t>
            </a:r>
            <a:r>
              <a:rPr lang="en-US" sz="1800" i="1" dirty="0" err="1">
                <a:solidFill>
                  <a:schemeClr val="tx1">
                    <a:lumMod val="65000"/>
                    <a:lumOff val="35000"/>
                  </a:schemeClr>
                </a:solidFill>
              </a:rPr>
              <a:t>esse</a:t>
            </a:r>
            <a:r>
              <a:rPr lang="en-US" sz="1800" i="1" dirty="0">
                <a:solidFill>
                  <a:schemeClr val="tx1">
                    <a:lumMod val="65000"/>
                    <a:lumOff val="35000"/>
                  </a:schemeClr>
                </a:solidFill>
              </a:rPr>
              <a:t> </a:t>
            </a:r>
            <a:r>
              <a:rPr lang="en-US" sz="1800" i="1" dirty="0" err="1">
                <a:solidFill>
                  <a:schemeClr val="tx1">
                    <a:lumMod val="65000"/>
                    <a:lumOff val="35000"/>
                  </a:schemeClr>
                </a:solidFill>
              </a:rPr>
              <a:t>moriens</a:t>
            </a:r>
            <a:r>
              <a:rPr lang="en-US" sz="1800" i="1" dirty="0">
                <a:solidFill>
                  <a:schemeClr val="tx1">
                    <a:lumMod val="65000"/>
                    <a:lumOff val="35000"/>
                  </a:schemeClr>
                </a:solidFill>
              </a:rPr>
              <a:t>.</a:t>
            </a:r>
            <a:r>
              <a:rPr lang="en-US" sz="1800" dirty="0">
                <a:solidFill>
                  <a:schemeClr val="tx1">
                    <a:lumMod val="65000"/>
                    <a:lumOff val="35000"/>
                  </a:schemeClr>
                </a:solidFill>
              </a:rPr>
              <a:t> Hoc non </a:t>
            </a:r>
            <a:r>
              <a:rPr lang="en-US" sz="1800" dirty="0" err="1">
                <a:solidFill>
                  <a:schemeClr val="tx1">
                    <a:lumMod val="65000"/>
                    <a:lumOff val="35000"/>
                  </a:schemeClr>
                </a:solidFill>
              </a:rPr>
              <a:t>est</a:t>
            </a:r>
            <a:r>
              <a:rPr lang="en-US" sz="1800" dirty="0">
                <a:solidFill>
                  <a:schemeClr val="tx1">
                    <a:lumMod val="65000"/>
                    <a:lumOff val="35000"/>
                  </a:schemeClr>
                </a:solidFill>
              </a:rPr>
              <a:t> positum in nostra </a:t>
            </a:r>
            <a:r>
              <a:rPr lang="en-US" sz="1800" dirty="0" err="1">
                <a:solidFill>
                  <a:schemeClr val="tx1">
                    <a:lumMod val="65000"/>
                    <a:lumOff val="35000"/>
                  </a:schemeClr>
                </a:solidFill>
              </a:rPr>
              <a:t>actione</a:t>
            </a:r>
            <a:r>
              <a:rPr lang="en-US" sz="18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598" y="1923473"/>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1371600"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rPr>
              <a:t>SUBTITLE</a:t>
            </a:r>
          </a:p>
        </p:txBody>
      </p:sp>
      <p:pic>
        <p:nvPicPr>
          <p:cNvPr id="9" name="Picture 8">
            <a:extLst>
              <a:ext uri="{FF2B5EF4-FFF2-40B4-BE49-F238E27FC236}">
                <a16:creationId xmlns:a16="http://schemas.microsoft.com/office/drawing/2014/main" id="{34636FCE-BAC4-D84E-B8C0-350DC9035D94}"/>
              </a:ext>
              <a:ext uri="{C183D7F6-B498-43B3-948B-1728B52AA6E4}">
                <adec:decorative xmlns:adec="http://schemas.microsoft.com/office/drawing/2017/decorative" val="1"/>
              </a:ext>
            </a:extLst>
          </p:cNvPr>
          <p:cNvPicPr>
            <a:picLocks noChangeAspect="1"/>
          </p:cNvPicPr>
          <p:nvPr/>
        </p:nvPicPr>
        <p:blipFill>
          <a:blip r:embed="rId4"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39882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2734055" y="914400"/>
            <a:ext cx="7925923" cy="914400"/>
          </a:xfrm>
        </p:spPr>
        <p:txBody>
          <a:bodyPr lIns="0" rIns="0">
            <a:noAutofit/>
          </a:bodyPr>
          <a:lstStyle/>
          <a:p>
            <a:pPr algn="l"/>
            <a:r>
              <a:rPr lang="en-US" b="1" spc="-150" dirty="0">
                <a:solidFill>
                  <a:schemeClr val="tx1">
                    <a:lumMod val="75000"/>
                    <a:lumOff val="25000"/>
                  </a:schemeClr>
                </a:solidFill>
                <a:cs typeface="Calibri" panose="020F0502020204030204" pitchFamily="34" charset="0"/>
              </a:rPr>
              <a:t>Click here for heading</a:t>
            </a:r>
          </a:p>
        </p:txBody>
      </p:sp>
      <p:sp>
        <p:nvSpPr>
          <p:cNvPr id="11" name="Subtitle 2">
            <a:extLst>
              <a:ext uri="{FF2B5EF4-FFF2-40B4-BE49-F238E27FC236}">
                <a16:creationId xmlns:a16="http://schemas.microsoft.com/office/drawing/2014/main" id="{540D1D29-5422-3C45-AE18-D2704579EA3C}"/>
              </a:ext>
            </a:extLst>
          </p:cNvPr>
          <p:cNvSpPr txBox="1">
            <a:spLocks/>
          </p:cNvSpPr>
          <p:nvPr/>
        </p:nvSpPr>
        <p:spPr>
          <a:xfrm>
            <a:off x="2734056" y="566928"/>
            <a:ext cx="1216152" cy="347472"/>
          </a:xfrm>
          <a:prstGeom prst="rect">
            <a:avLst/>
          </a:prstGeom>
        </p:spPr>
        <p:txBody>
          <a:bodyPr vert="horz" lIns="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tx1">
                    <a:lumMod val="50000"/>
                    <a:lumOff val="50000"/>
                  </a:schemeClr>
                </a:solidFill>
              </a:rPr>
              <a:t>SUBTITLE</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2438400" y="2668515"/>
            <a:ext cx="7315200" cy="1674888"/>
          </a:xfrm>
          <a:prstGeom prst="rect">
            <a:avLst/>
          </a:prstGeom>
        </p:spPr>
        <p:txBody>
          <a:bodyPr vert="horz" lIns="9144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dirty="0">
                <a:solidFill>
                  <a:schemeClr val="tx1">
                    <a:lumMod val="65000"/>
                    <a:lumOff val="35000"/>
                  </a:schemeClr>
                </a:solidFill>
              </a:rPr>
              <a:t>Lorem ipsum dolor sit </a:t>
            </a:r>
            <a:r>
              <a:rPr lang="en-US" sz="1800" dirty="0" err="1">
                <a:solidFill>
                  <a:schemeClr val="tx1">
                    <a:lumMod val="65000"/>
                    <a:lumOff val="35000"/>
                  </a:schemeClr>
                </a:solidFill>
              </a:rPr>
              <a:t>amet</a:t>
            </a:r>
            <a:r>
              <a:rPr lang="en-US" sz="1800" dirty="0">
                <a:solidFill>
                  <a:schemeClr val="tx1">
                    <a:lumMod val="65000"/>
                    <a:lumOff val="35000"/>
                  </a:schemeClr>
                </a:solidFill>
              </a:rPr>
              <a:t>, </a:t>
            </a:r>
            <a:r>
              <a:rPr lang="en-US" sz="1800" dirty="0" err="1">
                <a:solidFill>
                  <a:schemeClr val="tx1">
                    <a:lumMod val="65000"/>
                    <a:lumOff val="35000"/>
                  </a:schemeClr>
                </a:solidFill>
              </a:rPr>
              <a:t>consectetur</a:t>
            </a:r>
            <a:r>
              <a:rPr lang="en-US" sz="1800" dirty="0">
                <a:solidFill>
                  <a:schemeClr val="tx1">
                    <a:lumMod val="65000"/>
                    <a:lumOff val="35000"/>
                  </a:schemeClr>
                </a:solidFill>
              </a:rPr>
              <a:t> </a:t>
            </a:r>
            <a:r>
              <a:rPr lang="en-US" sz="1800" dirty="0" err="1">
                <a:solidFill>
                  <a:schemeClr val="tx1">
                    <a:lumMod val="65000"/>
                    <a:lumOff val="35000"/>
                  </a:schemeClr>
                </a:solidFill>
              </a:rPr>
              <a:t>adipiscing</a:t>
            </a:r>
            <a:r>
              <a:rPr lang="en-US" sz="1800" dirty="0">
                <a:solidFill>
                  <a:schemeClr val="tx1">
                    <a:lumMod val="65000"/>
                    <a:lumOff val="35000"/>
                  </a:schemeClr>
                </a:solidFill>
              </a:rPr>
              <a:t> </a:t>
            </a:r>
            <a:r>
              <a:rPr lang="en-US" sz="1800" dirty="0" err="1">
                <a:solidFill>
                  <a:schemeClr val="tx1">
                    <a:lumMod val="65000"/>
                    <a:lumOff val="35000"/>
                  </a:schemeClr>
                </a:solidFill>
              </a:rPr>
              <a:t>elit</a:t>
            </a:r>
            <a:r>
              <a:rPr lang="en-US" sz="1800" dirty="0">
                <a:solidFill>
                  <a:schemeClr val="tx1">
                    <a:lumMod val="65000"/>
                    <a:lumOff val="35000"/>
                  </a:schemeClr>
                </a:solidFill>
              </a:rPr>
              <a:t>. Cur post Tarentum ad </a:t>
            </a:r>
            <a:r>
              <a:rPr lang="en-US" sz="1800" dirty="0" err="1">
                <a:solidFill>
                  <a:schemeClr val="tx1">
                    <a:lumMod val="65000"/>
                    <a:lumOff val="35000"/>
                  </a:schemeClr>
                </a:solidFill>
              </a:rPr>
              <a:t>Archytam</a:t>
            </a:r>
            <a:r>
              <a:rPr lang="en-US" sz="1800" dirty="0">
                <a:solidFill>
                  <a:schemeClr val="tx1">
                    <a:lumMod val="65000"/>
                    <a:lumOff val="35000"/>
                  </a:schemeClr>
                </a:solidFill>
              </a:rPr>
              <a:t>? Quantum </a:t>
            </a:r>
            <a:r>
              <a:rPr lang="en-US" sz="1800" dirty="0" err="1">
                <a:solidFill>
                  <a:schemeClr val="tx1">
                    <a:lumMod val="65000"/>
                    <a:lumOff val="35000"/>
                  </a:schemeClr>
                </a:solidFill>
              </a:rPr>
              <a:t>Aristoxeni</a:t>
            </a:r>
            <a:r>
              <a:rPr lang="en-US" sz="1800" dirty="0">
                <a:solidFill>
                  <a:schemeClr val="tx1">
                    <a:lumMod val="65000"/>
                    <a:lumOff val="35000"/>
                  </a:schemeClr>
                </a:solidFill>
              </a:rPr>
              <a:t> ingenium </a:t>
            </a:r>
            <a:r>
              <a:rPr lang="en-US" sz="1800" dirty="0" err="1">
                <a:solidFill>
                  <a:schemeClr val="tx1">
                    <a:lumMod val="65000"/>
                    <a:lumOff val="35000"/>
                  </a:schemeClr>
                </a:solidFill>
              </a:rPr>
              <a:t>consumptum</a:t>
            </a:r>
            <a:r>
              <a:rPr lang="en-US" sz="1800" dirty="0">
                <a:solidFill>
                  <a:schemeClr val="tx1">
                    <a:lumMod val="65000"/>
                    <a:lumOff val="35000"/>
                  </a:schemeClr>
                </a:solidFill>
              </a:rPr>
              <a:t> </a:t>
            </a:r>
            <a:r>
              <a:rPr lang="en-US" sz="1800" dirty="0" err="1">
                <a:solidFill>
                  <a:schemeClr val="tx1">
                    <a:lumMod val="65000"/>
                    <a:lumOff val="35000"/>
                  </a:schemeClr>
                </a:solidFill>
              </a:rPr>
              <a:t>videmus</a:t>
            </a:r>
            <a:r>
              <a:rPr lang="en-US" sz="1800" dirty="0">
                <a:solidFill>
                  <a:schemeClr val="tx1">
                    <a:lumMod val="65000"/>
                    <a:lumOff val="35000"/>
                  </a:schemeClr>
                </a:solidFill>
              </a:rPr>
              <a:t> in </a:t>
            </a:r>
            <a:r>
              <a:rPr lang="en-US" sz="1800" dirty="0" err="1">
                <a:solidFill>
                  <a:schemeClr val="tx1">
                    <a:lumMod val="65000"/>
                    <a:lumOff val="35000"/>
                  </a:schemeClr>
                </a:solidFill>
              </a:rPr>
              <a:t>musicis</a:t>
            </a:r>
            <a:r>
              <a:rPr lang="en-US" sz="1800" dirty="0">
                <a:solidFill>
                  <a:schemeClr val="tx1">
                    <a:lumMod val="65000"/>
                    <a:lumOff val="35000"/>
                  </a:schemeClr>
                </a:solidFill>
              </a:rPr>
              <a:t>? Et </a:t>
            </a:r>
            <a:r>
              <a:rPr lang="en-US" sz="1800" dirty="0" err="1">
                <a:solidFill>
                  <a:schemeClr val="tx1">
                    <a:lumMod val="65000"/>
                    <a:lumOff val="35000"/>
                  </a:schemeClr>
                </a:solidFill>
              </a:rPr>
              <a:t>quod</a:t>
            </a:r>
            <a:r>
              <a:rPr lang="en-US" sz="1800" dirty="0">
                <a:solidFill>
                  <a:schemeClr val="tx1">
                    <a:lumMod val="65000"/>
                    <a:lumOff val="35000"/>
                  </a:schemeClr>
                </a:solidFill>
              </a:rPr>
              <a:t> </a:t>
            </a:r>
            <a:r>
              <a:rPr lang="en-US" sz="1800" dirty="0" err="1">
                <a:solidFill>
                  <a:schemeClr val="tx1">
                    <a:lumMod val="65000"/>
                    <a:lumOff val="35000"/>
                  </a:schemeClr>
                </a:solidFill>
              </a:rPr>
              <a:t>est</a:t>
            </a:r>
            <a:r>
              <a:rPr lang="en-US" sz="1800" dirty="0">
                <a:solidFill>
                  <a:schemeClr val="tx1">
                    <a:lumMod val="65000"/>
                    <a:lumOff val="35000"/>
                  </a:schemeClr>
                </a:solidFill>
              </a:rPr>
              <a:t> </a:t>
            </a:r>
            <a:r>
              <a:rPr lang="en-US" sz="1800" dirty="0" err="1">
                <a:solidFill>
                  <a:schemeClr val="tx1">
                    <a:lumMod val="65000"/>
                    <a:lumOff val="35000"/>
                  </a:schemeClr>
                </a:solidFill>
              </a:rPr>
              <a:t>munus</a:t>
            </a:r>
            <a:r>
              <a:rPr lang="en-US" sz="1800" dirty="0">
                <a:solidFill>
                  <a:schemeClr val="tx1">
                    <a:lumMod val="65000"/>
                    <a:lumOff val="35000"/>
                  </a:schemeClr>
                </a:solidFill>
              </a:rPr>
              <a:t>, </a:t>
            </a:r>
            <a:r>
              <a:rPr lang="en-US" sz="1800" dirty="0" err="1">
                <a:solidFill>
                  <a:schemeClr val="tx1">
                    <a:lumMod val="65000"/>
                    <a:lumOff val="35000"/>
                  </a:schemeClr>
                </a:solidFill>
              </a:rPr>
              <a:t>quod</a:t>
            </a:r>
            <a:r>
              <a:rPr lang="en-US" sz="1800" dirty="0">
                <a:solidFill>
                  <a:schemeClr val="tx1">
                    <a:lumMod val="65000"/>
                    <a:lumOff val="35000"/>
                  </a:schemeClr>
                </a:solidFill>
              </a:rPr>
              <a:t> opus </a:t>
            </a:r>
            <a:r>
              <a:rPr lang="en-US" sz="1800" dirty="0" err="1">
                <a:solidFill>
                  <a:schemeClr val="tx1">
                    <a:lumMod val="65000"/>
                    <a:lumOff val="35000"/>
                  </a:schemeClr>
                </a:solidFill>
              </a:rPr>
              <a:t>sapientiae</a:t>
            </a:r>
            <a:r>
              <a:rPr lang="en-US" sz="1800" dirty="0">
                <a:solidFill>
                  <a:schemeClr val="tx1">
                    <a:lumMod val="65000"/>
                    <a:lumOff val="35000"/>
                  </a:schemeClr>
                </a:solidFill>
              </a:rPr>
              <a:t>? Duo Reges: </a:t>
            </a:r>
            <a:r>
              <a:rPr lang="en-US" sz="1800" dirty="0" err="1">
                <a:solidFill>
                  <a:schemeClr val="tx1">
                    <a:lumMod val="65000"/>
                    <a:lumOff val="35000"/>
                  </a:schemeClr>
                </a:solidFill>
              </a:rPr>
              <a:t>constructio</a:t>
            </a:r>
            <a:r>
              <a:rPr lang="en-US" sz="1800" dirty="0">
                <a:solidFill>
                  <a:schemeClr val="tx1">
                    <a:lumMod val="65000"/>
                    <a:lumOff val="35000"/>
                  </a:schemeClr>
                </a:solidFill>
              </a:rPr>
              <a:t> </a:t>
            </a:r>
            <a:r>
              <a:rPr lang="en-US" sz="1800" dirty="0" err="1">
                <a:solidFill>
                  <a:schemeClr val="tx1">
                    <a:lumMod val="65000"/>
                    <a:lumOff val="35000"/>
                  </a:schemeClr>
                </a:solidFill>
              </a:rPr>
              <a:t>interrete</a:t>
            </a:r>
            <a:r>
              <a:rPr lang="en-US" sz="1800" dirty="0">
                <a:solidFill>
                  <a:schemeClr val="tx1">
                    <a:lumMod val="65000"/>
                    <a:lumOff val="35000"/>
                  </a:schemeClr>
                </a:solidFill>
              </a:rPr>
              <a:t>. </a:t>
            </a:r>
            <a:r>
              <a:rPr lang="en-US" sz="1800" b="1" dirty="0">
                <a:solidFill>
                  <a:schemeClr val="tx1">
                    <a:lumMod val="65000"/>
                    <a:lumOff val="35000"/>
                  </a:schemeClr>
                </a:solidFill>
              </a:rPr>
              <a:t>Sed </a:t>
            </a:r>
            <a:r>
              <a:rPr lang="en-US" sz="1800" b="1" dirty="0" err="1">
                <a:solidFill>
                  <a:schemeClr val="tx1">
                    <a:lumMod val="65000"/>
                    <a:lumOff val="35000"/>
                  </a:schemeClr>
                </a:solidFill>
              </a:rPr>
              <a:t>tamen</a:t>
            </a:r>
            <a:r>
              <a:rPr lang="en-US" sz="1800" b="1" dirty="0">
                <a:solidFill>
                  <a:schemeClr val="tx1">
                    <a:lumMod val="65000"/>
                    <a:lumOff val="35000"/>
                  </a:schemeClr>
                </a:solidFill>
              </a:rPr>
              <a:t> </a:t>
            </a:r>
            <a:r>
              <a:rPr lang="en-US" sz="1800" b="1" dirty="0" err="1">
                <a:solidFill>
                  <a:schemeClr val="tx1">
                    <a:lumMod val="65000"/>
                    <a:lumOff val="35000"/>
                  </a:schemeClr>
                </a:solidFill>
              </a:rPr>
              <a:t>intellego</a:t>
            </a:r>
            <a:r>
              <a:rPr lang="en-US" sz="1800" b="1" dirty="0">
                <a:solidFill>
                  <a:schemeClr val="tx1">
                    <a:lumMod val="65000"/>
                    <a:lumOff val="35000"/>
                  </a:schemeClr>
                </a:solidFill>
              </a:rPr>
              <a:t> quid </a:t>
            </a:r>
            <a:r>
              <a:rPr lang="en-US" sz="1800" b="1" dirty="0" err="1">
                <a:solidFill>
                  <a:schemeClr val="tx1">
                    <a:lumMod val="65000"/>
                    <a:lumOff val="35000"/>
                  </a:schemeClr>
                </a:solidFill>
              </a:rPr>
              <a:t>velit</a:t>
            </a:r>
            <a:r>
              <a:rPr lang="en-US" sz="1800" b="1" dirty="0">
                <a:solidFill>
                  <a:schemeClr val="tx1">
                    <a:lumMod val="65000"/>
                    <a:lumOff val="35000"/>
                  </a:schemeClr>
                </a:solidFill>
              </a:rPr>
              <a:t>.</a:t>
            </a:r>
            <a:r>
              <a:rPr lang="en-US" sz="1800" dirty="0">
                <a:solidFill>
                  <a:schemeClr val="tx1">
                    <a:lumMod val="65000"/>
                    <a:lumOff val="35000"/>
                  </a:schemeClr>
                </a:solidFill>
              </a:rPr>
              <a:t> Nobis </a:t>
            </a:r>
            <a:r>
              <a:rPr lang="en-US" sz="1800" dirty="0" err="1">
                <a:solidFill>
                  <a:schemeClr val="tx1">
                    <a:lumMod val="65000"/>
                    <a:lumOff val="35000"/>
                  </a:schemeClr>
                </a:solidFill>
              </a:rPr>
              <a:t>aliter</a:t>
            </a:r>
            <a:r>
              <a:rPr lang="en-US" sz="1800" dirty="0">
                <a:solidFill>
                  <a:schemeClr val="tx1">
                    <a:lumMod val="65000"/>
                    <a:lumOff val="35000"/>
                  </a:schemeClr>
                </a:solidFill>
              </a:rPr>
              <a:t> </a:t>
            </a:r>
            <a:r>
              <a:rPr lang="en-US" sz="1800" dirty="0" err="1">
                <a:solidFill>
                  <a:schemeClr val="tx1">
                    <a:lumMod val="65000"/>
                    <a:lumOff val="35000"/>
                  </a:schemeClr>
                </a:solidFill>
              </a:rPr>
              <a:t>videtur</a:t>
            </a:r>
            <a:r>
              <a:rPr lang="en-US" sz="1800" dirty="0">
                <a:solidFill>
                  <a:schemeClr val="tx1">
                    <a:lumMod val="65000"/>
                    <a:lumOff val="35000"/>
                  </a:schemeClr>
                </a:solidFill>
              </a:rPr>
              <a:t>, </a:t>
            </a:r>
            <a:r>
              <a:rPr lang="en-US" sz="1800" dirty="0" err="1">
                <a:solidFill>
                  <a:schemeClr val="tx1">
                    <a:lumMod val="65000"/>
                    <a:lumOff val="35000"/>
                  </a:schemeClr>
                </a:solidFill>
              </a:rPr>
              <a:t>recte</a:t>
            </a:r>
            <a:r>
              <a:rPr lang="en-US" sz="1800" dirty="0">
                <a:solidFill>
                  <a:schemeClr val="tx1">
                    <a:lumMod val="65000"/>
                    <a:lumOff val="35000"/>
                  </a:schemeClr>
                </a:solidFill>
              </a:rPr>
              <a:t> </a:t>
            </a:r>
            <a:r>
              <a:rPr lang="en-US" sz="1800" dirty="0" err="1">
                <a:solidFill>
                  <a:schemeClr val="tx1">
                    <a:lumMod val="65000"/>
                    <a:lumOff val="35000"/>
                  </a:schemeClr>
                </a:solidFill>
              </a:rPr>
              <a:t>secusne</a:t>
            </a:r>
            <a:r>
              <a:rPr lang="en-US" sz="1800" dirty="0">
                <a:solidFill>
                  <a:schemeClr val="tx1">
                    <a:lumMod val="65000"/>
                    <a:lumOff val="35000"/>
                  </a:schemeClr>
                </a:solidFill>
              </a:rPr>
              <a:t>, </a:t>
            </a:r>
            <a:r>
              <a:rPr lang="en-US" sz="1800" dirty="0" err="1">
                <a:solidFill>
                  <a:schemeClr val="tx1">
                    <a:lumMod val="65000"/>
                    <a:lumOff val="35000"/>
                  </a:schemeClr>
                </a:solidFill>
              </a:rPr>
              <a:t>postea</a:t>
            </a:r>
            <a:r>
              <a:rPr lang="en-US" sz="1800" dirty="0">
                <a:solidFill>
                  <a:schemeClr val="tx1">
                    <a:lumMod val="65000"/>
                    <a:lumOff val="35000"/>
                  </a:schemeClr>
                </a:solidFill>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5913353" y="1923473"/>
            <a:ext cx="365294" cy="45719"/>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9" name="Oval 8">
            <a:extLst>
              <a:ext uri="{FF2B5EF4-FFF2-40B4-BE49-F238E27FC236}">
                <a16:creationId xmlns:a16="http://schemas.microsoft.com/office/drawing/2014/main" id="{40934774-D063-3345-BADA-C905D5B66815}"/>
              </a:ext>
              <a:ext uri="{C183D7F6-B498-43B3-948B-1728B52AA6E4}">
                <adec:decorative xmlns:adec="http://schemas.microsoft.com/office/drawing/2017/decorative" val="1"/>
              </a:ext>
            </a:extLst>
          </p:cNvPr>
          <p:cNvSpPr/>
          <p:nvPr/>
        </p:nvSpPr>
        <p:spPr>
          <a:xfrm>
            <a:off x="2904744" y="4581572"/>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
            <a:extLst>
              <a:ext uri="{FF2B5EF4-FFF2-40B4-BE49-F238E27FC236}">
                <a16:creationId xmlns:a16="http://schemas.microsoft.com/office/drawing/2014/main" id="{32A9E1D3-0642-4146-8586-3B7F95A4C2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19514" y="4898822"/>
            <a:ext cx="540892" cy="565147"/>
          </a:xfrm>
          <a:prstGeom prst="rect">
            <a:avLst/>
          </a:prstGeom>
        </p:spPr>
      </p:pic>
      <p:sp>
        <p:nvSpPr>
          <p:cNvPr id="17" name="Subtitle 2">
            <a:extLst>
              <a:ext uri="{FF2B5EF4-FFF2-40B4-BE49-F238E27FC236}">
                <a16:creationId xmlns:a16="http://schemas.microsoft.com/office/drawing/2014/main" id="{AA3BD8E8-040B-EF48-A685-5D5C18E15D27}"/>
              </a:ext>
            </a:extLst>
          </p:cNvPr>
          <p:cNvSpPr txBox="1">
            <a:spLocks/>
          </p:cNvSpPr>
          <p:nvPr/>
        </p:nvSpPr>
        <p:spPr>
          <a:xfrm>
            <a:off x="2904744" y="5920954"/>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tx1">
                    <a:lumMod val="75000"/>
                    <a:lumOff val="25000"/>
                  </a:schemeClr>
                </a:solidFill>
              </a:rPr>
              <a:t>SUBTITLE</a:t>
            </a:r>
          </a:p>
        </p:txBody>
      </p:sp>
      <p:sp>
        <p:nvSpPr>
          <p:cNvPr id="20" name="Oval 19">
            <a:extLst>
              <a:ext uri="{FF2B5EF4-FFF2-40B4-BE49-F238E27FC236}">
                <a16:creationId xmlns:a16="http://schemas.microsoft.com/office/drawing/2014/main" id="{4FE09E55-8EA5-B647-8A17-677F62C49A1C}"/>
              </a:ext>
              <a:ext uri="{C183D7F6-B498-43B3-948B-1728B52AA6E4}">
                <adec:decorative xmlns:adec="http://schemas.microsoft.com/office/drawing/2017/decorative" val="1"/>
              </a:ext>
            </a:extLst>
          </p:cNvPr>
          <p:cNvSpPr/>
          <p:nvPr/>
        </p:nvSpPr>
        <p:spPr>
          <a:xfrm>
            <a:off x="5510784" y="4581572"/>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text, clipart">
            <a:extLst>
              <a:ext uri="{FF2B5EF4-FFF2-40B4-BE49-F238E27FC236}">
                <a16:creationId xmlns:a16="http://schemas.microsoft.com/office/drawing/2014/main" id="{72EDF8D1-3FD9-CD4A-B724-A45832C9DEF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25554" y="4898822"/>
            <a:ext cx="540892" cy="565147"/>
          </a:xfrm>
          <a:prstGeom prst="rect">
            <a:avLst/>
          </a:prstGeom>
        </p:spPr>
      </p:pic>
      <p:sp>
        <p:nvSpPr>
          <p:cNvPr id="22" name="Subtitle 2">
            <a:extLst>
              <a:ext uri="{FF2B5EF4-FFF2-40B4-BE49-F238E27FC236}">
                <a16:creationId xmlns:a16="http://schemas.microsoft.com/office/drawing/2014/main" id="{9FC56EE7-4A8D-A841-8482-5CAD53CBF581}"/>
              </a:ext>
            </a:extLst>
          </p:cNvPr>
          <p:cNvSpPr txBox="1">
            <a:spLocks/>
          </p:cNvSpPr>
          <p:nvPr/>
        </p:nvSpPr>
        <p:spPr>
          <a:xfrm>
            <a:off x="5510784" y="5920954"/>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tx1">
                    <a:lumMod val="75000"/>
                    <a:lumOff val="25000"/>
                  </a:schemeClr>
                </a:solidFill>
              </a:rPr>
              <a:t>SUBTITLE</a:t>
            </a:r>
          </a:p>
        </p:txBody>
      </p:sp>
      <p:sp>
        <p:nvSpPr>
          <p:cNvPr id="23" name="Oval 22">
            <a:extLst>
              <a:ext uri="{FF2B5EF4-FFF2-40B4-BE49-F238E27FC236}">
                <a16:creationId xmlns:a16="http://schemas.microsoft.com/office/drawing/2014/main" id="{18746E4F-C2CA-F046-B455-6C04852F122E}"/>
              </a:ext>
              <a:ext uri="{C183D7F6-B498-43B3-948B-1728B52AA6E4}">
                <adec:decorative xmlns:adec="http://schemas.microsoft.com/office/drawing/2017/decorative" val="1"/>
              </a:ext>
            </a:extLst>
          </p:cNvPr>
          <p:cNvSpPr/>
          <p:nvPr/>
        </p:nvSpPr>
        <p:spPr>
          <a:xfrm>
            <a:off x="8116824" y="4565678"/>
            <a:ext cx="1170432" cy="117043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text, clipart">
            <a:extLst>
              <a:ext uri="{FF2B5EF4-FFF2-40B4-BE49-F238E27FC236}">
                <a16:creationId xmlns:a16="http://schemas.microsoft.com/office/drawing/2014/main" id="{6388B755-F2E8-A341-B8C4-AE515090FC2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31594" y="4882928"/>
            <a:ext cx="540892" cy="565147"/>
          </a:xfrm>
          <a:prstGeom prst="rect">
            <a:avLst/>
          </a:prstGeom>
        </p:spPr>
      </p:pic>
      <p:sp>
        <p:nvSpPr>
          <p:cNvPr id="25" name="Subtitle 2">
            <a:extLst>
              <a:ext uri="{FF2B5EF4-FFF2-40B4-BE49-F238E27FC236}">
                <a16:creationId xmlns:a16="http://schemas.microsoft.com/office/drawing/2014/main" id="{8A7F0567-1928-394E-B72C-7F707D8C4268}"/>
              </a:ext>
            </a:extLst>
          </p:cNvPr>
          <p:cNvSpPr txBox="1">
            <a:spLocks/>
          </p:cNvSpPr>
          <p:nvPr/>
        </p:nvSpPr>
        <p:spPr>
          <a:xfrm>
            <a:off x="8116824" y="5905060"/>
            <a:ext cx="1170432" cy="347472"/>
          </a:xfrm>
          <a:prstGeom prst="rect">
            <a:avLst/>
          </a:prstGeom>
        </p:spPr>
        <p:txBody>
          <a:bodyPr vert="horz" lIns="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tx1">
                    <a:lumMod val="75000"/>
                    <a:lumOff val="25000"/>
                  </a:schemeClr>
                </a:solidFill>
              </a:rPr>
              <a:t>SUBTITLE</a:t>
            </a:r>
          </a:p>
        </p:txBody>
      </p:sp>
      <p:pic>
        <p:nvPicPr>
          <p:cNvPr id="18" name="Picture 17">
            <a:extLst>
              <a:ext uri="{FF2B5EF4-FFF2-40B4-BE49-F238E27FC236}">
                <a16:creationId xmlns:a16="http://schemas.microsoft.com/office/drawing/2014/main" id="{ED97B6A0-1C3D-AE4B-AB05-A01A6AF26573}"/>
              </a:ext>
              <a:ext uri="{C183D7F6-B498-43B3-948B-1728B52AA6E4}">
                <adec:decorative xmlns:adec="http://schemas.microsoft.com/office/drawing/2017/decorative" val="1"/>
              </a:ext>
            </a:extLst>
          </p:cNvPr>
          <p:cNvPicPr>
            <a:picLocks noChangeAspect="1"/>
          </p:cNvPicPr>
          <p:nvPr/>
        </p:nvPicPr>
        <p:blipFill>
          <a:blip r:embed="rId5" cstate="screen">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spTree>
    <p:extLst>
      <p:ext uri="{BB962C8B-B14F-4D97-AF65-F5344CB8AC3E}">
        <p14:creationId xmlns:p14="http://schemas.microsoft.com/office/powerpoint/2010/main" val="6746851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D62069201BCD4E8A2E8D9868A812E3" ma:contentTypeVersion="12" ma:contentTypeDescription="Create a new document." ma:contentTypeScope="" ma:versionID="38e72306f2b067afefe1c702f5abeab4">
  <xsd:schema xmlns:xsd="http://www.w3.org/2001/XMLSchema" xmlns:xs="http://www.w3.org/2001/XMLSchema" xmlns:p="http://schemas.microsoft.com/office/2006/metadata/properties" xmlns:ns2="8cc07336-8e74-4818-85e4-dd41b4bfb7b4" xmlns:ns3="45b28c5f-57ab-4bd1-88e1-f0a7360182d1" targetNamespace="http://schemas.microsoft.com/office/2006/metadata/properties" ma:root="true" ma:fieldsID="0f7ce5fd7c119c6d09d844946a89297d" ns2:_="" ns3:_="">
    <xsd:import namespace="8cc07336-8e74-4818-85e4-dd41b4bfb7b4"/>
    <xsd:import namespace="45b28c5f-57ab-4bd1-88e1-f0a7360182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07336-8e74-4818-85e4-dd41b4bfb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b28c5f-57ab-4bd1-88e1-f0a7360182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263F0A-4BD0-45A5-ADFD-35E0860554C3}">
  <ds:schemaRefs>
    <ds:schemaRef ds:uri="http://schemas.microsoft.com/sharepoint/v3/contenttype/forms"/>
  </ds:schemaRefs>
</ds:datastoreItem>
</file>

<file path=customXml/itemProps2.xml><?xml version="1.0" encoding="utf-8"?>
<ds:datastoreItem xmlns:ds="http://schemas.openxmlformats.org/officeDocument/2006/customXml" ds:itemID="{D69D14A1-57A7-4DE2-B02B-1E93B7036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07336-8e74-4818-85e4-dd41b4bfb7b4"/>
    <ds:schemaRef ds:uri="45b28c5f-57ab-4bd1-88e1-f0a736018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84D2E9-1AB1-4A1E-9CA6-7938E865071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5b28c5f-57ab-4bd1-88e1-f0a7360182d1"/>
    <ds:schemaRef ds:uri="8cc07336-8e74-4818-85e4-dd41b4bfb7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2081</TotalTime>
  <Words>2208</Words>
  <Application>Microsoft Office PowerPoint</Application>
  <PresentationFormat>Widescreen</PresentationFormat>
  <Paragraphs>191</Paragraphs>
  <Slides>20</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Wingdings</vt:lpstr>
      <vt:lpstr>Symbol</vt:lpstr>
      <vt:lpstr>Montserrat</vt:lpstr>
      <vt:lpstr>Courier New</vt:lpstr>
      <vt:lpstr>Arial</vt:lpstr>
      <vt:lpstr>Open Sans</vt:lpstr>
      <vt:lpstr>Calibri</vt:lpstr>
      <vt:lpstr>Corbel</vt:lpstr>
      <vt:lpstr>Aptos</vt:lpstr>
      <vt:lpstr>Helvetica</vt:lpstr>
      <vt:lpstr>Office Theme</vt:lpstr>
      <vt:lpstr>1_Office Theme</vt:lpstr>
      <vt:lpstr>2_Office Theme</vt:lpstr>
      <vt:lpstr>3_Office Theme</vt:lpstr>
      <vt:lpstr>RESOURCES FOR YOUR SLIDE SHOW  Delete the first two resource slides when your document is finished.</vt:lpstr>
      <vt:lpstr>Reduce the file size of your PowerPoint presentations</vt:lpstr>
      <vt:lpstr>Step-by-Step Guide to Checking Accessibility in PowerPoint</vt:lpstr>
      <vt:lpstr>Heading/Title </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Click here for heading</vt:lpstr>
      <vt:lpstr>Click here for heading</vt:lpstr>
      <vt:lpstr>Click here for heading</vt:lpstr>
      <vt:lpstr>Click here for heading</vt:lpstr>
      <vt:lpstr>Click here for heading</vt:lpstr>
      <vt:lpstr>Click here for heading</vt:lpstr>
      <vt:lpstr>Click here for heading</vt:lpstr>
      <vt:lpstr>Click here for heading</vt:lpstr>
      <vt:lpstr>Click here for heading</vt:lpstr>
      <vt:lpstr>Click here for heading</vt:lpstr>
      <vt:lpstr>Click here for heading</vt:lpstr>
      <vt:lpstr>Click here for heading</vt:lpstr>
      <vt:lpstr>Click here for heading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Debra Benbow</cp:lastModifiedBy>
  <cp:revision>183</cp:revision>
  <dcterms:created xsi:type="dcterms:W3CDTF">2021-09-07T17:43:47Z</dcterms:created>
  <dcterms:modified xsi:type="dcterms:W3CDTF">2024-11-14T19:46:42Z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0x01010083D62069201BCD4E8A2E8D9868A812E3</vt:lpwstr>
  </property>
</Properties>
</file>