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80" r:id="rId5"/>
    <p:sldMasterId id="2147483689" r:id="rId6"/>
    <p:sldMasterId id="2147483699" r:id="rId7"/>
    <p:sldMasterId id="2147483714" r:id="rId8"/>
  </p:sldMasterIdLst>
  <p:notesMasterIdLst>
    <p:notesMasterId r:id="rId29"/>
  </p:notesMasterIdLst>
  <p:handoutMasterIdLst>
    <p:handoutMasterId r:id="rId30"/>
  </p:handoutMasterIdLst>
  <p:sldIdLst>
    <p:sldId id="288" r:id="rId9"/>
    <p:sldId id="294" r:id="rId10"/>
    <p:sldId id="295" r:id="rId11"/>
    <p:sldId id="274" r:id="rId12"/>
    <p:sldId id="282" r:id="rId13"/>
    <p:sldId id="293" r:id="rId14"/>
    <p:sldId id="264" r:id="rId15"/>
    <p:sldId id="257" r:id="rId16"/>
    <p:sldId id="278" r:id="rId17"/>
    <p:sldId id="284" r:id="rId18"/>
    <p:sldId id="292" r:id="rId19"/>
    <p:sldId id="271" r:id="rId20"/>
    <p:sldId id="277" r:id="rId21"/>
    <p:sldId id="281" r:id="rId22"/>
    <p:sldId id="273" r:id="rId23"/>
    <p:sldId id="267" r:id="rId24"/>
    <p:sldId id="283" r:id="rId25"/>
    <p:sldId id="285" r:id="rId26"/>
    <p:sldId id="286" r:id="rId27"/>
    <p:sldId id="268" r:id="rId28"/>
  </p:sldIdLst>
  <p:sldSz cx="12192000" cy="6858000"/>
  <p:notesSz cx="6858000" cy="9144000"/>
  <p:embeddedFontLst>
    <p:embeddedFont>
      <p:font typeface="Corbel" panose="020B0503020204020204" pitchFamily="34" charset="0"/>
      <p:regular r:id="rId31"/>
      <p:bold r:id="rId32"/>
      <p:italic r:id="rId33"/>
      <p:boldItalic r:id="rId34"/>
    </p:embeddedFont>
    <p:embeddedFont>
      <p:font typeface="Helvetica" panose="020B0604020202020204" pitchFamily="34" charset="0"/>
      <p:regular r:id="rId35"/>
      <p:bold r:id="rId36"/>
      <p:italic r:id="rId37"/>
      <p:boldItalic r:id="rId38"/>
    </p:embeddedFont>
    <p:embeddedFont>
      <p:font typeface="Montserrat" panose="00000500000000000000" pitchFamily="50"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F1E93C0-03D9-1344-9619-B8EE92190B58}">
          <p14:sldIdLst>
            <p14:sldId id="288"/>
            <p14:sldId id="294"/>
            <p14:sldId id="295"/>
            <p14:sldId id="274"/>
            <p14:sldId id="282"/>
            <p14:sldId id="293"/>
            <p14:sldId id="264"/>
            <p14:sldId id="257"/>
            <p14:sldId id="278"/>
            <p14:sldId id="284"/>
            <p14:sldId id="292"/>
            <p14:sldId id="271"/>
            <p14:sldId id="277"/>
            <p14:sldId id="281"/>
            <p14:sldId id="273"/>
            <p14:sldId id="267"/>
            <p14:sldId id="283"/>
            <p14:sldId id="285"/>
            <p14:sldId id="286"/>
            <p14:sldId id="2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F4F4"/>
    <a:srgbClr val="C1C1C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127" autoAdjust="0"/>
    <p:restoredTop sz="92308" autoAdjust="0"/>
  </p:normalViewPr>
  <p:slideViewPr>
    <p:cSldViewPr snapToGrid="0" snapToObjects="1">
      <p:cViewPr varScale="1">
        <p:scale>
          <a:sx n="102" d="100"/>
          <a:sy n="102" d="100"/>
        </p:scale>
        <p:origin x="900" y="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6" d="100"/>
          <a:sy n="166" d="100"/>
        </p:scale>
        <p:origin x="6384"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9.fntdata"/><Relationship Id="rId21" Type="http://schemas.openxmlformats.org/officeDocument/2006/relationships/slide" Target="slides/slide13.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notesMaster" Target="notesMasters/notesMaster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2.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j-lt"/>
                <a:ea typeface="+mn-ea"/>
                <a:cs typeface="+mn-cs"/>
              </a:defRPr>
            </a:pPr>
            <a:r>
              <a:rPr lang="en-US" b="1" dirty="0">
                <a:latin typeface="+mj-lt"/>
              </a:rPr>
              <a:t>CHART TITLE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j-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67A-DD49-8449-D9FF7B001015}"/>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67A-DD49-8449-D9FF7B001015}"/>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67A-DD49-8449-D9FF7B001015}"/>
            </c:ext>
          </c:extLst>
        </c:ser>
        <c:dLbls>
          <c:showLegendKey val="0"/>
          <c:showVal val="0"/>
          <c:showCatName val="0"/>
          <c:showSerName val="0"/>
          <c:showPercent val="0"/>
          <c:showBubbleSize val="0"/>
        </c:dLbls>
        <c:gapWidth val="219"/>
        <c:overlap val="-27"/>
        <c:axId val="586740656"/>
        <c:axId val="586422560"/>
      </c:barChart>
      <c:catAx>
        <c:axId val="58674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86422560"/>
        <c:crosses val="autoZero"/>
        <c:auto val="1"/>
        <c:lblAlgn val="ctr"/>
        <c:lblOffset val="100"/>
        <c:noMultiLvlLbl val="0"/>
      </c:catAx>
      <c:valAx>
        <c:axId val="586422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586740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ED5C3C6-93A8-1A45-ACFB-8884C77E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07A194-A1E0-F84A-8E1A-273D814E4E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54A7224-6803-A34E-8929-879467BA3D37}" type="datetimeFigureOut">
              <a:rPr lang="en-US" smtClean="0"/>
              <a:t>11/14/2024</a:t>
            </a:fld>
            <a:endParaRPr lang="en-US"/>
          </a:p>
        </p:txBody>
      </p:sp>
      <p:sp>
        <p:nvSpPr>
          <p:cNvPr id="4" name="Footer Placeholder 3">
            <a:extLst>
              <a:ext uri="{FF2B5EF4-FFF2-40B4-BE49-F238E27FC236}">
                <a16:creationId xmlns:a16="http://schemas.microsoft.com/office/drawing/2014/main" id="{FA1BF9A6-5D64-4345-9A8B-C42E171E25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4B50B8E-1D52-554D-9327-9D16641681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2C4529-8557-A94B-8AF1-02A63C020F11}" type="slidenum">
              <a:rPr lang="en-US" smtClean="0"/>
              <a:t>‹#›</a:t>
            </a:fld>
            <a:endParaRPr lang="en-US"/>
          </a:p>
        </p:txBody>
      </p:sp>
    </p:spTree>
    <p:extLst>
      <p:ext uri="{BB962C8B-B14F-4D97-AF65-F5344CB8AC3E}">
        <p14:creationId xmlns:p14="http://schemas.microsoft.com/office/powerpoint/2010/main" val="1800206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237805-86E6-FA49-A07C-AC34F5A09D52}"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D7A80-9B6B-BB4D-8DD4-98EC85D5C5BD}" type="slidenum">
              <a:rPr lang="en-US" smtClean="0"/>
              <a:t>‹#›</a:t>
            </a:fld>
            <a:endParaRPr lang="en-US"/>
          </a:p>
        </p:txBody>
      </p:sp>
    </p:spTree>
    <p:extLst>
      <p:ext uri="{BB962C8B-B14F-4D97-AF65-F5344CB8AC3E}">
        <p14:creationId xmlns:p14="http://schemas.microsoft.com/office/powerpoint/2010/main" val="2311379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stergardener.wsu.edu/resources/conta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D7A80-9B6B-BB4D-8DD4-98EC85D5C5BD}" type="slidenum">
              <a:rPr lang="en-US" smtClean="0"/>
              <a:t>4</a:t>
            </a:fld>
            <a:endParaRPr lang="en-US"/>
          </a:p>
        </p:txBody>
      </p:sp>
    </p:spTree>
    <p:extLst>
      <p:ext uri="{BB962C8B-B14F-4D97-AF65-F5344CB8AC3E}">
        <p14:creationId xmlns:p14="http://schemas.microsoft.com/office/powerpoint/2010/main" val="3594858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WSU </a:t>
            </a:r>
            <a:r>
              <a:rPr lang="en-US" b="0" i="0" dirty="0">
                <a:solidFill>
                  <a:srgbClr val="464E54"/>
                </a:solidFill>
                <a:effectLst/>
                <a:latin typeface="Open Sans" panose="020B0606030504020204" pitchFamily="34" charset="0"/>
              </a:rPr>
              <a:t>Extension programs and policies are consistent with federal and state laws and regulations on nondiscrimination</a:t>
            </a:r>
            <a:r>
              <a:rPr lang="en-US" b="0" i="0" dirty="0">
                <a:solidFill>
                  <a:srgbClr val="464E54"/>
                </a:solidFill>
                <a:effectLst/>
                <a:latin typeface="Arial" panose="020B0604020202020204" pitchFamily="34" charset="0"/>
                <a:cs typeface="Arial" panose="020B0604020202020204" pitchFamily="34" charset="0"/>
              </a:rPr>
              <a:t>. Extension is for everyone, so we are glad you could join us today.</a:t>
            </a:r>
            <a:r>
              <a:rPr lang="en-US" i="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C4B6E972-9ECF-4C79-8C74-0DBC8ED2145D}" type="slidenum">
              <a:rPr kumimoji="0" lang="en-US" sz="1800" b="0" i="0" u="none" strike="noStrike" kern="0" cap="none" spc="0" normalizeH="0" baseline="0" noProof="0" smtClean="0">
                <a:ln>
                  <a:noFill/>
                </a:ln>
                <a:solidFill>
                  <a:srgbClr val="000000"/>
                </a:solidFill>
                <a:effectLst/>
                <a:uLnTx/>
                <a:uFillTx/>
                <a:latin typeface="Corbel"/>
                <a:cs typeface="Helvetica"/>
                <a:sym typeface="Corbel"/>
              </a:rPr>
              <a:pPr marL="0" marR="0" lvl="0" indent="0" algn="l" defTabSz="457200" rtl="0" eaLnBrk="1" fontAlgn="auto" latinLnBrk="0" hangingPunct="0">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74189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Arial" panose="020B0604020202020204" pitchFamily="34" charset="0"/>
              </a:rPr>
              <a:t>WSU Extension is the front door to the University. It extends non-credit education to people throughout the state.</a:t>
            </a:r>
          </a:p>
          <a:p>
            <a:r>
              <a:rPr lang="en-US" altLang="en-US" dirty="0">
                <a:latin typeface="Arial" panose="020B0604020202020204" pitchFamily="34" charset="0"/>
                <a:cs typeface="Arial" panose="020B0604020202020204" pitchFamily="34" charset="0"/>
              </a:rPr>
              <a:t>WSU Extension empowers people, organizations, businesses, and communities to find solutions for local issues.</a:t>
            </a:r>
            <a:endParaRPr lang="en-US" altLang="en-US" sz="1400" dirty="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WSU Extension is recognized for its science-based educational programs and collaboration with community partners to create a culture of life-long learning.</a:t>
            </a:r>
          </a:p>
          <a:p>
            <a:r>
              <a:rPr lang="en-US" altLang="en-US" sz="1400" dirty="0">
                <a:latin typeface="Arial" panose="020B0604020202020204" pitchFamily="34" charset="0"/>
                <a:cs typeface="Arial" panose="020B0604020202020204" pitchFamily="34" charset="0"/>
              </a:rPr>
              <a:t>Such programs include 4H, Agriculture, Community and Economic Development, Youth and Families, Nutrition, Gardening and natural resources.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7955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pPr>
              <a:defRPr sz="2400">
                <a:solidFill>
                  <a:srgbClr val="FF2600"/>
                </a:solidFill>
              </a:defRPr>
            </a:pPr>
            <a:r>
              <a:rPr dirty="0">
                <a:latin typeface="Arial" panose="020B0604020202020204" pitchFamily="34" charset="0"/>
                <a:cs typeface="Arial" panose="020B0604020202020204" pitchFamily="34" charset="0"/>
              </a:rPr>
              <a:t>‘Must Use’ slide: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We want to ensure that you properly ‘place’ Master Gardeners as part of the WSU Extension program, touch on our mission and point out that we have 9 guiding Priorities, of which your presentation is one.</a:t>
            </a:r>
          </a:p>
          <a:p>
            <a:pPr marL="178244" indent="-178244">
              <a:buSzPct val="100000"/>
              <a:buChar char="-"/>
              <a:defRPr sz="2000">
                <a:solidFill>
                  <a:srgbClr val="FF2600"/>
                </a:solidFill>
              </a:defRPr>
            </a:pPr>
            <a:r>
              <a:rPr dirty="0">
                <a:latin typeface="Arial" panose="020B0604020202020204" pitchFamily="34" charset="0"/>
                <a:cs typeface="Arial" panose="020B0604020202020204" pitchFamily="34" charset="0"/>
              </a:rPr>
              <a:t>Suggest you cover this while handing out your questions/evaluation form.</a:t>
            </a:r>
          </a:p>
          <a:p>
            <a:pPr>
              <a:defRPr sz="2000">
                <a:solidFill>
                  <a:srgbClr val="FF2600"/>
                </a:solidFill>
              </a:defRPr>
            </a:pPr>
            <a:endParaRPr dirty="0">
              <a:latin typeface="Arial" panose="020B0604020202020204" pitchFamily="34" charset="0"/>
              <a:cs typeface="Arial" panose="020B0604020202020204" pitchFamily="34" charset="0"/>
            </a:endParaRPr>
          </a:p>
          <a:p>
            <a:pPr>
              <a:defRPr sz="2000">
                <a:solidFill>
                  <a:srgbClr val="FF2600"/>
                </a:solidFill>
              </a:defRPr>
            </a:pPr>
            <a:endParaRPr dirty="0">
              <a:latin typeface="Arial" panose="020B0604020202020204" pitchFamily="34" charset="0"/>
              <a:cs typeface="Arial" panose="020B0604020202020204" pitchFamily="34" charset="0"/>
            </a:endParaRPr>
          </a:p>
          <a:p>
            <a:pPr>
              <a:defRPr sz="2000" i="1"/>
            </a:pPr>
            <a:r>
              <a:rPr dirty="0">
                <a:latin typeface="Arial" panose="020B0604020202020204" pitchFamily="34" charset="0"/>
                <a:cs typeface="Arial" panose="020B0604020202020204" pitchFamily="34" charset="0"/>
              </a:rPr>
              <a:t>Throughout this presentation there are links to documents of various file types.</a:t>
            </a:r>
            <a:br>
              <a:rPr dirty="0">
                <a:latin typeface="Arial" panose="020B0604020202020204" pitchFamily="34" charset="0"/>
                <a:cs typeface="Arial" panose="020B0604020202020204" pitchFamily="34" charset="0"/>
              </a:rPr>
            </a:br>
            <a:r>
              <a:rPr dirty="0">
                <a:latin typeface="Arial" panose="020B0604020202020204" pitchFamily="34" charset="0"/>
                <a:cs typeface="Arial" panose="020B0604020202020204" pitchFamily="34" charset="0"/>
              </a:rPr>
              <a:t>Please contact our </a:t>
            </a:r>
            <a:r>
              <a:rPr u="sng" dirty="0">
                <a:solidFill>
                  <a:srgbClr val="0000FF"/>
                </a:solidFill>
                <a:uFill>
                  <a:solidFill>
                    <a:srgbClr val="0000FF"/>
                  </a:solidFill>
                </a:uFill>
                <a:latin typeface="Arial" panose="020B0604020202020204" pitchFamily="34" charset="0"/>
                <a:cs typeface="Arial" panose="020B0604020202020204" pitchFamily="34" charset="0"/>
                <a:hlinkClick r:id="rId3"/>
              </a:rPr>
              <a:t>Statewide Program Leader</a:t>
            </a:r>
            <a:r>
              <a:rPr dirty="0">
                <a:latin typeface="Arial" panose="020B0604020202020204" pitchFamily="34" charset="0"/>
                <a:cs typeface="Arial" panose="020B0604020202020204" pitchFamily="34" charset="0"/>
              </a:rPr>
              <a:t> if you require this information in a different format.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ED7A80-9B6B-BB4D-8DD4-98EC85D5C5BD}" type="slidenum">
              <a:rPr lang="en-US" smtClean="0"/>
              <a:t>15</a:t>
            </a:fld>
            <a:endParaRPr lang="en-US"/>
          </a:p>
        </p:txBody>
      </p:sp>
    </p:spTree>
    <p:extLst>
      <p:ext uri="{BB962C8B-B14F-4D97-AF65-F5344CB8AC3E}">
        <p14:creationId xmlns:p14="http://schemas.microsoft.com/office/powerpoint/2010/main" val="3186336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Gre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mj-lt"/>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403927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1144514" y="944679"/>
            <a:ext cx="4226830" cy="4232885"/>
          </a:xfrm>
        </p:spPr>
        <p:txBody>
          <a:bodyPr/>
          <a:lstStyle/>
          <a:p>
            <a:endParaRPr lang="en-US" dirty="0"/>
          </a:p>
        </p:txBody>
      </p:sp>
      <p:sp>
        <p:nvSpPr>
          <p:cNvPr id="4" name="Text Placeholder 3">
            <a:extLst>
              <a:ext uri="{FF2B5EF4-FFF2-40B4-BE49-F238E27FC236}">
                <a16:creationId xmlns:a16="http://schemas.microsoft.com/office/drawing/2014/main" id="{76638878-0B70-5D44-92FE-DBDD7867E77F}"/>
              </a:ext>
            </a:extLst>
          </p:cNvPr>
          <p:cNvSpPr>
            <a:spLocks noGrp="1"/>
          </p:cNvSpPr>
          <p:nvPr>
            <p:ph type="body" sz="quarter" idx="11"/>
          </p:nvPr>
        </p:nvSpPr>
        <p:spPr>
          <a:xfrm>
            <a:off x="5897563" y="2428875"/>
            <a:ext cx="2095500" cy="2747963"/>
          </a:xfrm>
        </p:spPr>
        <p:txBody>
          <a:bodyPr/>
          <a:lstStyle/>
          <a:p>
            <a:pPr lvl="0"/>
            <a:r>
              <a:rPr lang="en-US" dirty="0"/>
              <a:t>Click to edit Master text styles</a:t>
            </a:r>
          </a:p>
        </p:txBody>
      </p:sp>
      <p:sp>
        <p:nvSpPr>
          <p:cNvPr id="5" name="Text Placeholder 3">
            <a:extLst>
              <a:ext uri="{FF2B5EF4-FFF2-40B4-BE49-F238E27FC236}">
                <a16:creationId xmlns:a16="http://schemas.microsoft.com/office/drawing/2014/main" id="{2BAFDFCC-C1B4-C84F-BF82-3610B35747E4}"/>
              </a:ext>
            </a:extLst>
          </p:cNvPr>
          <p:cNvSpPr>
            <a:spLocks noGrp="1"/>
          </p:cNvSpPr>
          <p:nvPr>
            <p:ph type="body" sz="quarter" idx="12"/>
          </p:nvPr>
        </p:nvSpPr>
        <p:spPr>
          <a:xfrm>
            <a:off x="8277425" y="2428875"/>
            <a:ext cx="2095500" cy="2747963"/>
          </a:xfrm>
        </p:spPr>
        <p:txBody>
          <a:bodyPr/>
          <a:lstStyle/>
          <a:p>
            <a:pPr lvl="0"/>
            <a:r>
              <a:rPr lang="en-US" dirty="0"/>
              <a:t>Click to edit Master text styles</a:t>
            </a:r>
          </a:p>
        </p:txBody>
      </p:sp>
    </p:spTree>
    <p:extLst>
      <p:ext uri="{BB962C8B-B14F-4D97-AF65-F5344CB8AC3E}">
        <p14:creationId xmlns:p14="http://schemas.microsoft.com/office/powerpoint/2010/main" val="248081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2"/>
            <a:ext cx="11317424" cy="5952685"/>
          </a:xfrm>
        </p:spPr>
        <p:txBody>
          <a:bodyPr/>
          <a:lstStyle/>
          <a:p>
            <a:endParaRPr lang="en-US" dirty="0"/>
          </a:p>
        </p:txBody>
      </p:sp>
    </p:spTree>
    <p:extLst>
      <p:ext uri="{BB962C8B-B14F-4D97-AF65-F5344CB8AC3E}">
        <p14:creationId xmlns:p14="http://schemas.microsoft.com/office/powerpoint/2010/main" val="2165248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3DC028F-AAA9-6047-A457-6AECFABF9DEA}"/>
              </a:ext>
            </a:extLst>
          </p:cNvPr>
          <p:cNvSpPr>
            <a:spLocks noGrp="1"/>
          </p:cNvSpPr>
          <p:nvPr>
            <p:ph type="chart" sz="quarter" idx="10"/>
          </p:nvPr>
        </p:nvSpPr>
        <p:spPr>
          <a:xfrm>
            <a:off x="5806781" y="952500"/>
            <a:ext cx="5438775" cy="4953000"/>
          </a:xfrm>
        </p:spPr>
        <p:txBody>
          <a:bodyPr/>
          <a:lstStyle/>
          <a:p>
            <a:endParaRPr lang="en-US" dirty="0"/>
          </a:p>
        </p:txBody>
      </p:sp>
      <p:sp>
        <p:nvSpPr>
          <p:cNvPr id="6" name="Picture Placeholder 5">
            <a:extLst>
              <a:ext uri="{FF2B5EF4-FFF2-40B4-BE49-F238E27FC236}">
                <a16:creationId xmlns:a16="http://schemas.microsoft.com/office/drawing/2014/main" id="{4B194767-F43A-454C-8B7C-728A710D8270}"/>
              </a:ext>
            </a:extLst>
          </p:cNvPr>
          <p:cNvSpPr>
            <a:spLocks noGrp="1"/>
          </p:cNvSpPr>
          <p:nvPr>
            <p:ph type="pic" sz="quarter" idx="11"/>
          </p:nvPr>
        </p:nvSpPr>
        <p:spPr>
          <a:xfrm>
            <a:off x="1157288" y="1004888"/>
            <a:ext cx="3984625" cy="5853112"/>
          </a:xfrm>
        </p:spPr>
        <p:txBody>
          <a:bodyPr/>
          <a:lstStyle/>
          <a:p>
            <a:endParaRPr lang="en-US" dirty="0"/>
          </a:p>
        </p:txBody>
      </p:sp>
    </p:spTree>
    <p:extLst>
      <p:ext uri="{BB962C8B-B14F-4D97-AF65-F5344CB8AC3E}">
        <p14:creationId xmlns:p14="http://schemas.microsoft.com/office/powerpoint/2010/main" val="3130082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1300900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073784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95240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431341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9592231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9492074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5656190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Gre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bg1"/>
                </a:solidFill>
                <a:latin typeface="+mj-lt"/>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9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2684789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73100372"/>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l">
              <a:defRPr sz="600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1524000" y="3602037"/>
            <a:ext cx="9144000" cy="1655764"/>
          </a:xfrm>
          <a:prstGeom prst="rect">
            <a:avLst/>
          </a:prstGeom>
        </p:spPr>
        <p:txBody>
          <a:bodyPr/>
          <a:lstStyle>
            <a:lvl1pPr marL="0" indent="0" algn="ctr">
              <a:buSzTx/>
              <a:buFontTx/>
              <a:buNone/>
              <a:defRPr sz="2400">
                <a:latin typeface="Arial" panose="020B0604020202020204" pitchFamily="34" charset="0"/>
                <a:cs typeface="Arial" panose="020B0604020202020204" pitchFamily="34" charset="0"/>
              </a:defRPr>
            </a:lvl1pPr>
            <a:lvl2pPr marL="0" indent="0" algn="ctr">
              <a:buSzTx/>
              <a:buFontTx/>
              <a:buNone/>
              <a:defRPr sz="2400">
                <a:latin typeface="Arial" panose="020B0604020202020204" pitchFamily="34" charset="0"/>
                <a:cs typeface="Arial" panose="020B0604020202020204" pitchFamily="34" charset="0"/>
              </a:defRPr>
            </a:lvl2pPr>
            <a:lvl3pPr marL="0" indent="0" algn="ctr">
              <a:buSzTx/>
              <a:buFontTx/>
              <a:buNone/>
              <a:defRPr sz="2400">
                <a:latin typeface="Arial" panose="020B0604020202020204" pitchFamily="34" charset="0"/>
                <a:cs typeface="Arial" panose="020B0604020202020204" pitchFamily="34" charset="0"/>
              </a:defRPr>
            </a:lvl3pPr>
            <a:lvl4pPr marL="0" indent="0" algn="ctr">
              <a:buSzTx/>
              <a:buFontTx/>
              <a:buNone/>
              <a:defRPr sz="2400">
                <a:latin typeface="Arial" panose="020B0604020202020204" pitchFamily="34" charset="0"/>
                <a:cs typeface="Arial" panose="020B0604020202020204" pitchFamily="34" charset="0"/>
              </a:defRPr>
            </a:lvl4pPr>
            <a:lvl5pPr marL="0" indent="0" algn="ctr">
              <a:buSzTx/>
              <a:buFontTx/>
              <a:buNone/>
              <a:defRPr sz="2400">
                <a:latin typeface="Arial" panose="020B0604020202020204" pitchFamily="34" charset="0"/>
                <a:cs typeface="Arial" panose="020B0604020202020204" pitchFamily="34" charset="0"/>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532975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rPr dirty="0"/>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289532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4780492"/>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222901"/>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90" cy="823914"/>
          </a:xfrm>
          <a:prstGeom prst="rect">
            <a:avLst/>
          </a:prstGeom>
        </p:spPr>
        <p:txBody>
          <a:bodyPr anchor="b"/>
          <a:lstStyle>
            <a:lvl1pPr marL="0" indent="0">
              <a:buSzTx/>
              <a:buFontTx/>
              <a:buNone/>
              <a:defRPr sz="2400"/>
            </a:lvl1pPr>
            <a:lvl2pPr marL="0" indent="0">
              <a:buSzTx/>
              <a:buFontTx/>
              <a:buNone/>
              <a:defRPr sz="2400"/>
            </a:lvl2pPr>
            <a:lvl3pPr marL="0" indent="0">
              <a:buSzTx/>
              <a:buFontTx/>
              <a:buNone/>
              <a:defRPr sz="2400"/>
            </a:lvl3pPr>
            <a:lvl4pPr marL="0" indent="0">
              <a:buSzTx/>
              <a:buFontTx/>
              <a:buNone/>
              <a:defRPr sz="2400"/>
            </a:lvl4pPr>
            <a:lvl5pPr marL="0" indent="0">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4"/>
          </a:xfrm>
          <a:prstGeom prst="rect">
            <a:avLst/>
          </a:prstGeom>
        </p:spPr>
        <p:txBody>
          <a:bodyPr anchor="b"/>
          <a:lstStyle/>
          <a:p>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3073388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985839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01474164"/>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1968682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40"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2" cy="4873625"/>
          </a:xfrm>
          <a:prstGeom prst="rect">
            <a:avLst/>
          </a:prstGeom>
        </p:spPr>
        <p:txBody>
          <a:bodyPr lIns="91439" tIns="45719" rIns="91439" bIns="45719">
            <a:noAutofit/>
          </a:bodyPr>
          <a:lstStyle/>
          <a:p>
            <a:endParaRPr/>
          </a:p>
        </p:txBody>
      </p:sp>
      <p:sp>
        <p:nvSpPr>
          <p:cNvPr id="84" name="Body Level One…"/>
          <p:cNvSpPr txBox="1">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503337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Dark Gre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69E047-4A63-9E48-8C73-0842A613B283}"/>
              </a:ext>
            </a:extLst>
          </p:cNvPr>
          <p:cNvSpPr>
            <a:spLocks noGrp="1"/>
          </p:cNvSpPr>
          <p:nvPr>
            <p:ph type="pic" sz="quarter" idx="10"/>
          </p:nvPr>
        </p:nvSpPr>
        <p:spPr>
          <a:xfrm>
            <a:off x="1990516" y="1858962"/>
            <a:ext cx="4203700" cy="3140075"/>
          </a:xfrm>
        </p:spPr>
        <p:txBody>
          <a:bodyPr/>
          <a:lstStyle/>
          <a:p>
            <a:endParaRPr lang="en-US" dirty="0"/>
          </a:p>
        </p:txBody>
      </p:sp>
    </p:spTree>
    <p:extLst>
      <p:ext uri="{BB962C8B-B14F-4D97-AF65-F5344CB8AC3E}">
        <p14:creationId xmlns:p14="http://schemas.microsoft.com/office/powerpoint/2010/main" val="18085405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9216452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0917713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6348473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38" name="Picture 7" descr="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a:ln w="12700">
            <a:miter lim="400000"/>
          </a:ln>
        </p:spPr>
      </p:pic>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00077740"/>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982675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5281238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3068927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57425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6187734"/>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02" name="beach and sea at sunset"/>
          <p:cNvSpPr>
            <a:spLocks noGrp="1"/>
          </p:cNvSpPr>
          <p:nvPr>
            <p:ph type="pic" idx="21"/>
          </p:nvPr>
        </p:nvSpPr>
        <p:spPr>
          <a:xfrm>
            <a:off x="1916906" y="535781"/>
            <a:ext cx="8358188" cy="5572126"/>
          </a:xfrm>
          <a:prstGeom prst="rect">
            <a:avLst/>
          </a:prstGeom>
        </p:spPr>
        <p:txBody>
          <a:bodyPr lIns="91439" rIns="91439">
            <a:noAutofit/>
          </a:bodyPr>
          <a:lstStyle/>
          <a:p>
            <a:endParaRPr/>
          </a:p>
        </p:txBody>
      </p:sp>
      <p:sp>
        <p:nvSpPr>
          <p:cNvPr id="103" name="Slide Number"/>
          <p:cNvSpPr txBox="1">
            <a:spLocks noGrp="1"/>
          </p:cNvSpPr>
          <p:nvPr>
            <p:ph type="sldNum" sz="quarter" idx="2"/>
          </p:nvPr>
        </p:nvSpPr>
        <p:spPr>
          <a:xfrm>
            <a:off x="5989828" y="6419742"/>
            <a:ext cx="207582" cy="222696"/>
          </a:xfrm>
          <a:prstGeom prst="rect">
            <a:avLst/>
          </a:prstGeom>
        </p:spPr>
        <p:txBody>
          <a:bodyPr lIns="35718" tIns="35718" rIns="35718" bIns="35718" anchor="b"/>
          <a:lstStyle>
            <a:lvl1pPr algn="ctr" defTabSz="1223367">
              <a:defRPr sz="900">
                <a:solidFill>
                  <a:srgbClr val="5E5E5E"/>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243110781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677225E-008F-5D47-A03D-C2707AE1C01B}"/>
              </a:ext>
            </a:extLst>
          </p:cNvPr>
          <p:cNvSpPr>
            <a:spLocks noGrp="1"/>
          </p:cNvSpPr>
          <p:nvPr>
            <p:ph type="body" sz="quarter" idx="11"/>
          </p:nvPr>
        </p:nvSpPr>
        <p:spPr>
          <a:xfrm>
            <a:off x="1363064" y="4065917"/>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1920A4AF-D039-3F43-A019-02EC95682F80}"/>
              </a:ext>
            </a:extLst>
          </p:cNvPr>
          <p:cNvSpPr>
            <a:spLocks noGrp="1"/>
          </p:cNvSpPr>
          <p:nvPr>
            <p:ph type="body" sz="quarter" idx="12"/>
          </p:nvPr>
        </p:nvSpPr>
        <p:spPr>
          <a:xfrm>
            <a:off x="6383547" y="4065917"/>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FDE25F45-F8A3-6844-84FC-70675A668A63}"/>
              </a:ext>
            </a:extLst>
          </p:cNvPr>
          <p:cNvSpPr>
            <a:spLocks noGrp="1"/>
          </p:cNvSpPr>
          <p:nvPr>
            <p:ph type="body" sz="quarter" idx="13"/>
          </p:nvPr>
        </p:nvSpPr>
        <p:spPr>
          <a:xfrm>
            <a:off x="8948512" y="4043843"/>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37E829C-18A8-8641-8915-7ED6C4703CC5}"/>
              </a:ext>
            </a:extLst>
          </p:cNvPr>
          <p:cNvSpPr>
            <a:spLocks noGrp="1"/>
          </p:cNvSpPr>
          <p:nvPr>
            <p:ph type="body" sz="quarter" idx="14"/>
          </p:nvPr>
        </p:nvSpPr>
        <p:spPr>
          <a:xfrm>
            <a:off x="3849343" y="4060166"/>
            <a:ext cx="1805706" cy="1765300"/>
          </a:xfrm>
        </p:spPr>
        <p:txBody>
          <a:bodyPr>
            <a:normAutofit/>
          </a:bodyPr>
          <a:lstStyle>
            <a:lvl1pPr marL="0" indent="0" algn="ctr">
              <a:buFontTx/>
              <a:buNone/>
              <a:defRPr sz="2000" b="1"/>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Picture Placeholder 21">
            <a:extLst>
              <a:ext uri="{FF2B5EF4-FFF2-40B4-BE49-F238E27FC236}">
                <a16:creationId xmlns:a16="http://schemas.microsoft.com/office/drawing/2014/main" id="{41A2D967-593C-7346-BF15-B1AA9A81ACBD}"/>
              </a:ext>
            </a:extLst>
          </p:cNvPr>
          <p:cNvSpPr>
            <a:spLocks noGrp="1"/>
          </p:cNvSpPr>
          <p:nvPr>
            <p:ph type="pic" sz="quarter" idx="15"/>
          </p:nvPr>
        </p:nvSpPr>
        <p:spPr>
          <a:xfrm>
            <a:off x="0" y="0"/>
            <a:ext cx="12192000" cy="2674187"/>
          </a:xfrm>
        </p:spPr>
        <p:txBody>
          <a:bodyPr/>
          <a:lstStyle/>
          <a:p>
            <a:endParaRPr lang="en-US"/>
          </a:p>
        </p:txBody>
      </p:sp>
    </p:spTree>
    <p:extLst>
      <p:ext uri="{BB962C8B-B14F-4D97-AF65-F5344CB8AC3E}">
        <p14:creationId xmlns:p14="http://schemas.microsoft.com/office/powerpoint/2010/main" val="2586861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Title, Bullets &amp; Photo">
    <p:bg>
      <p:bgPr>
        <a:solidFill>
          <a:srgbClr val="FFFFFF"/>
        </a:solidFill>
        <a:effectLst/>
      </p:bgPr>
    </p:bg>
    <p:spTree>
      <p:nvGrpSpPr>
        <p:cNvPr id="1" name=""/>
        <p:cNvGrpSpPr/>
        <p:nvPr/>
      </p:nvGrpSpPr>
      <p:grpSpPr>
        <a:xfrm>
          <a:off x="0" y="0"/>
          <a:ext cx="0" cy="0"/>
          <a:chOff x="0" y="0"/>
          <a:chExt cx="0" cy="0"/>
        </a:xfrm>
      </p:grpSpPr>
      <p:sp>
        <p:nvSpPr>
          <p:cNvPr id="110" name="Slide Title"/>
          <p:cNvSpPr txBox="1">
            <a:spLocks noGrp="1"/>
          </p:cNvSpPr>
          <p:nvPr>
            <p:ph type="title" hasCustomPrompt="1"/>
          </p:nvPr>
        </p:nvSpPr>
        <p:spPr>
          <a:xfrm>
            <a:off x="2021632" y="260112"/>
            <a:ext cx="3553644" cy="1427599"/>
          </a:xfrm>
          <a:prstGeom prst="rect">
            <a:avLst/>
          </a:prstGeom>
        </p:spPr>
        <p:txBody>
          <a:bodyPr lIns="35718" tIns="35718" rIns="35718" bIns="35718" anchor="b"/>
          <a:lstStyle>
            <a:lvl1pPr algn="ctr" defTabSz="1223367">
              <a:lnSpc>
                <a:spcPct val="70000"/>
              </a:lnSpc>
              <a:defRPr sz="4000" spc="-39">
                <a:latin typeface="Canela Bold"/>
                <a:ea typeface="Canela Bold"/>
                <a:cs typeface="Canela Bold"/>
                <a:sym typeface="Canela Bold"/>
              </a:defRPr>
            </a:lvl1pPr>
          </a:lstStyle>
          <a:p>
            <a:r>
              <a:t>Slide Title</a:t>
            </a:r>
          </a:p>
        </p:txBody>
      </p:sp>
      <p:sp>
        <p:nvSpPr>
          <p:cNvPr id="111" name="Body Level One…"/>
          <p:cNvSpPr txBox="1">
            <a:spLocks noGrp="1"/>
          </p:cNvSpPr>
          <p:nvPr>
            <p:ph type="body" sz="quarter" idx="1" hasCustomPrompt="1"/>
          </p:nvPr>
        </p:nvSpPr>
        <p:spPr>
          <a:xfrm>
            <a:off x="2024062" y="2399109"/>
            <a:ext cx="3554017" cy="3703426"/>
          </a:xfrm>
          <a:prstGeom prst="rect">
            <a:avLst/>
          </a:prstGeom>
        </p:spPr>
        <p:txBody>
          <a:bodyPr lIns="35718" tIns="35718" rIns="35718" bIns="35718"/>
          <a:lstStyle>
            <a:lvl1pPr marL="262466" indent="-262466" defTabSz="1223367">
              <a:spcBef>
                <a:spcPts val="1400"/>
              </a:spcBef>
              <a:buSzPct val="175000"/>
              <a:buFontTx/>
              <a:defRPr sz="2000">
                <a:latin typeface="Canela Text Regular"/>
                <a:ea typeface="Canela Text Regular"/>
                <a:cs typeface="Canela Text Regular"/>
                <a:sym typeface="Canela Text Regular"/>
              </a:defRPr>
            </a:lvl1pPr>
            <a:lvl2pPr marL="656166" indent="-262466" defTabSz="1223367">
              <a:spcBef>
                <a:spcPts val="1400"/>
              </a:spcBef>
              <a:buSzPct val="175000"/>
              <a:buFontTx/>
              <a:defRPr sz="2000">
                <a:latin typeface="Canela Text Regular"/>
                <a:ea typeface="Canela Text Regular"/>
                <a:cs typeface="Canela Text Regular"/>
                <a:sym typeface="Canela Text Regular"/>
              </a:defRPr>
            </a:lvl2pPr>
            <a:lvl3pPr marL="1049866" indent="-262466" defTabSz="1223367">
              <a:spcBef>
                <a:spcPts val="1400"/>
              </a:spcBef>
              <a:buSzPct val="175000"/>
              <a:buFontTx/>
              <a:defRPr sz="2000">
                <a:latin typeface="Canela Text Regular"/>
                <a:ea typeface="Canela Text Regular"/>
                <a:cs typeface="Canela Text Regular"/>
                <a:sym typeface="Canela Text Regular"/>
              </a:defRPr>
            </a:lvl3pPr>
            <a:lvl4pPr marL="1443566" indent="-262466" defTabSz="1223367">
              <a:spcBef>
                <a:spcPts val="1400"/>
              </a:spcBef>
              <a:buSzPct val="175000"/>
              <a:buFontTx/>
              <a:defRPr sz="2000">
                <a:latin typeface="Canela Text Regular"/>
                <a:ea typeface="Canela Text Regular"/>
                <a:cs typeface="Canela Text Regular"/>
                <a:sym typeface="Canela Text Regular"/>
              </a:defRPr>
            </a:lvl4pPr>
            <a:lvl5pPr marL="1837266" indent="-262466" defTabSz="1223367">
              <a:spcBef>
                <a:spcPts val="1400"/>
              </a:spcBef>
              <a:buSzPct val="175000"/>
              <a:buFontTx/>
              <a:defRPr sz="2000">
                <a:latin typeface="Canela Text Regular"/>
                <a:ea typeface="Canela Text Regular"/>
                <a:cs typeface="Canela Text Regular"/>
                <a:sym typeface="Canela Text Regular"/>
              </a:defRPr>
            </a:lvl5pPr>
          </a:lstStyle>
          <a:p>
            <a:r>
              <a:t>Slide bullet text</a:t>
            </a:r>
          </a:p>
          <a:p>
            <a:pPr lvl="1"/>
            <a:endParaRPr/>
          </a:p>
          <a:p>
            <a:pPr lvl="2"/>
            <a:endParaRPr/>
          </a:p>
          <a:p>
            <a:pPr lvl="3"/>
            <a:endParaRPr/>
          </a:p>
          <a:p>
            <a:pPr lvl="4"/>
            <a:endParaRPr/>
          </a:p>
        </p:txBody>
      </p:sp>
      <p:sp>
        <p:nvSpPr>
          <p:cNvPr id="112" name="Slide Subtitle"/>
          <p:cNvSpPr txBox="1">
            <a:spLocks noGrp="1"/>
          </p:cNvSpPr>
          <p:nvPr>
            <p:ph type="body" sz="quarter" idx="21" hasCustomPrompt="1"/>
          </p:nvPr>
        </p:nvSpPr>
        <p:spPr>
          <a:xfrm>
            <a:off x="2024062" y="1595378"/>
            <a:ext cx="3554017" cy="443627"/>
          </a:xfrm>
          <a:prstGeom prst="rect">
            <a:avLst/>
          </a:prstGeom>
          <a:ln w="3175"/>
        </p:spPr>
        <p:txBody>
          <a:bodyPr lIns="35718" tIns="35718" rIns="35718" bIns="35718" anchor="ctr"/>
          <a:lstStyle>
            <a:lvl1pPr marL="0" indent="0" algn="ctr" defTabSz="410765">
              <a:lnSpc>
                <a:spcPct val="100000"/>
              </a:lnSpc>
              <a:spcBef>
                <a:spcPts val="0"/>
              </a:spcBef>
              <a:buSzTx/>
              <a:buFontTx/>
              <a:buNone/>
              <a:defRPr sz="2200" spc="-22">
                <a:latin typeface="Graphik Semibold"/>
                <a:ea typeface="Graphik Semibold"/>
                <a:cs typeface="Graphik Semibold"/>
                <a:sym typeface="Graphik Semibold"/>
              </a:defRPr>
            </a:lvl1pPr>
          </a:lstStyle>
          <a:p>
            <a:r>
              <a:t>Slide Subtitle</a:t>
            </a:r>
          </a:p>
        </p:txBody>
      </p:sp>
      <p:sp>
        <p:nvSpPr>
          <p:cNvPr id="113" name="Sea against sky at sunset"/>
          <p:cNvSpPr>
            <a:spLocks noGrp="1"/>
          </p:cNvSpPr>
          <p:nvPr>
            <p:ph type="pic" sz="half" idx="22"/>
          </p:nvPr>
        </p:nvSpPr>
        <p:spPr>
          <a:xfrm>
            <a:off x="5635909" y="535781"/>
            <a:ext cx="4956400" cy="5572126"/>
          </a:xfrm>
          <a:prstGeom prst="rect">
            <a:avLst/>
          </a:prstGeom>
        </p:spPr>
        <p:txBody>
          <a:bodyPr lIns="91439" rIns="91439">
            <a:noAutofit/>
          </a:bodyPr>
          <a:lstStyle/>
          <a:p>
            <a:endParaRPr/>
          </a:p>
        </p:txBody>
      </p:sp>
      <p:sp>
        <p:nvSpPr>
          <p:cNvPr id="114" name="Slide Number"/>
          <p:cNvSpPr txBox="1">
            <a:spLocks noGrp="1"/>
          </p:cNvSpPr>
          <p:nvPr>
            <p:ph type="sldNum" sz="quarter" idx="2"/>
          </p:nvPr>
        </p:nvSpPr>
        <p:spPr>
          <a:xfrm>
            <a:off x="5989828" y="6419742"/>
            <a:ext cx="207582" cy="222696"/>
          </a:xfrm>
          <a:prstGeom prst="rect">
            <a:avLst/>
          </a:prstGeom>
        </p:spPr>
        <p:txBody>
          <a:bodyPr lIns="35718" tIns="35718" rIns="35718" bIns="35718" anchor="b"/>
          <a:lstStyle>
            <a:lvl1pPr algn="ctr" defTabSz="1223367">
              <a:defRPr sz="900">
                <a:solidFill>
                  <a:srgbClr val="5E5E5E"/>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344525103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1_Title, Bullets &amp; Photo">
    <p:bg>
      <p:bgPr>
        <a:blipFill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1" name="Partial view of a ceiling with wood paneling"/>
          <p:cNvSpPr>
            <a:spLocks noGrp="1"/>
          </p:cNvSpPr>
          <p:nvPr>
            <p:ph type="pic" idx="21"/>
          </p:nvPr>
        </p:nvSpPr>
        <p:spPr>
          <a:xfrm>
            <a:off x="3229570" y="0"/>
            <a:ext cx="10317453" cy="6858000"/>
          </a:xfrm>
          <a:prstGeom prst="rect">
            <a:avLst/>
          </a:prstGeom>
        </p:spPr>
        <p:txBody>
          <a:bodyPr lIns="91439" rIns="91439">
            <a:noAutofit/>
          </a:bodyPr>
          <a:lstStyle/>
          <a:p>
            <a:endParaRPr/>
          </a:p>
        </p:txBody>
      </p:sp>
      <p:sp>
        <p:nvSpPr>
          <p:cNvPr id="122" name="Slide Subtitle"/>
          <p:cNvSpPr txBox="1">
            <a:spLocks noGrp="1"/>
          </p:cNvSpPr>
          <p:nvPr>
            <p:ph type="body" sz="quarter" idx="22" hasCustomPrompt="1"/>
          </p:nvPr>
        </p:nvSpPr>
        <p:spPr>
          <a:xfrm>
            <a:off x="2015132" y="1017984"/>
            <a:ext cx="3589736" cy="473274"/>
          </a:xfrm>
          <a:prstGeom prst="rect">
            <a:avLst/>
          </a:prstGeom>
          <a:ln w="3175"/>
        </p:spPr>
        <p:txBody>
          <a:bodyPr lIns="35718" tIns="35718" rIns="35718" bIns="35718"/>
          <a:lstStyle>
            <a:lvl1pPr marL="0" indent="0" defTabSz="178593">
              <a:lnSpc>
                <a:spcPct val="100000"/>
              </a:lnSpc>
              <a:spcBef>
                <a:spcPts val="0"/>
              </a:spcBef>
              <a:buSzTx/>
              <a:buFontTx/>
              <a:buNone/>
              <a:defRPr sz="2200">
                <a:solidFill>
                  <a:srgbClr val="53585F"/>
                </a:solidFill>
                <a:latin typeface="Produkt Extralight"/>
                <a:ea typeface="Produkt Extralight"/>
                <a:cs typeface="Produkt Extralight"/>
                <a:sym typeface="Produkt Extralight"/>
              </a:defRPr>
            </a:lvl1pPr>
          </a:lstStyle>
          <a:p>
            <a:r>
              <a:t>Slide Subtitle</a:t>
            </a:r>
          </a:p>
        </p:txBody>
      </p:sp>
      <p:sp>
        <p:nvSpPr>
          <p:cNvPr id="123" name="Slide Title"/>
          <p:cNvSpPr txBox="1">
            <a:spLocks noGrp="1"/>
          </p:cNvSpPr>
          <p:nvPr>
            <p:ph type="title" hasCustomPrompt="1"/>
          </p:nvPr>
        </p:nvSpPr>
        <p:spPr>
          <a:xfrm>
            <a:off x="2015132" y="267890"/>
            <a:ext cx="3589736" cy="803673"/>
          </a:xfrm>
          <a:prstGeom prst="rect">
            <a:avLst/>
          </a:prstGeom>
        </p:spPr>
        <p:txBody>
          <a:bodyPr lIns="35718" tIns="35718" rIns="35718" bIns="35718" anchor="t"/>
          <a:lstStyle>
            <a:lvl1pPr defTabSz="178593">
              <a:defRPr sz="4200" spc="-42">
                <a:solidFill>
                  <a:srgbClr val="53585F"/>
                </a:solidFill>
                <a:latin typeface="Produkt Extralight"/>
                <a:ea typeface="Produkt Extralight"/>
                <a:cs typeface="Produkt Extralight"/>
                <a:sym typeface="Produkt Extralight"/>
              </a:defRPr>
            </a:lvl1pPr>
          </a:lstStyle>
          <a:p>
            <a:r>
              <a:t>Slide Title</a:t>
            </a:r>
          </a:p>
        </p:txBody>
      </p:sp>
      <p:sp>
        <p:nvSpPr>
          <p:cNvPr id="124" name="Body Level One…"/>
          <p:cNvSpPr txBox="1">
            <a:spLocks noGrp="1"/>
          </p:cNvSpPr>
          <p:nvPr>
            <p:ph type="body" sz="quarter" idx="1" hasCustomPrompt="1"/>
          </p:nvPr>
        </p:nvSpPr>
        <p:spPr>
          <a:xfrm>
            <a:off x="2015132" y="2134195"/>
            <a:ext cx="3589736" cy="4232673"/>
          </a:xfrm>
          <a:prstGeom prst="rect">
            <a:avLst/>
          </a:prstGeom>
        </p:spPr>
        <p:txBody>
          <a:bodyPr lIns="35718" tIns="35718" rIns="35718" bIns="35718"/>
          <a:lstStyle>
            <a:lvl1pPr marL="204107" indent="-204107" defTabSz="177800">
              <a:lnSpc>
                <a:spcPct val="100000"/>
              </a:lnSpc>
              <a:spcBef>
                <a:spcPts val="2300"/>
              </a:spcBef>
              <a:buFontTx/>
              <a:defRPr sz="1800">
                <a:solidFill>
                  <a:srgbClr val="53585F"/>
                </a:solidFill>
                <a:latin typeface="Graphik Light"/>
                <a:ea typeface="Graphik Light"/>
                <a:cs typeface="Graphik Light"/>
                <a:sym typeface="Graphik Light"/>
              </a:defRPr>
            </a:lvl1pPr>
            <a:lvl2pPr marL="5232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2pPr>
            <a:lvl3pPr marL="8407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3pPr>
            <a:lvl4pPr marL="11582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4pPr>
            <a:lvl5pPr marL="1475739" indent="-205739" defTabSz="177800">
              <a:lnSpc>
                <a:spcPct val="100000"/>
              </a:lnSpc>
              <a:spcBef>
                <a:spcPts val="2300"/>
              </a:spcBef>
              <a:buFontTx/>
              <a:defRPr sz="1800">
                <a:solidFill>
                  <a:srgbClr val="53585F"/>
                </a:solidFill>
                <a:latin typeface="Graphik Light"/>
                <a:ea typeface="Graphik Light"/>
                <a:cs typeface="Graphik Light"/>
                <a:sym typeface="Graphik Light"/>
              </a:defRPr>
            </a:lvl5pPr>
          </a:lstStyle>
          <a:p>
            <a:r>
              <a:t>Slide bullet text</a:t>
            </a:r>
          </a:p>
          <a:p>
            <a:pPr lvl="1"/>
            <a:endParaRPr/>
          </a:p>
          <a:p>
            <a:pPr lvl="2"/>
            <a:endParaRPr/>
          </a:p>
          <a:p>
            <a:pPr lvl="3"/>
            <a:endParaRPr/>
          </a:p>
          <a:p>
            <a:pPr lvl="4"/>
            <a:endParaRPr/>
          </a:p>
        </p:txBody>
      </p:sp>
      <p:sp>
        <p:nvSpPr>
          <p:cNvPr id="125" name="Slide Number"/>
          <p:cNvSpPr txBox="1">
            <a:spLocks noGrp="1"/>
          </p:cNvSpPr>
          <p:nvPr>
            <p:ph type="sldNum" sz="quarter" idx="2"/>
          </p:nvPr>
        </p:nvSpPr>
        <p:spPr>
          <a:xfrm>
            <a:off x="10319742" y="6151941"/>
            <a:ext cx="205383" cy="222696"/>
          </a:xfrm>
          <a:prstGeom prst="rect">
            <a:avLst/>
          </a:prstGeom>
        </p:spPr>
        <p:txBody>
          <a:bodyPr wrap="square" lIns="35718" tIns="35718" rIns="35718" bIns="35718" anchor="b"/>
          <a:lstStyle>
            <a:lvl1pPr defTabSz="410765">
              <a:defRPr sz="900">
                <a:solidFill>
                  <a:srgbClr val="53585F"/>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258369056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Title &amp; Photo">
    <p:bg>
      <p:bgPr>
        <a:solidFill>
          <a:srgbClr val="FFFFFF"/>
        </a:solidFill>
        <a:effectLst/>
      </p:bgPr>
    </p:bg>
    <p:spTree>
      <p:nvGrpSpPr>
        <p:cNvPr id="1" name=""/>
        <p:cNvGrpSpPr/>
        <p:nvPr/>
      </p:nvGrpSpPr>
      <p:grpSpPr>
        <a:xfrm>
          <a:off x="0" y="0"/>
          <a:ext cx="0" cy="0"/>
          <a:chOff x="0" y="0"/>
          <a:chExt cx="0" cy="0"/>
        </a:xfrm>
      </p:grpSpPr>
      <p:sp>
        <p:nvSpPr>
          <p:cNvPr id="132" name="Beach and sea at sunset"/>
          <p:cNvSpPr>
            <a:spLocks noGrp="1"/>
          </p:cNvSpPr>
          <p:nvPr>
            <p:ph type="pic" idx="21"/>
          </p:nvPr>
        </p:nvSpPr>
        <p:spPr>
          <a:xfrm>
            <a:off x="595312" y="-419696"/>
            <a:ext cx="10992446" cy="7328298"/>
          </a:xfrm>
          <a:prstGeom prst="rect">
            <a:avLst/>
          </a:prstGeom>
        </p:spPr>
        <p:txBody>
          <a:bodyPr lIns="91439" rIns="91439">
            <a:noAutofit/>
          </a:bodyPr>
          <a:lstStyle/>
          <a:p>
            <a:endParaRPr/>
          </a:p>
        </p:txBody>
      </p:sp>
      <p:sp>
        <p:nvSpPr>
          <p:cNvPr id="133" name="Presentation Title"/>
          <p:cNvSpPr txBox="1">
            <a:spLocks noGrp="1"/>
          </p:cNvSpPr>
          <p:nvPr>
            <p:ph type="title" hasCustomPrompt="1"/>
          </p:nvPr>
        </p:nvSpPr>
        <p:spPr>
          <a:xfrm>
            <a:off x="2024062" y="1544835"/>
            <a:ext cx="8143876" cy="2321720"/>
          </a:xfrm>
          <a:prstGeom prst="rect">
            <a:avLst/>
          </a:prstGeom>
        </p:spPr>
        <p:txBody>
          <a:bodyPr lIns="35718" tIns="35718" rIns="35718" bIns="35718" anchor="b"/>
          <a:lstStyle>
            <a:lvl1pPr algn="ctr" defTabSz="1223367">
              <a:lnSpc>
                <a:spcPct val="80000"/>
              </a:lnSpc>
              <a:defRPr sz="5600" spc="-56">
                <a:solidFill>
                  <a:srgbClr val="FFFFFF"/>
                </a:solidFill>
                <a:latin typeface="Canela Bold"/>
                <a:ea typeface="Canela Bold"/>
                <a:cs typeface="Canela Bold"/>
                <a:sym typeface="Canela Bold"/>
              </a:defRPr>
            </a:lvl1pPr>
          </a:lstStyle>
          <a:p>
            <a:r>
              <a:t>Presentation Title</a:t>
            </a:r>
          </a:p>
        </p:txBody>
      </p:sp>
      <p:sp>
        <p:nvSpPr>
          <p:cNvPr id="134" name="Body Level One…"/>
          <p:cNvSpPr txBox="1">
            <a:spLocks noGrp="1"/>
          </p:cNvSpPr>
          <p:nvPr>
            <p:ph type="body" sz="quarter" idx="1" hasCustomPrompt="1"/>
          </p:nvPr>
        </p:nvSpPr>
        <p:spPr>
          <a:xfrm>
            <a:off x="2024062" y="3750468"/>
            <a:ext cx="8143876" cy="1024561"/>
          </a:xfrm>
          <a:prstGeom prst="rect">
            <a:avLst/>
          </a:prstGeom>
        </p:spPr>
        <p:txBody>
          <a:bodyPr lIns="35718" tIns="35718" rIns="35718" bIns="35718"/>
          <a:lstStyle>
            <a:lvl1pPr marL="0" indent="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1pPr>
            <a:lvl2pPr marL="0" indent="4572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2pPr>
            <a:lvl3pPr marL="0" indent="9144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3pPr>
            <a:lvl4pPr marL="0" indent="13716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4pPr>
            <a:lvl5pPr marL="0" indent="1828800" algn="ctr" defTabSz="410765">
              <a:lnSpc>
                <a:spcPct val="100000"/>
              </a:lnSpc>
              <a:spcBef>
                <a:spcPts val="0"/>
              </a:spcBef>
              <a:buSzTx/>
              <a:buFontTx/>
              <a:buNone/>
              <a:defRPr sz="2600" spc="-26">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35" name="Author and Date"/>
          <p:cNvSpPr txBox="1">
            <a:spLocks noGrp="1"/>
          </p:cNvSpPr>
          <p:nvPr>
            <p:ph type="body" sz="quarter" idx="22" hasCustomPrompt="1"/>
          </p:nvPr>
        </p:nvSpPr>
        <p:spPr>
          <a:xfrm>
            <a:off x="2024062" y="5911453"/>
            <a:ext cx="8143876" cy="301824"/>
          </a:xfrm>
          <a:prstGeom prst="rect">
            <a:avLst/>
          </a:prstGeom>
          <a:ln w="3175"/>
        </p:spPr>
        <p:txBody>
          <a:bodyPr lIns="35718" tIns="35718" rIns="35718" bIns="35718"/>
          <a:lstStyle>
            <a:lvl1pPr marL="0" indent="0" algn="ctr" defTabSz="412750">
              <a:lnSpc>
                <a:spcPct val="100000"/>
              </a:lnSpc>
              <a:spcBef>
                <a:spcPts val="0"/>
              </a:spcBef>
              <a:buSzTx/>
              <a:buFontTx/>
              <a:buNone/>
              <a:defRPr sz="1400" spc="-14">
                <a:solidFill>
                  <a:srgbClr val="FFFFFF"/>
                </a:solidFill>
                <a:latin typeface="Graphik Medium"/>
                <a:ea typeface="Graphik Medium"/>
                <a:cs typeface="Graphik Medium"/>
                <a:sym typeface="Graphik Medium"/>
              </a:defRPr>
            </a:lvl1pPr>
          </a:lstStyle>
          <a:p>
            <a:r>
              <a:t>Author and Date</a:t>
            </a:r>
          </a:p>
        </p:txBody>
      </p:sp>
      <p:sp>
        <p:nvSpPr>
          <p:cNvPr id="136" name="Slide Number"/>
          <p:cNvSpPr txBox="1">
            <a:spLocks noGrp="1"/>
          </p:cNvSpPr>
          <p:nvPr>
            <p:ph type="sldNum" sz="quarter" idx="2"/>
          </p:nvPr>
        </p:nvSpPr>
        <p:spPr>
          <a:xfrm>
            <a:off x="5992744" y="6419742"/>
            <a:ext cx="207583" cy="222696"/>
          </a:xfrm>
          <a:prstGeom prst="rect">
            <a:avLst/>
          </a:prstGeom>
        </p:spPr>
        <p:txBody>
          <a:bodyPr lIns="35718" tIns="35718" rIns="35718" bIns="35718" anchor="b"/>
          <a:lstStyle>
            <a:lvl1pPr algn="ctr" defTabSz="410765">
              <a:defRPr sz="900">
                <a:solidFill>
                  <a:srgbClr val="FFFFFF"/>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2212242748"/>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1_Photo">
    <p:bg>
      <p:bgPr>
        <a:solidFill>
          <a:srgbClr val="FFFFFF"/>
        </a:solidFill>
        <a:effectLst/>
      </p:bgPr>
    </p:bg>
    <p:spTree>
      <p:nvGrpSpPr>
        <p:cNvPr id="1" name=""/>
        <p:cNvGrpSpPr/>
        <p:nvPr/>
      </p:nvGrpSpPr>
      <p:grpSpPr>
        <a:xfrm>
          <a:off x="0" y="0"/>
          <a:ext cx="0" cy="0"/>
          <a:chOff x="0" y="0"/>
          <a:chExt cx="0" cy="0"/>
        </a:xfrm>
      </p:grpSpPr>
      <p:sp>
        <p:nvSpPr>
          <p:cNvPr id="143" name="Futuristic, white corridor with shadows"/>
          <p:cNvSpPr>
            <a:spLocks noGrp="1"/>
          </p:cNvSpPr>
          <p:nvPr>
            <p:ph type="pic" idx="21"/>
          </p:nvPr>
        </p:nvSpPr>
        <p:spPr>
          <a:xfrm>
            <a:off x="1506140" y="-285750"/>
            <a:ext cx="12278321" cy="7384852"/>
          </a:xfrm>
          <a:prstGeom prst="rect">
            <a:avLst/>
          </a:prstGeom>
        </p:spPr>
        <p:txBody>
          <a:bodyPr lIns="91439" rIns="91439">
            <a:noAutofit/>
          </a:bodyPr>
          <a:lstStyle/>
          <a:p>
            <a:endParaRPr/>
          </a:p>
        </p:txBody>
      </p:sp>
      <p:sp>
        <p:nvSpPr>
          <p:cNvPr id="144" name="Slide Number"/>
          <p:cNvSpPr txBox="1">
            <a:spLocks noGrp="1"/>
          </p:cNvSpPr>
          <p:nvPr>
            <p:ph type="sldNum" sz="quarter" idx="2"/>
          </p:nvPr>
        </p:nvSpPr>
        <p:spPr>
          <a:xfrm>
            <a:off x="10317900" y="6151941"/>
            <a:ext cx="207583" cy="222696"/>
          </a:xfrm>
          <a:prstGeom prst="rect">
            <a:avLst/>
          </a:prstGeom>
        </p:spPr>
        <p:txBody>
          <a:bodyPr lIns="35718" tIns="35718" rIns="35718" bIns="35718" anchor="b"/>
          <a:lstStyle>
            <a:lvl1pPr defTabSz="410765">
              <a:defRPr sz="900">
                <a:solidFill>
                  <a:srgbClr val="53585F"/>
                </a:solidFill>
                <a:latin typeface="Graphik"/>
                <a:ea typeface="Graphik"/>
                <a:cs typeface="Graphik"/>
                <a:sym typeface="Graphik"/>
              </a:defRPr>
            </a:lvl1pPr>
          </a:lstStyle>
          <a:p>
            <a:fld id="{86CB4B4D-7CA3-9044-876B-883B54F8677D}" type="slidenum">
              <a:t>‹#›</a:t>
            </a:fld>
            <a:endParaRPr/>
          </a:p>
        </p:txBody>
      </p:sp>
    </p:spTree>
    <p:extLst>
      <p:ext uri="{BB962C8B-B14F-4D97-AF65-F5344CB8AC3E}">
        <p14:creationId xmlns:p14="http://schemas.microsoft.com/office/powerpoint/2010/main" val="33510218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F9259A-1FE3-4FF9-8A07-BDD8177164ED}"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807344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340FED-6E95-4177-A7EF-CD303B9E611D}"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0187235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96950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78C7CB5-D5C2-52F1-EAF3-3633FFE85F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DEDF93D-55AB-4606-B9D7-742F1FC51983}" type="datetime4">
              <a:rPr lang="en-US" smtClean="0"/>
              <a:t>November 14, 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8933588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3960BD-7AC1-4217-9611-AAA56D3EE38F}" type="datetime4">
              <a:rPr lang="en-US" smtClean="0"/>
              <a:pPr/>
              <a:t>November 14, 2024</a:t>
            </a:fld>
            <a:endParaRPr lang="en-US" dirty="0">
              <a:latin typeface="+mn-lt"/>
            </a:endParaRPr>
          </a:p>
        </p:txBody>
      </p:sp>
      <p:sp>
        <p:nvSpPr>
          <p:cNvPr id="8" name="Footer Placeholder 7"/>
          <p:cNvSpPr>
            <a:spLocks noGrp="1"/>
          </p:cNvSpPr>
          <p:nvPr>
            <p:ph type="ftr" sz="quarter" idx="11"/>
          </p:nvPr>
        </p:nvSpPr>
        <p:spPr/>
        <p:txBody>
          <a:bodyPr/>
          <a:lstStyle/>
          <a:p>
            <a:endParaRPr lang="en-US" dirty="0">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741205576"/>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8537E9-D174-424D-BEE8-AFC4CA5F9F97}" type="datetime4">
              <a:rPr lang="en-US" smtClean="0"/>
              <a:t>November 14, 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01877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hoto">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0"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8021637" y="654290"/>
            <a:ext cx="3233738" cy="4571880"/>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4321370" y="1028101"/>
            <a:ext cx="3657600" cy="2330450"/>
          </a:xfrm>
        </p:spPr>
        <p:txBody>
          <a:bodyPr>
            <a:normAutofit/>
          </a:bodyPr>
          <a:lstStyle>
            <a:lvl1pPr marL="0" indent="0" algn="r">
              <a:buFontTx/>
              <a:buNone/>
              <a:defRPr sz="4800" b="1">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4321370" y="654290"/>
            <a:ext cx="3657600" cy="2330450"/>
          </a:xfrm>
        </p:spPr>
        <p:txBody>
          <a:bodyPr>
            <a:normAutofit/>
          </a:bodyPr>
          <a:lstStyle>
            <a:lvl1pPr marL="0" indent="0" algn="r" defTabSz="914400" rtl="0" eaLnBrk="1" latinLnBrk="0" hangingPunct="1">
              <a:lnSpc>
                <a:spcPct val="90000"/>
              </a:lnSpc>
              <a:spcBef>
                <a:spcPts val="1000"/>
              </a:spcBef>
              <a:buFontTx/>
              <a:buNone/>
              <a:defRPr lang="en-US" sz="1600" b="0" kern="1200" dirty="0">
                <a:solidFill>
                  <a:schemeClr val="tx1"/>
                </a:solidFill>
                <a:latin typeface="+mj-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marL="0" lvl="0" indent="0" algn="r" defTabSz="914400" rtl="0" eaLnBrk="1" latinLnBrk="0" hangingPunct="1">
              <a:lnSpc>
                <a:spcPct val="90000"/>
              </a:lnSpc>
              <a:spcBef>
                <a:spcPts val="1000"/>
              </a:spcBef>
              <a:buFontTx/>
              <a:buNone/>
            </a:pPr>
            <a:r>
              <a:rPr lang="en-US" dirty="0"/>
              <a:t>CLICK TO EDIT MASTER TEXT STYLES</a:t>
            </a:r>
          </a:p>
        </p:txBody>
      </p:sp>
    </p:spTree>
    <p:extLst>
      <p:ext uri="{BB962C8B-B14F-4D97-AF65-F5344CB8AC3E}">
        <p14:creationId xmlns:p14="http://schemas.microsoft.com/office/powerpoint/2010/main" val="28256014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November 14, 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986067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3629485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November 14, 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50269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C3C8F-D4A7-4EAD-92AD-82C91CB8BB85}"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6964998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11D41-E33C-4BC7-8272-37E8417FD097}" type="datetime4">
              <a:rPr lang="en-US" smtClean="0"/>
              <a:t>November 14, 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65485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Full Photo">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8021637"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4587934" y="711799"/>
            <a:ext cx="3233738" cy="4571880"/>
          </a:xfrm>
        </p:spPr>
        <p:txBody>
          <a:bodyPr>
            <a:normAutofit/>
          </a:bodyPr>
          <a:lstStyle>
            <a:lvl1pPr marL="0" indent="0">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730370" y="959090"/>
            <a:ext cx="3657600" cy="2330450"/>
          </a:xfrm>
        </p:spPr>
        <p:txBody>
          <a:bodyPr>
            <a:normAutofit/>
          </a:bodyPr>
          <a:lstStyle>
            <a:lvl1pPr marL="0" indent="0" algn="r">
              <a:buFontTx/>
              <a:buNone/>
              <a:defRPr sz="4800" b="1">
                <a:latin typeface="+mj-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730369" y="585279"/>
            <a:ext cx="3657600" cy="2330450"/>
          </a:xfrm>
        </p:spPr>
        <p:txBody>
          <a:bodyPr>
            <a:normAutofit/>
          </a:bodyPr>
          <a:lstStyle>
            <a:lvl1pPr marL="0" indent="0" algn="r">
              <a:buFontTx/>
              <a:buNone/>
              <a:defRPr lang="en-US" sz="1600" b="0" kern="1200" dirty="0">
                <a:solidFill>
                  <a:schemeClr val="tx1"/>
                </a:solidFill>
                <a:latin typeface="+mj-lt"/>
                <a:ea typeface="+mn-ea"/>
                <a:cs typeface="+mn-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79966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290104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547B1-7644-6B4E-A8D9-0D369953F390}"/>
              </a:ext>
            </a:extLst>
          </p:cNvPr>
          <p:cNvSpPr/>
          <p:nvPr userDrawn="1"/>
        </p:nvSpPr>
        <p:spPr>
          <a:xfrm>
            <a:off x="0" y="0"/>
            <a:ext cx="12192000" cy="6858000"/>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85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01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A46E6-DEEC-2841-973F-2EFA7548DA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AE0290-5896-F84C-8A4A-7C2C01200E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4273940026"/>
      </p:ext>
    </p:extLst>
  </p:cSld>
  <p:clrMap bg1="lt1" tx1="dk1" bg2="lt2" tx2="dk2" accent1="accent1" accent2="accent2" accent3="accent3" accent4="accent4" accent5="accent5" accent6="accent6" hlink="hlink" folHlink="folHlink"/>
  <p:sldLayoutIdLst>
    <p:sldLayoutId id="2147483650" r:id="rId1"/>
    <p:sldLayoutId id="2147483674" r:id="rId2"/>
    <p:sldLayoutId id="2147483662" r:id="rId3"/>
    <p:sldLayoutId id="2147483670" r:id="rId4"/>
    <p:sldLayoutId id="2147483660" r:id="rId5"/>
    <p:sldLayoutId id="2147483672" r:id="rId6"/>
    <p:sldLayoutId id="2147483671" r:id="rId7"/>
    <p:sldLayoutId id="2147483678" r:id="rId8"/>
    <p:sldLayoutId id="2147483679" r:id="rId9"/>
    <p:sldLayoutId id="2147483675" r:id="rId10"/>
    <p:sldLayoutId id="2147483676" r:id="rId11"/>
    <p:sldLayoutId id="2147483677" r:id="rId12"/>
  </p:sldLayoutIdLst>
  <p:txStyles>
    <p:titleStyle>
      <a:lvl1pPr algn="l" defTabSz="914400" rtl="0" eaLnBrk="1" latinLnBrk="0" hangingPunct="1">
        <a:lnSpc>
          <a:spcPct val="90000"/>
        </a:lnSpc>
        <a:spcBef>
          <a:spcPct val="0"/>
        </a:spcBef>
        <a:buNone/>
        <a:defRPr lang="en-US" sz="4400" b="1" i="0" kern="1200" dirty="0">
          <a:solidFill>
            <a:schemeClr val="bg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7260" y="6404292"/>
            <a:ext cx="256541"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26947086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rmAutofit/>
          </a:bodyPr>
          <a:lstStyle/>
          <a:p>
            <a:r>
              <a:rPr dirty="0"/>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 name="Slide Number"/>
          <p:cNvSpPr txBox="1">
            <a:spLocks noGrp="1"/>
          </p:cNvSpPr>
          <p:nvPr>
            <p:ph type="sldNum" sz="quarter" idx="2"/>
          </p:nvPr>
        </p:nvSpPr>
        <p:spPr>
          <a:xfrm>
            <a:off x="11097262" y="6404293"/>
            <a:ext cx="256539"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Corbel"/>
                <a:ea typeface="Corbel"/>
                <a:cs typeface="Corbel"/>
                <a:sym typeface="Corbel"/>
              </a:defRPr>
            </a:lvl1pPr>
          </a:lstStyle>
          <a:p>
            <a:fld id="{86CB4B4D-7CA3-9044-876B-883B54F8677D}" type="slidenum">
              <a:t>‹#›</a:t>
            </a:fld>
            <a:endParaRPr/>
          </a:p>
        </p:txBody>
      </p:sp>
    </p:spTree>
    <p:extLst>
      <p:ext uri="{BB962C8B-B14F-4D97-AF65-F5344CB8AC3E}">
        <p14:creationId xmlns:p14="http://schemas.microsoft.com/office/powerpoint/2010/main" val="277651218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orbel"/>
          <a:ea typeface="Corbel"/>
          <a:cs typeface="Corbel"/>
          <a:sym typeface="Corbe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Arial" panose="020B0604020202020204" pitchFamily="34" charset="0"/>
          <a:ea typeface="Arial" panose="020B0604020202020204" pitchFamily="34" charset="0"/>
          <a:cs typeface="Arial" panose="020B0604020202020204" pitchFamily="34" charset="0"/>
          <a:sym typeface="Corbe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orbe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F6F6"/>
            </a:gs>
            <a:gs pos="100000">
              <a:srgbClr val="F2F2F2"/>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6785"/>
            <a:ext cx="273657" cy="26425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9041882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Aria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November 14, 2024</a:t>
            </a:fld>
            <a:endParaRPr lang="en-US" dirty="0">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231438537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https://brand.wsu.edu/colors/" TargetMode="Externa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hyperlink" Target="https://brand.wsu.edu/typography/" TargetMode="Externa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45.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jpe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hyperlink" Target="https://mastergardener.wsu.edu/resources/for-master-gardeners/#marketing" TargetMode="External"/><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46.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emf"/><Relationship Id="rId1" Type="http://schemas.openxmlformats.org/officeDocument/2006/relationships/slideLayout" Target="../slideLayouts/slideLayout3.xml"/><Relationship Id="rId4" Type="http://schemas.openxmlformats.org/officeDocument/2006/relationships/image" Target="../media/image25.gif"/></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9.gif"/><Relationship Id="rId4" Type="http://schemas.openxmlformats.org/officeDocument/2006/relationships/image" Target="../media/image52.emf"/></Relationships>
</file>

<file path=ppt/slides/_rels/slide1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10.xml"/><Relationship Id="rId4" Type="http://schemas.openxmlformats.org/officeDocument/2006/relationships/image" Target="../media/image25.gi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6.jpeg"/><Relationship Id="rId1" Type="http://schemas.openxmlformats.org/officeDocument/2006/relationships/slideLayout" Target="../slideLayouts/slideLayout12.xml"/><Relationship Id="rId4" Type="http://schemas.openxmlformats.org/officeDocument/2006/relationships/image" Target="../media/image25.gif"/></Relationships>
</file>

<file path=ppt/slides/_rels/slide1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5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 Type="http://schemas.openxmlformats.org/officeDocument/2006/relationships/image" Target="../media/image58.png"/><Relationship Id="rId21" Type="http://schemas.openxmlformats.org/officeDocument/2006/relationships/image" Target="../media/image75.png"/><Relationship Id="rId7" Type="http://schemas.openxmlformats.org/officeDocument/2006/relationships/image" Target="../media/image38.gif"/><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2" Type="http://schemas.openxmlformats.org/officeDocument/2006/relationships/image" Target="../media/image41.pn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31.xml"/><Relationship Id="rId6" Type="http://schemas.openxmlformats.org/officeDocument/2006/relationships/image" Target="../media/image61.png"/><Relationship Id="rId11" Type="http://schemas.openxmlformats.org/officeDocument/2006/relationships/image" Target="../media/image65.png"/><Relationship Id="rId24" Type="http://schemas.openxmlformats.org/officeDocument/2006/relationships/image" Target="../media/image78.png"/><Relationship Id="rId5" Type="http://schemas.openxmlformats.org/officeDocument/2006/relationships/image" Target="../media/image60.png"/><Relationship Id="rId15" Type="http://schemas.openxmlformats.org/officeDocument/2006/relationships/image" Target="../media/image69.png"/><Relationship Id="rId23" Type="http://schemas.openxmlformats.org/officeDocument/2006/relationships/image" Target="../media/image77.png"/><Relationship Id="rId10" Type="http://schemas.openxmlformats.org/officeDocument/2006/relationships/image" Target="../media/image64.png"/><Relationship Id="rId19" Type="http://schemas.openxmlformats.org/officeDocument/2006/relationships/image" Target="../media/image73.png"/><Relationship Id="rId4" Type="http://schemas.openxmlformats.org/officeDocument/2006/relationships/image" Target="../media/image59.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gif"/></Relationships>
</file>

<file path=ppt/slides/_rels/slide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extension.wsu.edu/about-extension/extension-is-for-everyon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gif"/><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gif"/><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25.gif"/><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42.gif"/><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4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a:extLst>
              <a:ext uri="{FF2B5EF4-FFF2-40B4-BE49-F238E27FC236}">
                <a16:creationId xmlns:a16="http://schemas.microsoft.com/office/drawing/2014/main" id="{1EAF2EE5-CE8B-A1EF-4A63-4033A36C05DD}"/>
              </a:ext>
            </a:extLst>
          </p:cNvPr>
          <p:cNvSpPr txBox="1">
            <a:spLocks noGrp="1"/>
          </p:cNvSpPr>
          <p:nvPr>
            <p:ph type="title" idx="4294967295"/>
          </p:nvPr>
        </p:nvSpPr>
        <p:spPr>
          <a:xfrm>
            <a:off x="327646" y="74873"/>
            <a:ext cx="5294221"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rPr>
              <a:t>RESOURCES FOR YOUR SLIDE SHOW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A60F2D"/>
                </a:solidFill>
                <a:effectLst/>
                <a:uLnTx/>
                <a:uFillTx/>
                <a:latin typeface="Arial" panose="020B0604020202020204"/>
                <a:ea typeface="+mn-ea"/>
                <a:cs typeface="+mn-cs"/>
              </a:rPr>
              <a:t>Delete the first two resource slides when your document is finished.</a:t>
            </a:r>
            <a:endParaRPr kumimoji="0" lang="en-US" sz="1800" b="1" i="0" u="none" strike="noStrike" kern="1200" cap="none" spc="0" normalizeH="0" baseline="0" noProof="0" dirty="0">
              <a:ln>
                <a:noFill/>
              </a:ln>
              <a:solidFill>
                <a:srgbClr val="A60F2D"/>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BB01354-8012-15DA-9149-D908817236AD}"/>
              </a:ext>
            </a:extLst>
          </p:cNvPr>
          <p:cNvSpPr txBox="1"/>
          <p:nvPr/>
        </p:nvSpPr>
        <p:spPr>
          <a:xfrm>
            <a:off x="402126" y="546590"/>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Typography</a:t>
            </a:r>
          </a:p>
        </p:txBody>
      </p:sp>
      <p:sp>
        <p:nvSpPr>
          <p:cNvPr id="4" name="TextBox 3">
            <a:extLst>
              <a:ext uri="{FF2B5EF4-FFF2-40B4-BE49-F238E27FC236}">
                <a16:creationId xmlns:a16="http://schemas.microsoft.com/office/drawing/2014/main" id="{3788932B-9B41-ABE2-6E2A-0BC65E6013F5}"/>
              </a:ext>
            </a:extLst>
          </p:cNvPr>
          <p:cNvSpPr txBox="1"/>
          <p:nvPr/>
        </p:nvSpPr>
        <p:spPr>
          <a:xfrm>
            <a:off x="402125" y="869495"/>
            <a:ext cx="1017557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To create a consistent look for a wide variety of communications, there are two main typefaces for print (Proxima Nova and </a:t>
            </a:r>
            <a:r>
              <a:rPr kumimoji="0" lang="en-US" sz="1200" b="0" i="0" u="none" strike="noStrike" kern="1200" cap="none" spc="0" normalizeH="0" baseline="0" noProof="0" dirty="0" err="1">
                <a:ln>
                  <a:noFill/>
                </a:ln>
                <a:solidFill>
                  <a:srgbClr val="212529"/>
                </a:solidFill>
                <a:effectLst/>
                <a:uLnTx/>
                <a:uFillTx/>
                <a:latin typeface="Arial" panose="020B0604020202020204"/>
                <a:ea typeface="+mn-ea"/>
                <a:cs typeface="+mn-cs"/>
              </a:rPr>
              <a:t>FreightBig</a:t>
            </a: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 Pro) and one for web (Montserrat).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If these are not available there are substitutes: Sans Serif: Corbel and Arial. Serif substitute is Baskerville Old Face.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rPr>
              <a:t>For the purpose of consistency between MAC and PC software, this PowerPoint uses Arial throughout the slides.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12529"/>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Please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2"/>
              </a:rPr>
              <a:t>Typography – Washington State University</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for more information.</a:t>
            </a:r>
          </a:p>
        </p:txBody>
      </p:sp>
      <p:sp>
        <p:nvSpPr>
          <p:cNvPr id="12" name="TextBox 11">
            <a:extLst>
              <a:ext uri="{FF2B5EF4-FFF2-40B4-BE49-F238E27FC236}">
                <a16:creationId xmlns:a16="http://schemas.microsoft.com/office/drawing/2014/main" id="{5FC03FF3-A2C1-DBDA-7E13-7326EF5A779D}"/>
              </a:ext>
            </a:extLst>
          </p:cNvPr>
          <p:cNvSpPr txBox="1"/>
          <p:nvPr/>
        </p:nvSpPr>
        <p:spPr>
          <a:xfrm>
            <a:off x="402125" y="2435325"/>
            <a:ext cx="291118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a:ea typeface="+mn-ea"/>
                <a:cs typeface="+mn-cs"/>
              </a:rPr>
              <a:t>Colors</a:t>
            </a:r>
          </a:p>
        </p:txBody>
      </p:sp>
      <p:sp>
        <p:nvSpPr>
          <p:cNvPr id="47" name="TextBox 46">
            <a:extLst>
              <a:ext uri="{FF2B5EF4-FFF2-40B4-BE49-F238E27FC236}">
                <a16:creationId xmlns:a16="http://schemas.microsoft.com/office/drawing/2014/main" id="{B00A77C4-4BF0-69AE-C106-3830A4CFAF36}"/>
              </a:ext>
              <a:ext uri="{C183D7F6-B498-43B3-948B-1728B52AA6E4}">
                <adec:decorative xmlns:adec="http://schemas.microsoft.com/office/drawing/2017/decorative" val="0"/>
              </a:ext>
            </a:extLst>
          </p:cNvPr>
          <p:cNvSpPr txBox="1"/>
          <p:nvPr/>
        </p:nvSpPr>
        <p:spPr>
          <a:xfrm>
            <a:off x="402126" y="2718362"/>
            <a:ext cx="796205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WSU theme colors can be found at the top of the color picker.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For WSU color information and formulas go to </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hlinkClick r:id="rId3"/>
              </a:rPr>
              <a:t>Colors – Washington State University</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48146229-5D35-6BE4-2A32-8268BF2F2239}"/>
              </a:ext>
              <a:ext uri="{C183D7F6-B498-43B3-948B-1728B52AA6E4}">
                <adec:decorative xmlns:adec="http://schemas.microsoft.com/office/drawing/2017/decorative" val="1"/>
              </a:ext>
            </a:extLst>
          </p:cNvPr>
          <p:cNvSpPr/>
          <p:nvPr/>
        </p:nvSpPr>
        <p:spPr>
          <a:xfrm>
            <a:off x="327646" y="4693320"/>
            <a:ext cx="9508602" cy="1401680"/>
          </a:xfrm>
          <a:prstGeom prst="rect">
            <a:avLst/>
          </a:prstGeom>
          <a:solidFill>
            <a:schemeClr val="tx1">
              <a:lumMod val="85000"/>
              <a:lumOff val="15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B35A6A3-EB99-7E4B-9AFC-FEB7A226D13E}"/>
              </a:ext>
            </a:extLst>
          </p:cNvPr>
          <p:cNvSpPr>
            <a:spLocks/>
          </p:cNvSpPr>
          <p:nvPr/>
        </p:nvSpPr>
        <p:spPr>
          <a:xfrm>
            <a:off x="398429" y="3264521"/>
            <a:ext cx="3688769" cy="31199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lnSpcReduction="10000"/>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a:ea typeface="+mn-ea"/>
                <a:cs typeface="+mn-cs"/>
              </a:rPr>
              <a:t>Priority icons </a:t>
            </a:r>
            <a:r>
              <a:rPr kumimoji="0" lang="en-US" sz="1400" b="0" i="0" u="none" strike="noStrike" kern="1200" cap="none" spc="0" normalizeH="0" baseline="0" noProof="0">
                <a:ln>
                  <a:noFill/>
                </a:ln>
                <a:solidFill>
                  <a:prstClr val="black"/>
                </a:solidFill>
                <a:effectLst/>
                <a:uLnTx/>
                <a:uFillTx/>
                <a:latin typeface="Arial" panose="020B0604020202020204"/>
                <a:ea typeface="+mn-ea"/>
                <a:cs typeface="+mn-cs"/>
              </a:rPr>
              <a:t>for light backgrounds.</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DDE1CC0D-82EA-58BA-57E5-5CDBA0A16FDA}"/>
              </a:ext>
            </a:extLst>
          </p:cNvPr>
          <p:cNvSpPr txBox="1"/>
          <p:nvPr/>
        </p:nvSpPr>
        <p:spPr>
          <a:xfrm>
            <a:off x="242657" y="4725710"/>
            <a:ext cx="3925844"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a:ea typeface="+mn-ea"/>
                <a:cs typeface="+mn-cs"/>
              </a:rPr>
              <a:t>Priority icons for dark backgrounds</a:t>
            </a:r>
          </a:p>
        </p:txBody>
      </p:sp>
      <p:sp>
        <p:nvSpPr>
          <p:cNvPr id="18" name="TextBox 17">
            <a:extLst>
              <a:ext uri="{FF2B5EF4-FFF2-40B4-BE49-F238E27FC236}">
                <a16:creationId xmlns:a16="http://schemas.microsoft.com/office/drawing/2014/main" id="{1DFEF858-8D50-29F9-FFFC-DCAC9234DBAC}"/>
              </a:ext>
            </a:extLst>
          </p:cNvPr>
          <p:cNvSpPr txBox="1"/>
          <p:nvPr/>
        </p:nvSpPr>
        <p:spPr>
          <a:xfrm>
            <a:off x="242657" y="6173952"/>
            <a:ext cx="1196811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Find Program Priority icons at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For Master Gardeners | Master Gardener Program | Washington State University</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ACEDE145-97E1-F5F2-12D1-05DFA40D28C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07521" y="3618405"/>
            <a:ext cx="826428" cy="914400"/>
          </a:xfrm>
          <a:prstGeom prst="rect">
            <a:avLst/>
          </a:prstGeom>
        </p:spPr>
      </p:pic>
      <p:pic>
        <p:nvPicPr>
          <p:cNvPr id="11" name="Picture 10">
            <a:extLst>
              <a:ext uri="{FF2B5EF4-FFF2-40B4-BE49-F238E27FC236}">
                <a16:creationId xmlns:a16="http://schemas.microsoft.com/office/drawing/2014/main" id="{9F63093D-0DD1-D075-0DB8-413D30C7150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446109" y="3618405"/>
            <a:ext cx="945280" cy="914400"/>
          </a:xfrm>
          <a:prstGeom prst="rect">
            <a:avLst/>
          </a:prstGeom>
        </p:spPr>
      </p:pic>
      <p:pic>
        <p:nvPicPr>
          <p:cNvPr id="15" name="Picture 14">
            <a:extLst>
              <a:ext uri="{FF2B5EF4-FFF2-40B4-BE49-F238E27FC236}">
                <a16:creationId xmlns:a16="http://schemas.microsoft.com/office/drawing/2014/main" id="{B806A7CC-E051-0257-95E2-F38FDDC5FD50}"/>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503549" y="3618405"/>
            <a:ext cx="801955" cy="914400"/>
          </a:xfrm>
          <a:prstGeom prst="rect">
            <a:avLst/>
          </a:prstGeom>
        </p:spPr>
      </p:pic>
      <p:pic>
        <p:nvPicPr>
          <p:cNvPr id="39" name="Picture 38">
            <a:extLst>
              <a:ext uri="{FF2B5EF4-FFF2-40B4-BE49-F238E27FC236}">
                <a16:creationId xmlns:a16="http://schemas.microsoft.com/office/drawing/2014/main" id="{E3F4143E-8E24-3033-A255-3549906BA58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3417664" y="3618405"/>
            <a:ext cx="1028431" cy="914400"/>
          </a:xfrm>
          <a:prstGeom prst="rect">
            <a:avLst/>
          </a:prstGeom>
        </p:spPr>
      </p:pic>
      <p:pic>
        <p:nvPicPr>
          <p:cNvPr id="27" name="Picture 26">
            <a:extLst>
              <a:ext uri="{FF2B5EF4-FFF2-40B4-BE49-F238E27FC236}">
                <a16:creationId xmlns:a16="http://schemas.microsoft.com/office/drawing/2014/main" id="{4FE593D1-0FE0-0D63-E642-C717047B2792}"/>
              </a:ext>
              <a:ext uri="{C183D7F6-B498-43B3-948B-1728B52AA6E4}">
                <adec:decorative xmlns:adec="http://schemas.microsoft.com/office/drawing/2017/decorative" val="1"/>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4558255" y="3618405"/>
            <a:ext cx="816620" cy="914400"/>
          </a:xfrm>
          <a:prstGeom prst="rect">
            <a:avLst/>
          </a:prstGeom>
        </p:spPr>
      </p:pic>
      <p:pic>
        <p:nvPicPr>
          <p:cNvPr id="21" name="Picture 20">
            <a:extLst>
              <a:ext uri="{FF2B5EF4-FFF2-40B4-BE49-F238E27FC236}">
                <a16:creationId xmlns:a16="http://schemas.microsoft.com/office/drawing/2014/main" id="{CA91B98F-A04D-6207-6E96-4A1650DEFCEA}"/>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5487035" y="3618405"/>
            <a:ext cx="1013750" cy="914400"/>
          </a:xfrm>
          <a:prstGeom prst="rect">
            <a:avLst/>
          </a:prstGeom>
        </p:spPr>
      </p:pic>
      <p:pic>
        <p:nvPicPr>
          <p:cNvPr id="35" name="Picture 34">
            <a:extLst>
              <a:ext uri="{FF2B5EF4-FFF2-40B4-BE49-F238E27FC236}">
                <a16:creationId xmlns:a16="http://schemas.microsoft.com/office/drawing/2014/main" id="{BD0A0C37-5631-F0EE-D23A-8C228A54F99E}"/>
              </a:ext>
              <a:ext uri="{C183D7F6-B498-43B3-948B-1728B52AA6E4}">
                <adec:decorative xmlns:adec="http://schemas.microsoft.com/office/drawing/2017/decorative" val="1"/>
              </a:ext>
            </a:extLst>
          </p:cNvPr>
          <p:cNvPicPr>
            <a:picLocks noChangeAspect="1"/>
          </p:cNvPicPr>
          <p:nvPr/>
        </p:nvPicPr>
        <p:blipFill>
          <a:blip r:embed="rId11" cstate="screen">
            <a:extLst>
              <a:ext uri="{28A0092B-C50C-407E-A947-70E740481C1C}">
                <a14:useLocalDpi xmlns:a14="http://schemas.microsoft.com/office/drawing/2010/main" val="0"/>
              </a:ext>
            </a:extLst>
          </a:blip>
          <a:stretch>
            <a:fillRect/>
          </a:stretch>
        </p:blipFill>
        <p:spPr>
          <a:xfrm>
            <a:off x="6612945" y="3618405"/>
            <a:ext cx="1023090" cy="914400"/>
          </a:xfrm>
          <a:prstGeom prst="rect">
            <a:avLst/>
          </a:prstGeom>
        </p:spPr>
      </p:pic>
      <p:pic>
        <p:nvPicPr>
          <p:cNvPr id="31" name="Picture 30">
            <a:extLst>
              <a:ext uri="{FF2B5EF4-FFF2-40B4-BE49-F238E27FC236}">
                <a16:creationId xmlns:a16="http://schemas.microsoft.com/office/drawing/2014/main" id="{19E60460-F752-3D88-D687-65C59921E40D}"/>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val="0"/>
              </a:ext>
            </a:extLst>
          </a:blip>
          <a:stretch>
            <a:fillRect/>
          </a:stretch>
        </p:blipFill>
        <p:spPr>
          <a:xfrm>
            <a:off x="7748195" y="3618405"/>
            <a:ext cx="806920" cy="914400"/>
          </a:xfrm>
          <a:prstGeom prst="rect">
            <a:avLst/>
          </a:prstGeom>
        </p:spPr>
      </p:pic>
      <p:pic>
        <p:nvPicPr>
          <p:cNvPr id="19" name="Picture 18">
            <a:extLst>
              <a:ext uri="{FF2B5EF4-FFF2-40B4-BE49-F238E27FC236}">
                <a16:creationId xmlns:a16="http://schemas.microsoft.com/office/drawing/2014/main" id="{91477F1E-2031-913E-02F0-265124929334}"/>
              </a:ext>
              <a:ext uri="{C183D7F6-B498-43B3-948B-1728B52AA6E4}">
                <adec:decorative xmlns:adec="http://schemas.microsoft.com/office/drawing/2017/decorative" val="1"/>
              </a:ext>
            </a:extLst>
          </p:cNvPr>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8667273" y="3618405"/>
            <a:ext cx="925460" cy="914400"/>
          </a:xfrm>
          <a:prstGeom prst="rect">
            <a:avLst/>
          </a:prstGeom>
        </p:spPr>
      </p:pic>
      <p:pic>
        <p:nvPicPr>
          <p:cNvPr id="44" name="Picture 43">
            <a:extLst>
              <a:ext uri="{FF2B5EF4-FFF2-40B4-BE49-F238E27FC236}">
                <a16:creationId xmlns:a16="http://schemas.microsoft.com/office/drawing/2014/main" id="{677D6F9F-E4C2-6233-3872-E180CBAF98A5}"/>
              </a:ext>
              <a:ext uri="{C183D7F6-B498-43B3-948B-1728B52AA6E4}">
                <adec:decorative xmlns:adec="http://schemas.microsoft.com/office/drawing/2017/decorative" val="1"/>
              </a:ext>
            </a:extLst>
          </p:cNvPr>
          <p:cNvPicPr>
            <a:picLocks noChangeAspect="1"/>
          </p:cNvPicPr>
          <p:nvPr/>
        </p:nvPicPr>
        <p:blipFill>
          <a:blip r:embed="rId14" cstate="screen">
            <a:extLst>
              <a:ext uri="{28A0092B-C50C-407E-A947-70E740481C1C}">
                <a14:useLocalDpi xmlns:a14="http://schemas.microsoft.com/office/drawing/2010/main" val="0"/>
              </a:ext>
            </a:extLst>
          </a:blip>
          <a:stretch>
            <a:fillRect/>
          </a:stretch>
        </p:blipFill>
        <p:spPr>
          <a:xfrm>
            <a:off x="10951303" y="238398"/>
            <a:ext cx="998040" cy="5483733"/>
          </a:xfrm>
          <a:prstGeom prst="rect">
            <a:avLst/>
          </a:prstGeom>
        </p:spPr>
      </p:pic>
      <p:pic>
        <p:nvPicPr>
          <p:cNvPr id="5" name="Picture 4">
            <a:extLst>
              <a:ext uri="{FF2B5EF4-FFF2-40B4-BE49-F238E27FC236}">
                <a16:creationId xmlns:a16="http://schemas.microsoft.com/office/drawing/2014/main" id="{70053790-3E3A-3BE8-460C-D3C2783309FB}"/>
              </a:ext>
              <a:ext uri="{C183D7F6-B498-43B3-948B-1728B52AA6E4}">
                <adec:decorative xmlns:adec="http://schemas.microsoft.com/office/drawing/2017/decorative" val="1"/>
              </a:ext>
            </a:extLst>
          </p:cNvPr>
          <p:cNvPicPr>
            <a:picLocks noChangeAspect="1"/>
          </p:cNvPicPr>
          <p:nvPr/>
        </p:nvPicPr>
        <p:blipFill>
          <a:blip r:embed="rId15" cstate="screen">
            <a:extLst>
              <a:ext uri="{28A0092B-C50C-407E-A947-70E740481C1C}">
                <a14:useLocalDpi xmlns:a14="http://schemas.microsoft.com/office/drawing/2010/main" val="0"/>
              </a:ext>
            </a:extLst>
          </a:blip>
          <a:stretch>
            <a:fillRect/>
          </a:stretch>
        </p:blipFill>
        <p:spPr>
          <a:xfrm>
            <a:off x="507521" y="5062374"/>
            <a:ext cx="839640" cy="914400"/>
          </a:xfrm>
          <a:prstGeom prst="rect">
            <a:avLst/>
          </a:prstGeom>
        </p:spPr>
      </p:pic>
      <p:pic>
        <p:nvPicPr>
          <p:cNvPr id="9" name="Picture 8">
            <a:extLst>
              <a:ext uri="{FF2B5EF4-FFF2-40B4-BE49-F238E27FC236}">
                <a16:creationId xmlns:a16="http://schemas.microsoft.com/office/drawing/2014/main" id="{E618453B-4FAA-48E4-F797-126E87AE900C}"/>
              </a:ext>
              <a:ext uri="{C183D7F6-B498-43B3-948B-1728B52AA6E4}">
                <adec:decorative xmlns:adec="http://schemas.microsoft.com/office/drawing/2017/decorative" val="1"/>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1449230" y="5062374"/>
            <a:ext cx="945590" cy="914400"/>
          </a:xfrm>
          <a:prstGeom prst="rect">
            <a:avLst/>
          </a:prstGeom>
        </p:spPr>
      </p:pic>
      <p:pic>
        <p:nvPicPr>
          <p:cNvPr id="13" name="Picture 12">
            <a:extLst>
              <a:ext uri="{FF2B5EF4-FFF2-40B4-BE49-F238E27FC236}">
                <a16:creationId xmlns:a16="http://schemas.microsoft.com/office/drawing/2014/main" id="{5EE7C318-47A4-696C-2B56-9B685A61E410}"/>
              </a:ext>
              <a:ext uri="{C183D7F6-B498-43B3-948B-1728B52AA6E4}">
                <adec:decorative xmlns:adec="http://schemas.microsoft.com/office/drawing/2017/decorative" val="1"/>
              </a:ext>
            </a:extLst>
          </p:cNvPr>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2496889" y="5062374"/>
            <a:ext cx="804270" cy="914400"/>
          </a:xfrm>
          <a:prstGeom prst="rect">
            <a:avLst/>
          </a:prstGeom>
        </p:spPr>
      </p:pic>
      <p:pic>
        <p:nvPicPr>
          <p:cNvPr id="37" name="Picture 36">
            <a:extLst>
              <a:ext uri="{FF2B5EF4-FFF2-40B4-BE49-F238E27FC236}">
                <a16:creationId xmlns:a16="http://schemas.microsoft.com/office/drawing/2014/main" id="{1225D25D-1904-F61E-BEC2-5319D3883887}"/>
              </a:ext>
              <a:ext uri="{C183D7F6-B498-43B3-948B-1728B52AA6E4}">
                <adec:decorative xmlns:adec="http://schemas.microsoft.com/office/drawing/2017/decorative" val="1"/>
              </a:ext>
            </a:extLst>
          </p:cNvPr>
          <p:cNvPicPr>
            <a:picLocks noChangeAspect="1"/>
          </p:cNvPicPr>
          <p:nvPr/>
        </p:nvPicPr>
        <p:blipFill>
          <a:blip r:embed="rId18" cstate="screen">
            <a:extLst>
              <a:ext uri="{28A0092B-C50C-407E-A947-70E740481C1C}">
                <a14:useLocalDpi xmlns:a14="http://schemas.microsoft.com/office/drawing/2010/main" val="0"/>
              </a:ext>
            </a:extLst>
          </a:blip>
          <a:stretch>
            <a:fillRect/>
          </a:stretch>
        </p:blipFill>
        <p:spPr>
          <a:xfrm>
            <a:off x="3403228" y="5062374"/>
            <a:ext cx="1029590" cy="914400"/>
          </a:xfrm>
          <a:prstGeom prst="rect">
            <a:avLst/>
          </a:prstGeom>
        </p:spPr>
      </p:pic>
      <p:pic>
        <p:nvPicPr>
          <p:cNvPr id="25" name="Picture 24">
            <a:extLst>
              <a:ext uri="{FF2B5EF4-FFF2-40B4-BE49-F238E27FC236}">
                <a16:creationId xmlns:a16="http://schemas.microsoft.com/office/drawing/2014/main" id="{430A91C4-1A31-60A5-84D9-EC1F371A1C95}"/>
              </a:ext>
              <a:ext uri="{C183D7F6-B498-43B3-948B-1728B52AA6E4}">
                <adec:decorative xmlns:adec="http://schemas.microsoft.com/office/drawing/2017/decorative" val="1"/>
              </a:ext>
            </a:extLst>
          </p:cNvPr>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4534887" y="5062374"/>
            <a:ext cx="840490" cy="914400"/>
          </a:xfrm>
          <a:prstGeom prst="rect">
            <a:avLst/>
          </a:prstGeom>
        </p:spPr>
      </p:pic>
      <p:pic>
        <p:nvPicPr>
          <p:cNvPr id="23" name="Picture 22">
            <a:extLst>
              <a:ext uri="{FF2B5EF4-FFF2-40B4-BE49-F238E27FC236}">
                <a16:creationId xmlns:a16="http://schemas.microsoft.com/office/drawing/2014/main" id="{454C7887-1C10-F5FC-5744-080D12959366}"/>
              </a:ext>
              <a:ext uri="{C183D7F6-B498-43B3-948B-1728B52AA6E4}">
                <adec:decorative xmlns:adec="http://schemas.microsoft.com/office/drawing/2017/decorative" val="1"/>
              </a:ext>
            </a:extLst>
          </p:cNvPr>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5477446" y="5062374"/>
            <a:ext cx="1028170" cy="914400"/>
          </a:xfrm>
          <a:prstGeom prst="rect">
            <a:avLst/>
          </a:prstGeom>
        </p:spPr>
      </p:pic>
      <p:pic>
        <p:nvPicPr>
          <p:cNvPr id="33" name="Picture 32">
            <a:extLst>
              <a:ext uri="{FF2B5EF4-FFF2-40B4-BE49-F238E27FC236}">
                <a16:creationId xmlns:a16="http://schemas.microsoft.com/office/drawing/2014/main" id="{289F47E8-06F5-32E5-8D72-A9571FEC6207}"/>
              </a:ext>
              <a:ext uri="{C183D7F6-B498-43B3-948B-1728B52AA6E4}">
                <adec:decorative xmlns:adec="http://schemas.microsoft.com/office/drawing/2017/decorative" val="1"/>
              </a:ext>
            </a:extLst>
          </p:cNvPr>
          <p:cNvPicPr>
            <a:picLocks noChangeAspect="1"/>
          </p:cNvPicPr>
          <p:nvPr/>
        </p:nvPicPr>
        <p:blipFill>
          <a:blip r:embed="rId21" cstate="screen">
            <a:extLst>
              <a:ext uri="{28A0092B-C50C-407E-A947-70E740481C1C}">
                <a14:useLocalDpi xmlns:a14="http://schemas.microsoft.com/office/drawing/2010/main" val="0"/>
              </a:ext>
            </a:extLst>
          </a:blip>
          <a:stretch>
            <a:fillRect/>
          </a:stretch>
        </p:blipFill>
        <p:spPr>
          <a:xfrm>
            <a:off x="6607685" y="5062374"/>
            <a:ext cx="1028170" cy="914400"/>
          </a:xfrm>
          <a:prstGeom prst="rect">
            <a:avLst/>
          </a:prstGeom>
        </p:spPr>
      </p:pic>
      <p:pic>
        <p:nvPicPr>
          <p:cNvPr id="29" name="Picture 28">
            <a:extLst>
              <a:ext uri="{FF2B5EF4-FFF2-40B4-BE49-F238E27FC236}">
                <a16:creationId xmlns:a16="http://schemas.microsoft.com/office/drawing/2014/main" id="{3956F353-9FB4-F1CE-EAAC-D72B1301D662}"/>
              </a:ext>
              <a:ext uri="{C183D7F6-B498-43B3-948B-1728B52AA6E4}">
                <adec:decorative xmlns:adec="http://schemas.microsoft.com/office/drawing/2017/decorative" val="1"/>
              </a:ext>
            </a:extLst>
          </p:cNvPr>
          <p:cNvPicPr>
            <a:picLocks noChangeAspect="1"/>
          </p:cNvPicPr>
          <p:nvPr/>
        </p:nvPicPr>
        <p:blipFill>
          <a:blip r:embed="rId22" cstate="screen">
            <a:extLst>
              <a:ext uri="{28A0092B-C50C-407E-A947-70E740481C1C}">
                <a14:useLocalDpi xmlns:a14="http://schemas.microsoft.com/office/drawing/2010/main" val="0"/>
              </a:ext>
            </a:extLst>
          </a:blip>
          <a:stretch>
            <a:fillRect/>
          </a:stretch>
        </p:blipFill>
        <p:spPr>
          <a:xfrm>
            <a:off x="7737924" y="5062374"/>
            <a:ext cx="840490" cy="914400"/>
          </a:xfrm>
          <a:prstGeom prst="rect">
            <a:avLst/>
          </a:prstGeom>
        </p:spPr>
      </p:pic>
      <p:pic>
        <p:nvPicPr>
          <p:cNvPr id="17" name="Picture 16">
            <a:extLst>
              <a:ext uri="{FF2B5EF4-FFF2-40B4-BE49-F238E27FC236}">
                <a16:creationId xmlns:a16="http://schemas.microsoft.com/office/drawing/2014/main" id="{55B0FCD0-E916-8401-96EF-92FDB68EF802}"/>
              </a:ext>
              <a:ext uri="{C183D7F6-B498-43B3-948B-1728B52AA6E4}">
                <adec:decorative xmlns:adec="http://schemas.microsoft.com/office/drawing/2017/decorative" val="1"/>
              </a:ext>
            </a:extLst>
          </p:cNvPr>
          <p:cNvPicPr>
            <a:picLocks noChangeAspect="1"/>
          </p:cNvPicPr>
          <p:nvPr/>
        </p:nvPicPr>
        <p:blipFill>
          <a:blip r:embed="rId23" cstate="screen">
            <a:extLst>
              <a:ext uri="{28A0092B-C50C-407E-A947-70E740481C1C}">
                <a14:useLocalDpi xmlns:a14="http://schemas.microsoft.com/office/drawing/2010/main" val="0"/>
              </a:ext>
            </a:extLst>
          </a:blip>
          <a:stretch>
            <a:fillRect/>
          </a:stretch>
        </p:blipFill>
        <p:spPr>
          <a:xfrm>
            <a:off x="8680485" y="5062374"/>
            <a:ext cx="927060" cy="914400"/>
          </a:xfrm>
          <a:prstGeom prst="rect">
            <a:avLst/>
          </a:prstGeom>
        </p:spPr>
      </p:pic>
      <p:pic>
        <p:nvPicPr>
          <p:cNvPr id="49" name="Picture 48">
            <a:extLst>
              <a:ext uri="{FF2B5EF4-FFF2-40B4-BE49-F238E27FC236}">
                <a16:creationId xmlns:a16="http://schemas.microsoft.com/office/drawing/2014/main" id="{F2EEC8EF-59E6-10FB-CF6E-870BBF013959}"/>
              </a:ext>
              <a:ext uri="{C183D7F6-B498-43B3-948B-1728B52AA6E4}">
                <adec:decorative xmlns:adec="http://schemas.microsoft.com/office/drawing/2017/decorative" val="1"/>
              </a:ext>
            </a:extLst>
          </p:cNvPr>
          <p:cNvPicPr>
            <a:picLocks noChangeAspect="1"/>
          </p:cNvPicPr>
          <p:nvPr/>
        </p:nvPicPr>
        <p:blipFill>
          <a:blip r:embed="rId24" cstate="screen">
            <a:extLst>
              <a:ext uri="{28A0092B-C50C-407E-A947-70E740481C1C}">
                <a14:useLocalDpi xmlns:a14="http://schemas.microsoft.com/office/drawing/2010/main" val="0"/>
              </a:ext>
            </a:extLst>
          </a:blip>
          <a:srcRect/>
          <a:stretch/>
        </p:blipFill>
        <p:spPr>
          <a:xfrm>
            <a:off x="8940438" y="1178170"/>
            <a:ext cx="1635993" cy="2086352"/>
          </a:xfrm>
          <a:prstGeom prst="rect">
            <a:avLst/>
          </a:prstGeom>
        </p:spPr>
      </p:pic>
      <p:sp>
        <p:nvSpPr>
          <p:cNvPr id="6" name="TextBox 5">
            <a:extLst>
              <a:ext uri="{FF2B5EF4-FFF2-40B4-BE49-F238E27FC236}">
                <a16:creationId xmlns:a16="http://schemas.microsoft.com/office/drawing/2014/main" id="{0D10708A-3B47-99C0-A7D4-98A60DE477CA}"/>
              </a:ext>
            </a:extLst>
          </p:cNvPr>
          <p:cNvSpPr txBox="1"/>
          <p:nvPr/>
        </p:nvSpPr>
        <p:spPr>
          <a:xfrm>
            <a:off x="233668" y="6464054"/>
            <a:ext cx="736871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60F2D"/>
                </a:solidFill>
                <a:effectLst/>
                <a:highlight>
                  <a:srgbClr val="FFFF00"/>
                </a:highlight>
                <a:uLnTx/>
                <a:uFillTx/>
                <a:latin typeface="Arial" panose="020B0604020202020204"/>
                <a:ea typeface="+mn-ea"/>
                <a:cs typeface="+mn-cs"/>
              </a:rPr>
              <a:t>Delete this resource slide when your document is finished.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51794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descr="A picture containing sky, outdoor, building, dome">
            <a:extLst>
              <a:ext uri="{FF2B5EF4-FFF2-40B4-BE49-F238E27FC236}">
                <a16:creationId xmlns:a16="http://schemas.microsoft.com/office/drawing/2014/main" id="{37599018-7F7D-6E4E-BF87-F80A304B93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a:fillRect/>
          </a:stretch>
        </p:blipFill>
        <p:spPr/>
      </p:pic>
      <p:sp>
        <p:nvSpPr>
          <p:cNvPr id="16" name="Rectangle 15">
            <a:extLst>
              <a:ext uri="{FF2B5EF4-FFF2-40B4-BE49-F238E27FC236}">
                <a16:creationId xmlns:a16="http://schemas.microsoft.com/office/drawing/2014/main" id="{207AFCC3-3DA6-4943-BD0F-8E7B71B5B8F5}"/>
              </a:ext>
              <a:ext uri="{C183D7F6-B498-43B3-948B-1728B52AA6E4}">
                <adec:decorative xmlns:adec="http://schemas.microsoft.com/office/drawing/2017/decorative" val="1"/>
              </a:ext>
            </a:extLst>
          </p:cNvPr>
          <p:cNvSpPr/>
          <p:nvPr/>
        </p:nvSpPr>
        <p:spPr>
          <a:xfrm>
            <a:off x="442608" y="1953072"/>
            <a:ext cx="5145029" cy="2951856"/>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Title 17">
            <a:extLst>
              <a:ext uri="{FF2B5EF4-FFF2-40B4-BE49-F238E27FC236}">
                <a16:creationId xmlns:a16="http://schemas.microsoft.com/office/drawing/2014/main" id="{0C5ABD1D-909C-5149-80F9-3DFFF73B2E37}"/>
              </a:ext>
            </a:extLst>
          </p:cNvPr>
          <p:cNvSpPr txBox="1">
            <a:spLocks noGrp="1"/>
          </p:cNvSpPr>
          <p:nvPr>
            <p:ph type="title" idx="4294967295"/>
          </p:nvPr>
        </p:nvSpPr>
        <p:spPr>
          <a:xfrm>
            <a:off x="663879" y="2787405"/>
            <a:ext cx="2568588"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chemeClr val="bg1"/>
                </a:solidFill>
                <a:effectLst/>
                <a:uLnTx/>
                <a:uFillTx/>
                <a:latin typeface="+mj-lt"/>
                <a:ea typeface="+mn-ea"/>
                <a:cs typeface="+mn-cs"/>
              </a:rPr>
              <a:t>125</a:t>
            </a:r>
            <a:r>
              <a:rPr kumimoji="0" lang="en-US" sz="4400" b="0" i="0" u="none" strike="noStrike" kern="1200" cap="none" spc="0" normalizeH="0" baseline="0" noProof="0" dirty="0">
                <a:ln>
                  <a:noFill/>
                </a:ln>
                <a:solidFill>
                  <a:schemeClr val="bg1"/>
                </a:solidFill>
                <a:effectLst/>
                <a:uLnTx/>
                <a:uFillTx/>
                <a:latin typeface="+mj-lt"/>
                <a:ea typeface="+mn-ea"/>
                <a:cs typeface="+mn-cs"/>
              </a:rPr>
              <a:t> </a:t>
            </a:r>
            <a:r>
              <a:rPr kumimoji="0" lang="en-US" sz="4400" b="0" i="1" u="none" strike="noStrike" kern="1200" cap="none" spc="0" normalizeH="0" baseline="0" noProof="0" dirty="0">
                <a:ln>
                  <a:noFill/>
                </a:ln>
                <a:solidFill>
                  <a:schemeClr val="bg1"/>
                </a:solidFill>
                <a:effectLst/>
                <a:uLnTx/>
                <a:uFillTx/>
                <a:latin typeface="+mj-lt"/>
                <a:ea typeface="+mn-ea"/>
                <a:cs typeface="+mn-cs"/>
              </a:rPr>
              <a:t>/</a:t>
            </a:r>
            <a:r>
              <a:rPr kumimoji="0" lang="en-US" sz="4400" b="0" i="0" u="none" strike="noStrike" kern="1200" cap="none" spc="0" normalizeH="0" baseline="0" noProof="0" dirty="0">
                <a:ln>
                  <a:noFill/>
                </a:ln>
                <a:solidFill>
                  <a:schemeClr val="bg1"/>
                </a:solidFill>
                <a:effectLst/>
                <a:uLnTx/>
                <a:uFillTx/>
                <a:latin typeface="+mj-lt"/>
                <a:ea typeface="+mn-ea"/>
                <a:cs typeface="+mn-cs"/>
              </a:rPr>
              <a:t> </a:t>
            </a:r>
            <a:r>
              <a:rPr kumimoji="0" lang="en-US" sz="4400" b="1" i="0" u="none" strike="noStrike" kern="1200" cap="none" spc="0" normalizeH="0" baseline="0" noProof="0" dirty="0">
                <a:ln>
                  <a:noFill/>
                </a:ln>
                <a:solidFill>
                  <a:schemeClr val="bg1"/>
                </a:solidFill>
                <a:effectLst/>
                <a:uLnTx/>
                <a:uFillTx/>
                <a:latin typeface="+mj-lt"/>
                <a:ea typeface="+mn-ea"/>
                <a:cs typeface="+mn-cs"/>
              </a:rPr>
              <a:t>320</a:t>
            </a:r>
          </a:p>
        </p:txBody>
      </p:sp>
      <p:sp>
        <p:nvSpPr>
          <p:cNvPr id="19" name="TextBox 18">
            <a:extLst>
              <a:ext uri="{FF2B5EF4-FFF2-40B4-BE49-F238E27FC236}">
                <a16:creationId xmlns:a16="http://schemas.microsoft.com/office/drawing/2014/main" id="{D973F89B-BDF3-784B-A404-A6F0A243E7D0}"/>
              </a:ext>
            </a:extLst>
          </p:cNvPr>
          <p:cNvSpPr txBox="1"/>
          <p:nvPr/>
        </p:nvSpPr>
        <p:spPr>
          <a:xfrm>
            <a:off x="855064" y="3556846"/>
            <a:ext cx="2190899" cy="415498"/>
          </a:xfrm>
          <a:prstGeom prst="rect">
            <a:avLst/>
          </a:prstGeom>
          <a:noFill/>
        </p:spPr>
        <p:txBody>
          <a:bodyPr wrap="square" rtlCol="0">
            <a:spAutoFit/>
          </a:bodyPr>
          <a:lstStyle/>
          <a:p>
            <a:r>
              <a:rPr lang="en-US" sz="1050" dirty="0">
                <a:solidFill>
                  <a:schemeClr val="bg1"/>
                </a:solidFill>
                <a:latin typeface="Corbel" panose="020B0503020204020204" pitchFamily="34" charset="0"/>
              </a:rPr>
              <a:t>PELICIUMET IS REMPEDIS </a:t>
            </a:r>
            <a:r>
              <a:rPr lang="en-US" sz="1050" dirty="0">
                <a:solidFill>
                  <a:schemeClr val="bg1"/>
                </a:solidFill>
              </a:rPr>
              <a:t>DEBITIS</a:t>
            </a:r>
          </a:p>
        </p:txBody>
      </p:sp>
      <p:sp>
        <p:nvSpPr>
          <p:cNvPr id="20" name="TextBox 19">
            <a:extLst>
              <a:ext uri="{FF2B5EF4-FFF2-40B4-BE49-F238E27FC236}">
                <a16:creationId xmlns:a16="http://schemas.microsoft.com/office/drawing/2014/main" id="{66A00B71-94AE-624E-9EE4-3564D60C9F2A}"/>
              </a:ext>
            </a:extLst>
          </p:cNvPr>
          <p:cNvSpPr txBox="1"/>
          <p:nvPr/>
        </p:nvSpPr>
        <p:spPr>
          <a:xfrm>
            <a:off x="3468616" y="2654849"/>
            <a:ext cx="1933127" cy="1569660"/>
          </a:xfrm>
          <a:prstGeom prst="rect">
            <a:avLst/>
          </a:prstGeom>
          <a:noFill/>
        </p:spPr>
        <p:txBody>
          <a:bodyPr wrap="square" rtlCol="0">
            <a:spAutoFit/>
          </a:bodyPr>
          <a:lstStyle/>
          <a:p>
            <a:r>
              <a:rPr lang="en-US" sz="1200" dirty="0" err="1">
                <a:solidFill>
                  <a:srgbClr val="FFFFFF"/>
                </a:solidFill>
              </a:rPr>
              <a:t>Eremque</a:t>
            </a:r>
            <a:r>
              <a:rPr lang="en-US" sz="1200" dirty="0">
                <a:solidFill>
                  <a:srgbClr val="FFFFFF"/>
                </a:solidFill>
              </a:rPr>
              <a:t> </a:t>
            </a:r>
            <a:r>
              <a:rPr lang="en-US" sz="1200" dirty="0" err="1">
                <a:solidFill>
                  <a:srgbClr val="FFFFFF"/>
                </a:solidFill>
              </a:rPr>
              <a:t>acea</a:t>
            </a:r>
            <a:r>
              <a:rPr lang="en-US" sz="1200" dirty="0">
                <a:solidFill>
                  <a:srgbClr val="FFFFFF"/>
                </a:solidFill>
              </a:rPr>
              <a:t> </a:t>
            </a:r>
            <a:r>
              <a:rPr lang="en-US" sz="1200" dirty="0" err="1">
                <a:solidFill>
                  <a:srgbClr val="FFFFFF"/>
                </a:solidFill>
              </a:rPr>
              <a:t>incid</a:t>
            </a:r>
            <a:r>
              <a:rPr lang="en-US" sz="1200" dirty="0">
                <a:solidFill>
                  <a:srgbClr val="FFFFFF"/>
                </a:solidFill>
              </a:rPr>
              <a:t> et </a:t>
            </a:r>
            <a:r>
              <a:rPr lang="en-US" sz="1200" dirty="0" err="1">
                <a:solidFill>
                  <a:srgbClr val="FFFFFF"/>
                </a:solidFill>
              </a:rPr>
              <a:t>optassus</a:t>
            </a:r>
            <a:r>
              <a:rPr lang="en-US" sz="1200" dirty="0">
                <a:solidFill>
                  <a:srgbClr val="FFFFFF"/>
                </a:solidFill>
              </a:rPr>
              <a:t> </a:t>
            </a:r>
            <a:r>
              <a:rPr lang="en-US" sz="1200" dirty="0" err="1">
                <a:solidFill>
                  <a:srgbClr val="FFFFFF"/>
                </a:solidFill>
              </a:rPr>
              <a:t>nonsece</a:t>
            </a:r>
            <a:r>
              <a:rPr lang="en-US" sz="1200" dirty="0">
                <a:solidFill>
                  <a:srgbClr val="FFFFFF"/>
                </a:solidFill>
              </a:rPr>
              <a:t> </a:t>
            </a:r>
            <a:r>
              <a:rPr lang="en-US" sz="1200" dirty="0" err="1">
                <a:solidFill>
                  <a:srgbClr val="FFFFFF"/>
                </a:solidFill>
              </a:rPr>
              <a:t>peliciumet</a:t>
            </a:r>
            <a:r>
              <a:rPr lang="en-US" sz="1200" dirty="0">
                <a:solidFill>
                  <a:srgbClr val="FFFFFF"/>
                </a:solidFill>
              </a:rPr>
              <a:t> is </a:t>
            </a:r>
            <a:r>
              <a:rPr lang="en-US" sz="1200" dirty="0" err="1">
                <a:solidFill>
                  <a:srgbClr val="FFFFFF"/>
                </a:solidFill>
              </a:rPr>
              <a:t>rempedis</a:t>
            </a:r>
            <a:r>
              <a:rPr lang="en-US" sz="1200" dirty="0">
                <a:solidFill>
                  <a:srgbClr val="FFFFFF"/>
                </a:solidFill>
              </a:rPr>
              <a:t> </a:t>
            </a:r>
            <a:r>
              <a:rPr lang="en-US" sz="1200" dirty="0" err="1">
                <a:solidFill>
                  <a:srgbClr val="FFFFFF"/>
                </a:solidFill>
              </a:rPr>
              <a:t>debitis</a:t>
            </a:r>
            <a:r>
              <a:rPr lang="en-US" sz="1200" dirty="0">
                <a:solidFill>
                  <a:srgbClr val="FFFFFF"/>
                </a:solidFill>
              </a:rPr>
              <a:t> </a:t>
            </a:r>
            <a:r>
              <a:rPr lang="en-US" sz="1200" dirty="0" err="1">
                <a:solidFill>
                  <a:srgbClr val="FFFFFF"/>
                </a:solidFill>
              </a:rPr>
              <a:t>dolutem</a:t>
            </a:r>
            <a:r>
              <a:rPr lang="en-US" sz="1200" dirty="0">
                <a:solidFill>
                  <a:srgbClr val="FFFFFF"/>
                </a:solidFill>
              </a:rPr>
              <a:t>. </a:t>
            </a:r>
            <a:r>
              <a:rPr lang="en-US" sz="1200" dirty="0" err="1">
                <a:solidFill>
                  <a:srgbClr val="FFFFFF"/>
                </a:solidFill>
              </a:rPr>
              <a:t>Dollab</a:t>
            </a:r>
            <a:r>
              <a:rPr lang="en-US" sz="1200" dirty="0">
                <a:solidFill>
                  <a:srgbClr val="FFFFFF"/>
                </a:solidFill>
              </a:rPr>
              <a:t> </a:t>
            </a:r>
            <a:r>
              <a:rPr lang="en-US" sz="1200" dirty="0" err="1">
                <a:solidFill>
                  <a:srgbClr val="FFFFFF"/>
                </a:solidFill>
              </a:rPr>
              <a:t>idquodias</a:t>
            </a:r>
            <a:r>
              <a:rPr lang="en-US" sz="1200" dirty="0">
                <a:solidFill>
                  <a:srgbClr val="FFFFFF"/>
                </a:solidFill>
              </a:rPr>
              <a:t> </a:t>
            </a:r>
            <a:r>
              <a:rPr lang="en-US" sz="1200" dirty="0" err="1">
                <a:solidFill>
                  <a:srgbClr val="FFFFFF"/>
                </a:solidFill>
              </a:rPr>
              <a:t>prorum</a:t>
            </a:r>
            <a:r>
              <a:rPr lang="en-US" sz="1200" dirty="0">
                <a:solidFill>
                  <a:srgbClr val="FFFFFF"/>
                </a:solidFill>
              </a:rPr>
              <a:t> quo il </a:t>
            </a:r>
            <a:r>
              <a:rPr lang="en-US" sz="1200" dirty="0" err="1">
                <a:solidFill>
                  <a:srgbClr val="FFFFFF"/>
                </a:solidFill>
              </a:rPr>
              <a:t>ilic</a:t>
            </a:r>
            <a:r>
              <a:rPr lang="en-US" sz="1200" dirty="0">
                <a:solidFill>
                  <a:srgbClr val="FFFFFF"/>
                </a:solidFill>
              </a:rPr>
              <a:t> </a:t>
            </a:r>
            <a:r>
              <a:rPr lang="en-US" sz="1200" dirty="0" err="1">
                <a:solidFill>
                  <a:srgbClr val="FFFFFF"/>
                </a:solidFill>
              </a:rPr>
              <a:t>temodis</a:t>
            </a:r>
            <a:r>
              <a:rPr lang="en-US" sz="1200" dirty="0">
                <a:solidFill>
                  <a:srgbClr val="FFFFFF"/>
                </a:solidFill>
              </a:rPr>
              <a:t> re </a:t>
            </a:r>
            <a:r>
              <a:rPr lang="en-US" sz="1200" dirty="0" err="1">
                <a:solidFill>
                  <a:srgbClr val="FFFFFF"/>
                </a:solidFill>
              </a:rPr>
              <a:t>repuda</a:t>
            </a:r>
            <a:r>
              <a:rPr lang="en-US" sz="1200" dirty="0">
                <a:solidFill>
                  <a:srgbClr val="FFFFFF"/>
                </a:solidFill>
              </a:rPr>
              <a:t> </a:t>
            </a:r>
            <a:r>
              <a:rPr lang="en-US" sz="1200" dirty="0" err="1">
                <a:solidFill>
                  <a:srgbClr val="FFFFFF"/>
                </a:solidFill>
              </a:rPr>
              <a:t>voloreh</a:t>
            </a:r>
            <a:r>
              <a:rPr lang="en-US" sz="1200" dirty="0">
                <a:solidFill>
                  <a:srgbClr val="FFFFFF"/>
                </a:solidFill>
              </a:rPr>
              <a:t> </a:t>
            </a:r>
            <a:r>
              <a:rPr lang="en-US" sz="1200" dirty="0" err="1">
                <a:solidFill>
                  <a:srgbClr val="FFFFFF"/>
                </a:solidFill>
              </a:rPr>
              <a:t>eniandit</a:t>
            </a:r>
            <a:r>
              <a:rPr lang="en-US" sz="1200" dirty="0">
                <a:solidFill>
                  <a:srgbClr val="FFFFFF"/>
                </a:solidFill>
              </a:rPr>
              <a:t> et </a:t>
            </a:r>
            <a:r>
              <a:rPr lang="en-US" sz="1200" dirty="0" err="1">
                <a:solidFill>
                  <a:srgbClr val="FFFFFF"/>
                </a:solidFill>
              </a:rPr>
              <a:t>harupta</a:t>
            </a:r>
            <a:r>
              <a:rPr lang="en-US" sz="1200" dirty="0">
                <a:solidFill>
                  <a:srgbClr val="FFFFFF"/>
                </a:solidFill>
              </a:rPr>
              <a:t> ad </a:t>
            </a:r>
            <a:r>
              <a:rPr lang="en-US" sz="1200" dirty="0" err="1">
                <a:solidFill>
                  <a:srgbClr val="FFFFFF"/>
                </a:solidFill>
              </a:rPr>
              <a:t>ut</a:t>
            </a:r>
            <a:r>
              <a:rPr lang="en-US" sz="1200" dirty="0">
                <a:solidFill>
                  <a:srgbClr val="FFFFFF"/>
                </a:solidFill>
              </a:rPr>
              <a:t> </a:t>
            </a:r>
            <a:r>
              <a:rPr lang="en-US" sz="1200" dirty="0" err="1">
                <a:solidFill>
                  <a:srgbClr val="FFFFFF"/>
                </a:solidFill>
              </a:rPr>
              <a:t>endest</a:t>
            </a:r>
            <a:r>
              <a:rPr lang="en-US" sz="1200" dirty="0">
                <a:solidFill>
                  <a:srgbClr val="FFFFFF"/>
                </a:solidFill>
              </a:rPr>
              <a:t> que</a:t>
            </a:r>
            <a:endParaRPr lang="en-US" dirty="0">
              <a:solidFill>
                <a:srgbClr val="FFFFFF"/>
              </a:solidFill>
            </a:endParaRPr>
          </a:p>
        </p:txBody>
      </p:sp>
      <p:cxnSp>
        <p:nvCxnSpPr>
          <p:cNvPr id="27" name="Straight Connector 26">
            <a:extLst>
              <a:ext uri="{FF2B5EF4-FFF2-40B4-BE49-F238E27FC236}">
                <a16:creationId xmlns:a16="http://schemas.microsoft.com/office/drawing/2014/main" id="{7E398D7D-BA48-E542-84F1-91E763AA8FA0}"/>
              </a:ext>
              <a:ext uri="{C183D7F6-B498-43B3-948B-1728B52AA6E4}">
                <adec:decorative xmlns:adec="http://schemas.microsoft.com/office/drawing/2017/decorative" val="1"/>
              </a:ext>
            </a:extLst>
          </p:cNvPr>
          <p:cNvCxnSpPr>
            <a:cxnSpLocks/>
          </p:cNvCxnSpPr>
          <p:nvPr/>
        </p:nvCxnSpPr>
        <p:spPr>
          <a:xfrm flipV="1">
            <a:off x="3282108" y="2577431"/>
            <a:ext cx="0" cy="172449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290CA63-4B7F-8643-A3E6-FD669770206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9304" y="572175"/>
            <a:ext cx="729696" cy="729696"/>
          </a:xfrm>
          <a:prstGeom prst="rect">
            <a:avLst/>
          </a:prstGeom>
        </p:spPr>
      </p:pic>
    </p:spTree>
    <p:extLst>
      <p:ext uri="{BB962C8B-B14F-4D97-AF65-F5344CB8AC3E}">
        <p14:creationId xmlns:p14="http://schemas.microsoft.com/office/powerpoint/2010/main" val="1213468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Placeholder 32" descr="A picture containing snow, outdoor">
            <a:extLst>
              <a:ext uri="{FF2B5EF4-FFF2-40B4-BE49-F238E27FC236}">
                <a16:creationId xmlns:a16="http://schemas.microsoft.com/office/drawing/2014/main" id="{CC0870EA-D8CD-E745-9608-C6A4CDF4D7BC}"/>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a:fillRect/>
          </a:stretch>
        </p:blipFill>
        <p:spPr/>
      </p:pic>
      <p:sp>
        <p:nvSpPr>
          <p:cNvPr id="16" name="Rectangle 15">
            <a:extLst>
              <a:ext uri="{FF2B5EF4-FFF2-40B4-BE49-F238E27FC236}">
                <a16:creationId xmlns:a16="http://schemas.microsoft.com/office/drawing/2014/main" id="{207AFCC3-3DA6-4943-BD0F-8E7B71B5B8F5}"/>
              </a:ext>
              <a:ext uri="{C183D7F6-B498-43B3-948B-1728B52AA6E4}">
                <adec:decorative xmlns:adec="http://schemas.microsoft.com/office/drawing/2017/decorative" val="1"/>
              </a:ext>
            </a:extLst>
          </p:cNvPr>
          <p:cNvSpPr/>
          <p:nvPr/>
        </p:nvSpPr>
        <p:spPr>
          <a:xfrm>
            <a:off x="3601888" y="1953072"/>
            <a:ext cx="5145029" cy="2951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D973F89B-BDF3-784B-A404-A6F0A243E7D0}"/>
              </a:ext>
            </a:extLst>
          </p:cNvPr>
          <p:cNvSpPr txBox="1">
            <a:spLocks noGrp="1"/>
          </p:cNvSpPr>
          <p:nvPr>
            <p:ph type="title" idx="4294967295"/>
          </p:nvPr>
        </p:nvSpPr>
        <p:spPr>
          <a:xfrm>
            <a:off x="4058262" y="2180040"/>
            <a:ext cx="4094328"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PELICIUMET IS </a:t>
            </a:r>
            <a:r>
              <a:rPr kumimoji="0" lang="en-US" sz="1600" b="1" i="0" u="none" strike="noStrike" kern="1200" cap="none" spc="0" normalizeH="0" baseline="0" noProof="0" dirty="0">
                <a:ln>
                  <a:noFill/>
                </a:ln>
                <a:solidFill>
                  <a:schemeClr val="bg1"/>
                </a:solidFill>
                <a:effectLst/>
                <a:uLnTx/>
                <a:uFillTx/>
                <a:latin typeface="+mj-lt"/>
                <a:ea typeface="+mn-ea"/>
                <a:cs typeface="+mn-cs"/>
              </a:rPr>
              <a:t>REMPEDIS</a:t>
            </a:r>
            <a:r>
              <a:rPr kumimoji="0" lang="en-US"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DEBITIS</a:t>
            </a:r>
            <a:endParaRPr kumimoji="0" lang="en-US" sz="1600" b="1" i="0" u="none" strike="noStrike" kern="1200" cap="none" spc="0" normalizeH="0" baseline="0" noProof="0" dirty="0">
              <a:ln>
                <a:noFill/>
              </a:ln>
              <a:solidFill>
                <a:schemeClr val="bg1"/>
              </a:solidFill>
              <a:effectLst/>
              <a:uLnTx/>
              <a:uFillTx/>
              <a:latin typeface="+mn-lt"/>
              <a:ea typeface="+mn-ea"/>
              <a:cs typeface="+mn-cs"/>
            </a:endParaRPr>
          </a:p>
        </p:txBody>
      </p:sp>
      <p:sp>
        <p:nvSpPr>
          <p:cNvPr id="18" name="TextBox 17">
            <a:extLst>
              <a:ext uri="{FF2B5EF4-FFF2-40B4-BE49-F238E27FC236}">
                <a16:creationId xmlns:a16="http://schemas.microsoft.com/office/drawing/2014/main" id="{0C5ABD1D-909C-5149-80F9-3DFFF73B2E37}"/>
              </a:ext>
            </a:extLst>
          </p:cNvPr>
          <p:cNvSpPr txBox="1"/>
          <p:nvPr/>
        </p:nvSpPr>
        <p:spPr>
          <a:xfrm>
            <a:off x="4249115" y="2745562"/>
            <a:ext cx="1722159" cy="1277273"/>
          </a:xfrm>
          <a:prstGeom prst="rect">
            <a:avLst/>
          </a:prstGeom>
          <a:noFill/>
        </p:spPr>
        <p:txBody>
          <a:bodyPr wrap="square" rtlCol="0">
            <a:spAutoFit/>
          </a:bodyPr>
          <a:lstStyle/>
          <a:p>
            <a:r>
              <a:rPr lang="en-US" sz="2800" b="1" dirty="0">
                <a:solidFill>
                  <a:schemeClr val="bg1"/>
                </a:solidFill>
              </a:rPr>
              <a:t>125</a:t>
            </a:r>
            <a:r>
              <a:rPr lang="en-US" sz="2800" dirty="0">
                <a:solidFill>
                  <a:schemeClr val="bg1"/>
                </a:solidFill>
              </a:rPr>
              <a:t> </a:t>
            </a:r>
            <a:r>
              <a:rPr lang="en-US" sz="2800" i="1" dirty="0">
                <a:solidFill>
                  <a:schemeClr val="bg1"/>
                </a:solidFill>
              </a:rPr>
              <a:t>/</a:t>
            </a:r>
            <a:r>
              <a:rPr lang="en-US" sz="2800" dirty="0">
                <a:solidFill>
                  <a:schemeClr val="bg1"/>
                </a:solidFill>
              </a:rPr>
              <a:t> </a:t>
            </a:r>
            <a:r>
              <a:rPr lang="en-US" sz="2800" b="1" dirty="0">
                <a:solidFill>
                  <a:schemeClr val="bg1"/>
                </a:solidFill>
              </a:rPr>
              <a:t>320</a:t>
            </a:r>
          </a:p>
          <a:p>
            <a:r>
              <a:rPr lang="en-US" sz="1050" spc="200" dirty="0">
                <a:solidFill>
                  <a:srgbClr val="FFFFFF"/>
                </a:solidFill>
              </a:rPr>
              <a:t>DOLLAB IDQUODU</a:t>
            </a:r>
          </a:p>
          <a:p>
            <a:endParaRPr lang="en-US" sz="2800" b="1" dirty="0">
              <a:solidFill>
                <a:schemeClr val="bg1"/>
              </a:solidFill>
            </a:endParaRPr>
          </a:p>
        </p:txBody>
      </p:sp>
      <p:sp>
        <p:nvSpPr>
          <p:cNvPr id="8" name="TextBox 7">
            <a:extLst>
              <a:ext uri="{FF2B5EF4-FFF2-40B4-BE49-F238E27FC236}">
                <a16:creationId xmlns:a16="http://schemas.microsoft.com/office/drawing/2014/main" id="{1CAF5526-DB7C-8D41-9655-C4F494839613}"/>
              </a:ext>
            </a:extLst>
          </p:cNvPr>
          <p:cNvSpPr txBox="1"/>
          <p:nvPr/>
        </p:nvSpPr>
        <p:spPr>
          <a:xfrm>
            <a:off x="4249117" y="3468557"/>
            <a:ext cx="1611906" cy="1338828"/>
          </a:xfrm>
          <a:prstGeom prst="rect">
            <a:avLst/>
          </a:prstGeom>
          <a:noFill/>
        </p:spPr>
        <p:txBody>
          <a:bodyPr wrap="square" rtlCol="0">
            <a:spAutoFit/>
          </a:bodyPr>
          <a:lstStyle/>
          <a:p>
            <a:r>
              <a:rPr lang="en-US" sz="900" dirty="0" err="1">
                <a:solidFill>
                  <a:srgbClr val="FFFFFF"/>
                </a:solidFill>
              </a:rPr>
              <a:t>optassus</a:t>
            </a:r>
            <a:r>
              <a:rPr lang="en-US" sz="900" dirty="0">
                <a:solidFill>
                  <a:srgbClr val="FFFFFF"/>
                </a:solidFill>
              </a:rPr>
              <a:t> </a:t>
            </a:r>
            <a:r>
              <a:rPr lang="en-US" sz="900" dirty="0" err="1">
                <a:solidFill>
                  <a:srgbClr val="FFFFFF"/>
                </a:solidFill>
              </a:rPr>
              <a:t>nonsece</a:t>
            </a:r>
            <a:r>
              <a:rPr lang="en-US" sz="900" dirty="0">
                <a:solidFill>
                  <a:srgbClr val="FFFFFF"/>
                </a:solidFill>
              </a:rPr>
              <a:t> </a:t>
            </a:r>
            <a:r>
              <a:rPr lang="en-US" sz="900" dirty="0" err="1">
                <a:solidFill>
                  <a:srgbClr val="FFFFFF"/>
                </a:solidFill>
              </a:rPr>
              <a:t>peliciumet</a:t>
            </a:r>
            <a:r>
              <a:rPr lang="en-US" sz="900" dirty="0">
                <a:solidFill>
                  <a:srgbClr val="FFFFFF"/>
                </a:solidFill>
              </a:rPr>
              <a:t> is </a:t>
            </a:r>
            <a:r>
              <a:rPr lang="en-US" sz="900" dirty="0" err="1">
                <a:solidFill>
                  <a:srgbClr val="FFFFFF"/>
                </a:solidFill>
              </a:rPr>
              <a:t>rempedis</a:t>
            </a:r>
            <a:r>
              <a:rPr lang="en-US" sz="900" dirty="0">
                <a:solidFill>
                  <a:srgbClr val="FFFFFF"/>
                </a:solidFill>
              </a:rPr>
              <a:t> </a:t>
            </a:r>
            <a:r>
              <a:rPr lang="en-US" sz="900" dirty="0" err="1">
                <a:solidFill>
                  <a:srgbClr val="FFFFFF"/>
                </a:solidFill>
              </a:rPr>
              <a:t>debitis</a:t>
            </a:r>
            <a:r>
              <a:rPr lang="en-US" sz="900" dirty="0">
                <a:solidFill>
                  <a:srgbClr val="FFFFFF"/>
                </a:solidFill>
              </a:rPr>
              <a:t> </a:t>
            </a:r>
            <a:r>
              <a:rPr lang="en-US" sz="900" dirty="0" err="1">
                <a:solidFill>
                  <a:srgbClr val="FFFFFF"/>
                </a:solidFill>
              </a:rPr>
              <a:t>dolutem</a:t>
            </a:r>
            <a:r>
              <a:rPr lang="en-US" sz="900" dirty="0">
                <a:solidFill>
                  <a:srgbClr val="FFFFFF"/>
                </a:solidFill>
              </a:rPr>
              <a:t>. </a:t>
            </a:r>
            <a:r>
              <a:rPr lang="en-US" sz="900" dirty="0" err="1">
                <a:solidFill>
                  <a:srgbClr val="FFFFFF"/>
                </a:solidFill>
              </a:rPr>
              <a:t>Dollab</a:t>
            </a:r>
            <a:r>
              <a:rPr lang="en-US" sz="900" dirty="0">
                <a:solidFill>
                  <a:srgbClr val="FFFFFF"/>
                </a:solidFill>
              </a:rPr>
              <a:t> </a:t>
            </a:r>
            <a:r>
              <a:rPr lang="en-US" sz="900" dirty="0" err="1">
                <a:solidFill>
                  <a:srgbClr val="FFFFFF"/>
                </a:solidFill>
              </a:rPr>
              <a:t>idquodias</a:t>
            </a:r>
            <a:r>
              <a:rPr lang="en-US" sz="900" dirty="0">
                <a:solidFill>
                  <a:srgbClr val="FFFFFF"/>
                </a:solidFill>
              </a:rPr>
              <a:t> </a:t>
            </a:r>
            <a:r>
              <a:rPr lang="en-US" sz="900" dirty="0" err="1">
                <a:solidFill>
                  <a:srgbClr val="FFFFFF"/>
                </a:solidFill>
              </a:rPr>
              <a:t>prorum</a:t>
            </a:r>
            <a:r>
              <a:rPr lang="en-US" sz="900" dirty="0">
                <a:solidFill>
                  <a:srgbClr val="FFFFFF"/>
                </a:solidFill>
              </a:rPr>
              <a:t> </a:t>
            </a:r>
          </a:p>
          <a:p>
            <a:r>
              <a:rPr lang="en-US" sz="900" dirty="0">
                <a:solidFill>
                  <a:srgbClr val="FFFFFF"/>
                </a:solidFill>
              </a:rPr>
              <a:t>quo il </a:t>
            </a:r>
            <a:r>
              <a:rPr lang="en-US" sz="900" dirty="0" err="1">
                <a:solidFill>
                  <a:srgbClr val="FFFFFF"/>
                </a:solidFill>
              </a:rPr>
              <a:t>ilic</a:t>
            </a:r>
            <a:r>
              <a:rPr lang="en-US" sz="900" dirty="0">
                <a:solidFill>
                  <a:srgbClr val="FFFFFF"/>
                </a:solidFill>
              </a:rPr>
              <a:t> </a:t>
            </a:r>
            <a:r>
              <a:rPr lang="en-US" sz="900" dirty="0" err="1">
                <a:solidFill>
                  <a:srgbClr val="FFFFFF"/>
                </a:solidFill>
              </a:rPr>
              <a:t>temodis</a:t>
            </a:r>
            <a:r>
              <a:rPr lang="en-US" sz="900" dirty="0">
                <a:solidFill>
                  <a:srgbClr val="FFFFFF"/>
                </a:solidFill>
              </a:rPr>
              <a:t> re </a:t>
            </a:r>
            <a:r>
              <a:rPr lang="en-US" sz="900" dirty="0" err="1">
                <a:solidFill>
                  <a:srgbClr val="FFFFFF"/>
                </a:solidFill>
              </a:rPr>
              <a:t>repuda</a:t>
            </a:r>
            <a:r>
              <a:rPr lang="en-US" sz="900" dirty="0">
                <a:solidFill>
                  <a:srgbClr val="FFFFFF"/>
                </a:solidFill>
              </a:rPr>
              <a:t> </a:t>
            </a:r>
            <a:r>
              <a:rPr lang="en-US" sz="900" dirty="0" err="1">
                <a:solidFill>
                  <a:srgbClr val="FFFFFF"/>
                </a:solidFill>
              </a:rPr>
              <a:t>voloreh</a:t>
            </a:r>
            <a:r>
              <a:rPr lang="en-US" sz="900" dirty="0">
                <a:solidFill>
                  <a:srgbClr val="FFFFFF"/>
                </a:solidFill>
              </a:rPr>
              <a:t> </a:t>
            </a:r>
            <a:r>
              <a:rPr lang="en-US" sz="900" dirty="0" err="1">
                <a:solidFill>
                  <a:srgbClr val="FFFFFF"/>
                </a:solidFill>
              </a:rPr>
              <a:t>eniandit</a:t>
            </a:r>
            <a:r>
              <a:rPr lang="en-US" sz="900" dirty="0">
                <a:solidFill>
                  <a:srgbClr val="FFFFFF"/>
                </a:solidFill>
              </a:rPr>
              <a:t> et </a:t>
            </a:r>
            <a:r>
              <a:rPr lang="en-US" sz="900" dirty="0" err="1">
                <a:solidFill>
                  <a:srgbClr val="FFFFFF"/>
                </a:solidFill>
              </a:rPr>
              <a:t>haruptaad</a:t>
            </a:r>
            <a:r>
              <a:rPr lang="en-US" sz="900" dirty="0">
                <a:solidFill>
                  <a:srgbClr val="FFFFFF"/>
                </a:solidFill>
              </a:rPr>
              <a:t> </a:t>
            </a:r>
            <a:r>
              <a:rPr lang="en-US" sz="900" dirty="0" err="1">
                <a:solidFill>
                  <a:srgbClr val="FFFFFF"/>
                </a:solidFill>
              </a:rPr>
              <a:t>ut</a:t>
            </a:r>
            <a:r>
              <a:rPr lang="en-US" sz="900" dirty="0">
                <a:solidFill>
                  <a:srgbClr val="FFFFFF"/>
                </a:solidFill>
              </a:rPr>
              <a:t> </a:t>
            </a:r>
            <a:r>
              <a:rPr lang="en-US" sz="900" dirty="0" err="1">
                <a:solidFill>
                  <a:srgbClr val="FFFFFF"/>
                </a:solidFill>
              </a:rPr>
              <a:t>endest</a:t>
            </a:r>
            <a:r>
              <a:rPr lang="en-US" sz="900" dirty="0">
                <a:solidFill>
                  <a:srgbClr val="FFFFFF"/>
                </a:solidFill>
              </a:rPr>
              <a:t> que</a:t>
            </a:r>
            <a:endParaRPr lang="en-US" sz="1100" dirty="0">
              <a:solidFill>
                <a:srgbClr val="FFFFFF"/>
              </a:solidFill>
            </a:endParaRPr>
          </a:p>
          <a:p>
            <a:endParaRPr lang="en-US" dirty="0"/>
          </a:p>
        </p:txBody>
      </p:sp>
      <p:sp>
        <p:nvSpPr>
          <p:cNvPr id="9" name="TextBox 8">
            <a:extLst>
              <a:ext uri="{FF2B5EF4-FFF2-40B4-BE49-F238E27FC236}">
                <a16:creationId xmlns:a16="http://schemas.microsoft.com/office/drawing/2014/main" id="{7B31F9E3-BA0C-C44F-9452-201E85692AEB}"/>
              </a:ext>
            </a:extLst>
          </p:cNvPr>
          <p:cNvSpPr txBox="1"/>
          <p:nvPr/>
        </p:nvSpPr>
        <p:spPr>
          <a:xfrm>
            <a:off x="6347340" y="2793583"/>
            <a:ext cx="1805250" cy="553998"/>
          </a:xfrm>
          <a:prstGeom prst="rect">
            <a:avLst/>
          </a:prstGeom>
          <a:noFill/>
        </p:spPr>
        <p:txBody>
          <a:bodyPr wrap="square" rtlCol="0">
            <a:spAutoFit/>
          </a:bodyPr>
          <a:lstStyle/>
          <a:p>
            <a:r>
              <a:rPr lang="en-US" sz="1200" b="1" dirty="0">
                <a:solidFill>
                  <a:srgbClr val="FFFFFF"/>
                </a:solidFill>
              </a:rPr>
              <a:t>EREMQUE ACEA INCID ET </a:t>
            </a:r>
          </a:p>
          <a:p>
            <a:endParaRPr lang="en-US" dirty="0"/>
          </a:p>
        </p:txBody>
      </p:sp>
      <p:sp>
        <p:nvSpPr>
          <p:cNvPr id="20" name="TextBox 19">
            <a:extLst>
              <a:ext uri="{FF2B5EF4-FFF2-40B4-BE49-F238E27FC236}">
                <a16:creationId xmlns:a16="http://schemas.microsoft.com/office/drawing/2014/main" id="{66A00B71-94AE-624E-9EE4-3564D60C9F2A}"/>
              </a:ext>
            </a:extLst>
          </p:cNvPr>
          <p:cNvSpPr txBox="1"/>
          <p:nvPr/>
        </p:nvSpPr>
        <p:spPr>
          <a:xfrm>
            <a:off x="6337406" y="3146647"/>
            <a:ext cx="1933127" cy="1446550"/>
          </a:xfrm>
          <a:prstGeom prst="rect">
            <a:avLst/>
          </a:prstGeom>
          <a:noFill/>
        </p:spPr>
        <p:txBody>
          <a:bodyPr wrap="square" rtlCol="0">
            <a:spAutoFit/>
          </a:bodyPr>
          <a:lstStyle/>
          <a:p>
            <a:r>
              <a:rPr lang="en-US" sz="1100" dirty="0" err="1">
                <a:solidFill>
                  <a:srgbClr val="FFFFFF"/>
                </a:solidFill>
              </a:rPr>
              <a:t>optassus</a:t>
            </a:r>
            <a:r>
              <a:rPr lang="en-US" sz="1100" dirty="0">
                <a:solidFill>
                  <a:srgbClr val="FFFFFF"/>
                </a:solidFill>
              </a:rPr>
              <a:t> </a:t>
            </a:r>
            <a:r>
              <a:rPr lang="en-US" sz="1100" dirty="0" err="1">
                <a:solidFill>
                  <a:srgbClr val="FFFFFF"/>
                </a:solidFill>
              </a:rPr>
              <a:t>nonsece</a:t>
            </a:r>
            <a:r>
              <a:rPr lang="en-US" sz="1100" dirty="0">
                <a:solidFill>
                  <a:srgbClr val="FFFFFF"/>
                </a:solidFill>
              </a:rPr>
              <a:t> </a:t>
            </a:r>
            <a:r>
              <a:rPr lang="en-US" sz="1100" dirty="0" err="1">
                <a:solidFill>
                  <a:srgbClr val="FFFFFF"/>
                </a:solidFill>
              </a:rPr>
              <a:t>peliciumet</a:t>
            </a:r>
            <a:r>
              <a:rPr lang="en-US" sz="1100" dirty="0">
                <a:solidFill>
                  <a:srgbClr val="FFFFFF"/>
                </a:solidFill>
              </a:rPr>
              <a:t> </a:t>
            </a:r>
          </a:p>
          <a:p>
            <a:r>
              <a:rPr lang="en-US" sz="1100" dirty="0">
                <a:solidFill>
                  <a:srgbClr val="FFFFFF"/>
                </a:solidFill>
              </a:rPr>
              <a:t>is </a:t>
            </a:r>
            <a:r>
              <a:rPr lang="en-US" sz="1100" dirty="0" err="1">
                <a:solidFill>
                  <a:srgbClr val="FFFFFF"/>
                </a:solidFill>
              </a:rPr>
              <a:t>rempedis</a:t>
            </a:r>
            <a:r>
              <a:rPr lang="en-US" sz="1100" dirty="0">
                <a:solidFill>
                  <a:srgbClr val="FFFFFF"/>
                </a:solidFill>
              </a:rPr>
              <a:t> </a:t>
            </a:r>
            <a:r>
              <a:rPr lang="en-US" sz="1100" dirty="0" err="1">
                <a:solidFill>
                  <a:srgbClr val="FFFFFF"/>
                </a:solidFill>
              </a:rPr>
              <a:t>debitis</a:t>
            </a:r>
            <a:r>
              <a:rPr lang="en-US" sz="1100" dirty="0">
                <a:solidFill>
                  <a:srgbClr val="FFFFFF"/>
                </a:solidFill>
              </a:rPr>
              <a:t> </a:t>
            </a:r>
            <a:r>
              <a:rPr lang="en-US" sz="1100" dirty="0" err="1">
                <a:solidFill>
                  <a:srgbClr val="FFFFFF"/>
                </a:solidFill>
              </a:rPr>
              <a:t>dolutem</a:t>
            </a:r>
            <a:r>
              <a:rPr lang="en-US" sz="1100" dirty="0">
                <a:solidFill>
                  <a:srgbClr val="FFFFFF"/>
                </a:solidFill>
              </a:rPr>
              <a:t>. </a:t>
            </a:r>
            <a:r>
              <a:rPr lang="en-US" sz="1100" dirty="0" err="1">
                <a:solidFill>
                  <a:srgbClr val="FFFFFF"/>
                </a:solidFill>
              </a:rPr>
              <a:t>Dollab</a:t>
            </a:r>
            <a:r>
              <a:rPr lang="en-US" sz="1100" dirty="0">
                <a:solidFill>
                  <a:srgbClr val="FFFFFF"/>
                </a:solidFill>
              </a:rPr>
              <a:t> </a:t>
            </a:r>
            <a:r>
              <a:rPr lang="en-US" sz="1100" dirty="0" err="1">
                <a:solidFill>
                  <a:srgbClr val="FFFFFF"/>
                </a:solidFill>
              </a:rPr>
              <a:t>idquodias</a:t>
            </a:r>
            <a:r>
              <a:rPr lang="en-US" sz="1100" dirty="0">
                <a:solidFill>
                  <a:srgbClr val="FFFFFF"/>
                </a:solidFill>
              </a:rPr>
              <a:t> </a:t>
            </a:r>
            <a:r>
              <a:rPr lang="en-US" sz="1100" dirty="0" err="1">
                <a:solidFill>
                  <a:srgbClr val="FFFFFF"/>
                </a:solidFill>
              </a:rPr>
              <a:t>prorum</a:t>
            </a:r>
            <a:r>
              <a:rPr lang="en-US" sz="1100" dirty="0">
                <a:solidFill>
                  <a:srgbClr val="FFFFFF"/>
                </a:solidFill>
              </a:rPr>
              <a:t> quo </a:t>
            </a:r>
          </a:p>
          <a:p>
            <a:r>
              <a:rPr lang="en-US" sz="1100" dirty="0">
                <a:solidFill>
                  <a:srgbClr val="FFFFFF"/>
                </a:solidFill>
              </a:rPr>
              <a:t>il </a:t>
            </a:r>
            <a:r>
              <a:rPr lang="en-US" sz="1100" dirty="0" err="1">
                <a:solidFill>
                  <a:srgbClr val="FFFFFF"/>
                </a:solidFill>
              </a:rPr>
              <a:t>ilic</a:t>
            </a:r>
            <a:r>
              <a:rPr lang="en-US" sz="1100" dirty="0">
                <a:solidFill>
                  <a:srgbClr val="FFFFFF"/>
                </a:solidFill>
              </a:rPr>
              <a:t> </a:t>
            </a:r>
            <a:r>
              <a:rPr lang="en-US" sz="1100" dirty="0" err="1">
                <a:solidFill>
                  <a:srgbClr val="FFFFFF"/>
                </a:solidFill>
              </a:rPr>
              <a:t>temodis</a:t>
            </a:r>
            <a:r>
              <a:rPr lang="en-US" sz="1100" dirty="0">
                <a:solidFill>
                  <a:srgbClr val="FFFFFF"/>
                </a:solidFill>
              </a:rPr>
              <a:t> re </a:t>
            </a:r>
            <a:r>
              <a:rPr lang="en-US" sz="1100" dirty="0" err="1">
                <a:solidFill>
                  <a:srgbClr val="FFFFFF"/>
                </a:solidFill>
              </a:rPr>
              <a:t>repuda</a:t>
            </a:r>
            <a:r>
              <a:rPr lang="en-US" sz="1100" dirty="0">
                <a:solidFill>
                  <a:srgbClr val="FFFFFF"/>
                </a:solidFill>
              </a:rPr>
              <a:t> </a:t>
            </a:r>
            <a:r>
              <a:rPr lang="en-US" sz="1100" dirty="0" err="1">
                <a:solidFill>
                  <a:srgbClr val="FFFFFF"/>
                </a:solidFill>
              </a:rPr>
              <a:t>voloreh</a:t>
            </a:r>
            <a:r>
              <a:rPr lang="en-US" sz="1100" dirty="0">
                <a:solidFill>
                  <a:srgbClr val="FFFFFF"/>
                </a:solidFill>
              </a:rPr>
              <a:t> </a:t>
            </a:r>
            <a:r>
              <a:rPr lang="en-US" sz="1100" dirty="0" err="1">
                <a:solidFill>
                  <a:srgbClr val="FFFFFF"/>
                </a:solidFill>
              </a:rPr>
              <a:t>eniandit</a:t>
            </a:r>
            <a:r>
              <a:rPr lang="en-US" sz="1100" dirty="0">
                <a:solidFill>
                  <a:srgbClr val="FFFFFF"/>
                </a:solidFill>
              </a:rPr>
              <a:t> et </a:t>
            </a:r>
            <a:r>
              <a:rPr lang="en-US" sz="1100" dirty="0" err="1">
                <a:solidFill>
                  <a:srgbClr val="FFFFFF"/>
                </a:solidFill>
              </a:rPr>
              <a:t>haruptaad</a:t>
            </a:r>
            <a:r>
              <a:rPr lang="en-US" sz="1100" dirty="0">
                <a:solidFill>
                  <a:srgbClr val="FFFFFF"/>
                </a:solidFill>
              </a:rPr>
              <a:t> </a:t>
            </a:r>
            <a:r>
              <a:rPr lang="en-US" sz="1100" dirty="0" err="1">
                <a:solidFill>
                  <a:srgbClr val="FFFFFF"/>
                </a:solidFill>
              </a:rPr>
              <a:t>ut</a:t>
            </a:r>
            <a:r>
              <a:rPr lang="en-US" sz="1100" dirty="0">
                <a:solidFill>
                  <a:srgbClr val="FFFFFF"/>
                </a:solidFill>
              </a:rPr>
              <a:t> </a:t>
            </a:r>
            <a:r>
              <a:rPr lang="en-US" sz="1100" dirty="0" err="1">
                <a:solidFill>
                  <a:srgbClr val="FFFFFF"/>
                </a:solidFill>
              </a:rPr>
              <a:t>endest</a:t>
            </a:r>
            <a:r>
              <a:rPr lang="en-US" sz="1100" dirty="0">
                <a:solidFill>
                  <a:srgbClr val="FFFFFF"/>
                </a:solidFill>
              </a:rPr>
              <a:t> </a:t>
            </a:r>
            <a:endParaRPr lang="en-US" sz="1600" dirty="0">
              <a:solidFill>
                <a:srgbClr val="FFFFFF"/>
              </a:solidFill>
            </a:endParaRPr>
          </a:p>
        </p:txBody>
      </p:sp>
      <p:cxnSp>
        <p:nvCxnSpPr>
          <p:cNvPr id="3" name="Straight Connector 2">
            <a:extLst>
              <a:ext uri="{FF2B5EF4-FFF2-40B4-BE49-F238E27FC236}">
                <a16:creationId xmlns:a16="http://schemas.microsoft.com/office/drawing/2014/main" id="{DC8F4A81-3AE3-5B46-95E8-2E6A263398D2}"/>
              </a:ext>
              <a:ext uri="{C183D7F6-B498-43B3-948B-1728B52AA6E4}">
                <adec:decorative xmlns:adec="http://schemas.microsoft.com/office/drawing/2017/decorative" val="1"/>
              </a:ext>
            </a:extLst>
          </p:cNvPr>
          <p:cNvCxnSpPr>
            <a:cxnSpLocks/>
          </p:cNvCxnSpPr>
          <p:nvPr/>
        </p:nvCxnSpPr>
        <p:spPr>
          <a:xfrm>
            <a:off x="6089227" y="3088640"/>
            <a:ext cx="0" cy="109050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A0ED051-F651-1340-8FC2-D38E91C0BE2B}"/>
              </a:ext>
              <a:ext uri="{C183D7F6-B498-43B3-948B-1728B52AA6E4}">
                <adec:decorative xmlns:adec="http://schemas.microsoft.com/office/drawing/2017/decorative" val="1"/>
              </a:ext>
            </a:extLst>
          </p:cNvPr>
          <p:cNvCxnSpPr>
            <a:cxnSpLocks/>
          </p:cNvCxnSpPr>
          <p:nvPr/>
        </p:nvCxnSpPr>
        <p:spPr>
          <a:xfrm>
            <a:off x="4715452" y="2605029"/>
            <a:ext cx="27809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D027C0B-7D50-CD41-88A9-85E0A5F9B95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9304" y="572175"/>
            <a:ext cx="729696" cy="729696"/>
          </a:xfrm>
          <a:prstGeom prst="rect">
            <a:avLst/>
          </a:prstGeom>
        </p:spPr>
      </p:pic>
    </p:spTree>
    <p:extLst>
      <p:ext uri="{BB962C8B-B14F-4D97-AF65-F5344CB8AC3E}">
        <p14:creationId xmlns:p14="http://schemas.microsoft.com/office/powerpoint/2010/main" val="3568777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89CFAF-6953-BA44-924E-E3FCBBDF4658}"/>
              </a:ext>
            </a:extLst>
          </p:cNvPr>
          <p:cNvSpPr>
            <a:spLocks noGrp="1"/>
          </p:cNvSpPr>
          <p:nvPr>
            <p:ph type="title" idx="4294967295"/>
          </p:nvPr>
        </p:nvSpPr>
        <p:spPr>
          <a:xfrm>
            <a:off x="5440495" y="1175299"/>
            <a:ext cx="4594639" cy="13954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chemeClr val="bg2"/>
                </a:solidFill>
                <a:effectLst/>
                <a:uLnTx/>
                <a:uFillTx/>
                <a:latin typeface="+mj-lt"/>
                <a:ea typeface="+mn-ea"/>
                <a:cs typeface="+mn-cs"/>
              </a:rPr>
              <a:t>Title text goes here</a:t>
            </a:r>
          </a:p>
        </p:txBody>
      </p:sp>
      <p:pic>
        <p:nvPicPr>
          <p:cNvPr id="7" name="Picture Placeholder 6" descr="A clock tower with snow on the ground">
            <a:extLst>
              <a:ext uri="{FF2B5EF4-FFF2-40B4-BE49-F238E27FC236}">
                <a16:creationId xmlns:a16="http://schemas.microsoft.com/office/drawing/2014/main" id="{710B3697-E9A4-5741-B118-DA6C1AC3DCB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1ECB26F1-A6D4-CD42-B70C-74B2DEDAFE0B}"/>
              </a:ext>
            </a:extLst>
          </p:cNvPr>
          <p:cNvSpPr>
            <a:spLocks noGrp="1"/>
          </p:cNvSpPr>
          <p:nvPr>
            <p:ph type="body" sz="quarter" idx="13"/>
          </p:nvPr>
        </p:nvSpPr>
        <p:spPr>
          <a:xfrm>
            <a:off x="5134039" y="869082"/>
            <a:ext cx="2735017" cy="625965"/>
          </a:xfrm>
        </p:spPr>
        <p:txBody>
          <a:bodyPr>
            <a:normAutofit/>
          </a:bodyPr>
          <a:lstStyle/>
          <a:p>
            <a:r>
              <a:rPr lang="en-US" sz="1600" b="0" dirty="0">
                <a:latin typeface="+mj-lt"/>
              </a:rPr>
              <a:t>SUBHEAD GOES HERE</a:t>
            </a:r>
          </a:p>
        </p:txBody>
      </p:sp>
      <p:sp>
        <p:nvSpPr>
          <p:cNvPr id="3" name="Text Placeholder 2">
            <a:extLst>
              <a:ext uri="{FF2B5EF4-FFF2-40B4-BE49-F238E27FC236}">
                <a16:creationId xmlns:a16="http://schemas.microsoft.com/office/drawing/2014/main" id="{426D5C43-C479-AB4F-99B2-A23102060BE6}"/>
              </a:ext>
            </a:extLst>
          </p:cNvPr>
          <p:cNvSpPr>
            <a:spLocks noGrp="1"/>
          </p:cNvSpPr>
          <p:nvPr>
            <p:ph type="body" sz="quarter" idx="11"/>
          </p:nvPr>
        </p:nvSpPr>
        <p:spPr>
          <a:xfrm>
            <a:off x="8021639" y="2740132"/>
            <a:ext cx="3809851" cy="4571880"/>
          </a:xfrm>
        </p:spPr>
        <p:txBody>
          <a:bodyPr/>
          <a:lstStyle/>
          <a:p>
            <a:r>
              <a:rPr lang="en-US" dirty="0" err="1"/>
              <a:t>Eremque</a:t>
            </a:r>
            <a:r>
              <a:rPr lang="en-US" dirty="0"/>
              <a:t> </a:t>
            </a:r>
            <a:r>
              <a:rPr lang="en-US" dirty="0" err="1"/>
              <a:t>acea</a:t>
            </a:r>
            <a:r>
              <a:rPr lang="en-US" dirty="0"/>
              <a:t> </a:t>
            </a:r>
            <a:r>
              <a:rPr lang="en-US" dirty="0" err="1"/>
              <a:t>incid</a:t>
            </a:r>
            <a:r>
              <a:rPr lang="en-US" dirty="0"/>
              <a:t> et </a:t>
            </a:r>
            <a:r>
              <a:rPr lang="en-US" dirty="0" err="1"/>
              <a:t>optassus</a:t>
            </a:r>
            <a:r>
              <a:rPr lang="en-US" dirty="0"/>
              <a:t> </a:t>
            </a:r>
            <a:r>
              <a:rPr lang="en-US" dirty="0" err="1"/>
              <a:t>nonsece</a:t>
            </a:r>
            <a:r>
              <a:rPr lang="en-US" dirty="0"/>
              <a:t> </a:t>
            </a:r>
            <a:r>
              <a:rPr lang="en-US" dirty="0" err="1"/>
              <a:t>peliciumet</a:t>
            </a:r>
            <a:r>
              <a:rPr lang="en-US" dirty="0"/>
              <a:t> is </a:t>
            </a:r>
            <a:r>
              <a:rPr lang="en-US" dirty="0" err="1"/>
              <a:t>rempedis</a:t>
            </a:r>
            <a:r>
              <a:rPr lang="en-US" dirty="0"/>
              <a:t> </a:t>
            </a:r>
            <a:r>
              <a:rPr lang="en-US" dirty="0" err="1"/>
              <a:t>debitis</a:t>
            </a:r>
            <a:r>
              <a:rPr lang="en-US" dirty="0"/>
              <a:t> </a:t>
            </a:r>
            <a:r>
              <a:rPr lang="en-US" dirty="0" err="1"/>
              <a:t>dolutem</a:t>
            </a:r>
            <a:r>
              <a:rPr lang="en-US" dirty="0"/>
              <a:t>. </a:t>
            </a:r>
            <a:r>
              <a:rPr lang="en-US" dirty="0" err="1"/>
              <a:t>Dollab</a:t>
            </a:r>
            <a:r>
              <a:rPr lang="en-US" dirty="0"/>
              <a:t> </a:t>
            </a:r>
            <a:r>
              <a:rPr lang="en-US" dirty="0" err="1"/>
              <a:t>idquodias</a:t>
            </a:r>
            <a:r>
              <a:rPr lang="en-US" dirty="0"/>
              <a:t> </a:t>
            </a:r>
            <a:r>
              <a:rPr lang="en-US" dirty="0" err="1"/>
              <a:t>prorum</a:t>
            </a:r>
            <a:r>
              <a:rPr lang="en-US" dirty="0"/>
              <a:t> quo il </a:t>
            </a:r>
            <a:r>
              <a:rPr lang="en-US" dirty="0" err="1"/>
              <a:t>ilic</a:t>
            </a:r>
            <a:r>
              <a:rPr lang="en-US" dirty="0"/>
              <a:t> </a:t>
            </a:r>
            <a:r>
              <a:rPr lang="en-US" dirty="0" err="1"/>
              <a:t>temodis</a:t>
            </a:r>
            <a:r>
              <a:rPr lang="en-US" dirty="0"/>
              <a:t> re </a:t>
            </a:r>
            <a:r>
              <a:rPr lang="en-US" dirty="0" err="1"/>
              <a:t>repuda</a:t>
            </a:r>
            <a:r>
              <a:rPr lang="en-US" dirty="0"/>
              <a:t> </a:t>
            </a:r>
            <a:r>
              <a:rPr lang="en-US" dirty="0" err="1"/>
              <a:t>voloreh</a:t>
            </a:r>
            <a:r>
              <a:rPr lang="en-US" dirty="0"/>
              <a:t> </a:t>
            </a:r>
            <a:r>
              <a:rPr lang="en-US" dirty="0" err="1"/>
              <a:t>eniandit</a:t>
            </a:r>
            <a:r>
              <a:rPr lang="en-US" dirty="0"/>
              <a:t> et </a:t>
            </a:r>
            <a:r>
              <a:rPr lang="en-US" dirty="0" err="1"/>
              <a:t>harupta</a:t>
            </a:r>
            <a:r>
              <a:rPr lang="en-US" dirty="0"/>
              <a:t> ad </a:t>
            </a:r>
            <a:r>
              <a:rPr lang="en-US" dirty="0" err="1"/>
              <a:t>ut</a:t>
            </a:r>
            <a:r>
              <a:rPr lang="en-US" dirty="0"/>
              <a:t> </a:t>
            </a:r>
            <a:r>
              <a:rPr lang="en-US" dirty="0" err="1"/>
              <a:t>endest</a:t>
            </a:r>
            <a:r>
              <a:rPr lang="en-US" dirty="0"/>
              <a:t> que </a:t>
            </a:r>
            <a:r>
              <a:rPr lang="en-US" dirty="0" err="1"/>
              <a:t>omnihitiis</a:t>
            </a:r>
            <a:r>
              <a:rPr lang="en-US" dirty="0"/>
              <a:t> </a:t>
            </a:r>
            <a:r>
              <a:rPr lang="en-US" dirty="0" err="1"/>
              <a:t>modio</a:t>
            </a:r>
            <a:r>
              <a:rPr lang="en-US" dirty="0"/>
              <a:t> quo et </a:t>
            </a:r>
            <a:r>
              <a:rPr lang="en-US" dirty="0" err="1"/>
              <a:t>dollit</a:t>
            </a:r>
            <a:r>
              <a:rPr lang="en-US" dirty="0"/>
              <a:t> que </a:t>
            </a:r>
            <a:r>
              <a:rPr lang="en-US" dirty="0" err="1"/>
              <a:t>poratum</a:t>
            </a:r>
            <a:r>
              <a:rPr lang="en-US" dirty="0"/>
              <a:t> dolor rest, </a:t>
            </a:r>
            <a:r>
              <a:rPr lang="en-US" dirty="0" err="1"/>
              <a:t>samusa</a:t>
            </a:r>
            <a:r>
              <a:rPr lang="en-US" dirty="0"/>
              <a:t> </a:t>
            </a:r>
            <a:r>
              <a:rPr lang="en-US" dirty="0" err="1"/>
              <a:t>quia</a:t>
            </a:r>
            <a:r>
              <a:rPr lang="en-US" dirty="0"/>
              <a:t> que </a:t>
            </a:r>
            <a:r>
              <a:rPr lang="en-US" dirty="0" err="1"/>
              <a:t>sintiassequi</a:t>
            </a:r>
            <a:r>
              <a:rPr lang="en-US" dirty="0"/>
              <a:t> con </a:t>
            </a:r>
            <a:r>
              <a:rPr lang="en-US" dirty="0" err="1"/>
              <a:t>estias</a:t>
            </a:r>
            <a:r>
              <a:rPr lang="en-US" dirty="0"/>
              <a:t> </a:t>
            </a:r>
            <a:r>
              <a:rPr lang="en-US" dirty="0" err="1"/>
              <a:t>intem</a:t>
            </a:r>
            <a:r>
              <a:rPr lang="en-US" dirty="0"/>
              <a:t>. Ad </a:t>
            </a:r>
            <a:r>
              <a:rPr lang="en-US" dirty="0" err="1"/>
              <a:t>erae</a:t>
            </a:r>
            <a:r>
              <a:rPr lang="en-US" dirty="0"/>
              <a:t> </a:t>
            </a:r>
            <a:r>
              <a:rPr lang="en-US" dirty="0" err="1"/>
              <a:t>niminis</a:t>
            </a:r>
            <a:r>
              <a:rPr lang="en-US" dirty="0"/>
              <a:t> </a:t>
            </a:r>
            <a:r>
              <a:rPr lang="en-US" dirty="0" err="1"/>
              <a:t>moluptatio</a:t>
            </a:r>
            <a:r>
              <a:rPr lang="en-US" dirty="0"/>
              <a:t>. Ut </a:t>
            </a:r>
            <a:r>
              <a:rPr lang="en-US" dirty="0" err="1"/>
              <a:t>verati</a:t>
            </a:r>
            <a:r>
              <a:rPr lang="en-US" dirty="0"/>
              <a:t> as </a:t>
            </a:r>
            <a:r>
              <a:rPr lang="en-US" dirty="0" err="1"/>
              <a:t>aut</a:t>
            </a:r>
            <a:r>
              <a:rPr lang="en-US" dirty="0"/>
              <a:t> </a:t>
            </a:r>
            <a:r>
              <a:rPr lang="en-US" dirty="0" err="1"/>
              <a:t>reptae</a:t>
            </a:r>
            <a:r>
              <a:rPr lang="en-US" dirty="0"/>
              <a:t> </a:t>
            </a:r>
            <a:r>
              <a:rPr lang="en-US" dirty="0" err="1"/>
              <a:t>ducipsa</a:t>
            </a:r>
            <a:r>
              <a:rPr lang="en-US" dirty="0"/>
              <a:t> </a:t>
            </a:r>
            <a:r>
              <a:rPr lang="en-US" dirty="0" err="1"/>
              <a:t>dolutiam</a:t>
            </a:r>
            <a:r>
              <a:rPr lang="en-US" dirty="0"/>
              <a:t> </a:t>
            </a:r>
            <a:r>
              <a:rPr lang="en-US" dirty="0" err="1"/>
              <a:t>fugia</a:t>
            </a:r>
            <a:r>
              <a:rPr lang="en-US" dirty="0"/>
              <a:t> </a:t>
            </a:r>
            <a:r>
              <a:rPr lang="en-US" dirty="0" err="1"/>
              <a:t>imaxima</a:t>
            </a:r>
            <a:r>
              <a:rPr lang="en-US" dirty="0"/>
              <a:t> </a:t>
            </a:r>
            <a:r>
              <a:rPr lang="en-US" dirty="0" err="1"/>
              <a:t>iorrovid</a:t>
            </a:r>
            <a:r>
              <a:rPr lang="en-US" dirty="0"/>
              <a:t> </a:t>
            </a:r>
            <a:r>
              <a:rPr lang="en-US" dirty="0" err="1"/>
              <a:t>moloresti</a:t>
            </a:r>
            <a:r>
              <a:rPr lang="en-US" dirty="0"/>
              <a:t> </a:t>
            </a:r>
            <a:r>
              <a:rPr lang="en-US" dirty="0" err="1"/>
              <a:t>bero</a:t>
            </a:r>
            <a:r>
              <a:rPr lang="en-US" dirty="0"/>
              <a:t> qui </a:t>
            </a:r>
            <a:r>
              <a:rPr lang="en-US" dirty="0" err="1"/>
              <a:t>vellandesero</a:t>
            </a:r>
            <a:r>
              <a:rPr lang="en-US" dirty="0"/>
              <a:t> </a:t>
            </a:r>
            <a:r>
              <a:rPr lang="en-US" dirty="0" err="1"/>
              <a:t>omnitatectem</a:t>
            </a:r>
            <a:r>
              <a:rPr lang="en-US" dirty="0"/>
              <a:t> </a:t>
            </a:r>
            <a:r>
              <a:rPr lang="en-US" dirty="0" err="1"/>
              <a:t>velique</a:t>
            </a:r>
            <a:r>
              <a:rPr lang="en-US" dirty="0"/>
              <a:t> </a:t>
            </a:r>
            <a:r>
              <a:rPr lang="en-US" dirty="0" err="1"/>
              <a:t>voluptiorro</a:t>
            </a:r>
            <a:r>
              <a:rPr lang="en-US" dirty="0"/>
              <a:t> </a:t>
            </a:r>
            <a:r>
              <a:rPr lang="en-US" dirty="0" err="1"/>
              <a:t>mollore</a:t>
            </a:r>
            <a:endParaRPr lang="en-US" dirty="0"/>
          </a:p>
          <a:p>
            <a:endParaRPr lang="en-US" dirty="0"/>
          </a:p>
        </p:txBody>
      </p:sp>
      <p:sp>
        <p:nvSpPr>
          <p:cNvPr id="9" name="Rectangle 8">
            <a:extLst>
              <a:ext uri="{FF2B5EF4-FFF2-40B4-BE49-F238E27FC236}">
                <a16:creationId xmlns:a16="http://schemas.microsoft.com/office/drawing/2014/main" id="{A8EA6635-2AD8-464F-8B5B-BDF524557B55}"/>
              </a:ext>
              <a:ext uri="{C183D7F6-B498-43B3-948B-1728B52AA6E4}">
                <adec:decorative xmlns:adec="http://schemas.microsoft.com/office/drawing/2017/decorative" val="1"/>
              </a:ext>
            </a:extLst>
          </p:cNvPr>
          <p:cNvSpPr/>
          <p:nvPr/>
        </p:nvSpPr>
        <p:spPr>
          <a:xfrm>
            <a:off x="5557156" y="2453271"/>
            <a:ext cx="944391" cy="145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DE1B8F2-1554-984E-A695-FD11D2CFBF7F}"/>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05266" y="154652"/>
            <a:ext cx="729696" cy="729696"/>
          </a:xfrm>
          <a:prstGeom prst="rect">
            <a:avLst/>
          </a:prstGeom>
        </p:spPr>
      </p:pic>
    </p:spTree>
    <p:extLst>
      <p:ext uri="{BB962C8B-B14F-4D97-AF65-F5344CB8AC3E}">
        <p14:creationId xmlns:p14="http://schemas.microsoft.com/office/powerpoint/2010/main" val="421034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2024208-F096-514A-AE80-B9418C24B77C}"/>
              </a:ext>
            </a:extLst>
          </p:cNvPr>
          <p:cNvSpPr>
            <a:spLocks noGrp="1"/>
          </p:cNvSpPr>
          <p:nvPr>
            <p:ph type="title" idx="4294967295"/>
          </p:nvPr>
        </p:nvSpPr>
        <p:spPr>
          <a:xfrm>
            <a:off x="61913" y="958850"/>
            <a:ext cx="3657600" cy="23304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r"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chemeClr val="bg2"/>
                </a:solidFill>
                <a:effectLst/>
                <a:uLnTx/>
                <a:uFillTx/>
                <a:latin typeface="+mj-lt"/>
                <a:ea typeface="+mn-ea"/>
                <a:cs typeface="+mn-cs"/>
              </a:rPr>
              <a:t>Title text goes here</a:t>
            </a:r>
          </a:p>
          <a:p>
            <a:pPr marL="0" marR="0" lvl="0" indent="0" algn="r" defTabSz="914400" rtl="0" eaLnBrk="1" fontAlgn="auto" latinLnBrk="0" hangingPunct="1">
              <a:lnSpc>
                <a:spcPct val="90000"/>
              </a:lnSpc>
              <a:spcBef>
                <a:spcPts val="1000"/>
              </a:spcBef>
              <a:spcAft>
                <a:spcPts val="0"/>
              </a:spcAft>
              <a:buClrTx/>
              <a:buSzTx/>
              <a:buFontTx/>
              <a:buNone/>
              <a:tabLst/>
              <a:defRPr/>
            </a:pPr>
            <a:endParaRPr kumimoji="0" lang="en-US" sz="4800" b="1" i="0" u="none" strike="noStrike" kern="1200" cap="none" spc="0" normalizeH="0" baseline="0" noProof="0" dirty="0">
              <a:ln>
                <a:noFill/>
              </a:ln>
              <a:solidFill>
                <a:schemeClr val="bg2"/>
              </a:solidFill>
              <a:effectLst/>
              <a:uLnTx/>
              <a:uFillTx/>
              <a:latin typeface="+mj-lt"/>
              <a:ea typeface="+mn-ea"/>
              <a:cs typeface="+mn-cs"/>
            </a:endParaRPr>
          </a:p>
        </p:txBody>
      </p:sp>
      <p:sp>
        <p:nvSpPr>
          <p:cNvPr id="5" name="Text Placeholder 4">
            <a:extLst>
              <a:ext uri="{FF2B5EF4-FFF2-40B4-BE49-F238E27FC236}">
                <a16:creationId xmlns:a16="http://schemas.microsoft.com/office/drawing/2014/main" id="{6DA6D552-D9F3-F04A-9DA5-48B25F1F4FF1}"/>
              </a:ext>
            </a:extLst>
          </p:cNvPr>
          <p:cNvSpPr>
            <a:spLocks noGrp="1"/>
          </p:cNvSpPr>
          <p:nvPr>
            <p:ph type="body" sz="quarter" idx="13"/>
          </p:nvPr>
        </p:nvSpPr>
        <p:spPr>
          <a:xfrm>
            <a:off x="61445" y="585279"/>
            <a:ext cx="3657600" cy="373811"/>
          </a:xfrm>
        </p:spPr>
        <p:txBody>
          <a:bodyPr/>
          <a:lstStyle/>
          <a:p>
            <a:r>
              <a:rPr lang="en-US" dirty="0">
                <a:latin typeface="+mj-lt"/>
              </a:rPr>
              <a:t>SUBHEAD GOES HERE</a:t>
            </a:r>
          </a:p>
          <a:p>
            <a:endParaRPr lang="en-US" dirty="0">
              <a:latin typeface="+mj-lt"/>
            </a:endParaRPr>
          </a:p>
        </p:txBody>
      </p:sp>
      <p:sp>
        <p:nvSpPr>
          <p:cNvPr id="3" name="Text Placeholder 2">
            <a:extLst>
              <a:ext uri="{FF2B5EF4-FFF2-40B4-BE49-F238E27FC236}">
                <a16:creationId xmlns:a16="http://schemas.microsoft.com/office/drawing/2014/main" id="{5E47AB77-FBA1-434E-A9E7-4B695A339D12}"/>
              </a:ext>
            </a:extLst>
          </p:cNvPr>
          <p:cNvSpPr>
            <a:spLocks noGrp="1"/>
          </p:cNvSpPr>
          <p:nvPr>
            <p:ph type="body" sz="quarter" idx="11"/>
          </p:nvPr>
        </p:nvSpPr>
        <p:spPr>
          <a:xfrm>
            <a:off x="4066296" y="2137532"/>
            <a:ext cx="3233738" cy="4571880"/>
          </a:xfrm>
        </p:spPr>
        <p:txBody>
          <a:bodyPr>
            <a:normAutofit fontScale="92500" lnSpcReduction="10000"/>
          </a:bodyPr>
          <a:lstStyle/>
          <a:p>
            <a:pPr marL="285750" indent="-285750">
              <a:buFont typeface="Arial" panose="020B0604020202020204" pitchFamily="34" charset="0"/>
              <a:buChar char="•"/>
            </a:pPr>
            <a:r>
              <a:rPr lang="en-US" dirty="0" err="1"/>
              <a:t>Eremque</a:t>
            </a:r>
            <a:r>
              <a:rPr lang="en-US" dirty="0"/>
              <a:t> </a:t>
            </a:r>
            <a:r>
              <a:rPr lang="en-US" dirty="0" err="1"/>
              <a:t>acea</a:t>
            </a:r>
            <a:r>
              <a:rPr lang="en-US" dirty="0"/>
              <a:t> </a:t>
            </a:r>
            <a:r>
              <a:rPr lang="en-US" dirty="0" err="1"/>
              <a:t>incid</a:t>
            </a:r>
            <a:r>
              <a:rPr lang="en-US" dirty="0"/>
              <a:t> </a:t>
            </a:r>
            <a:r>
              <a:rPr lang="en-US" dirty="0">
                <a:latin typeface="+mn-lt"/>
              </a:rPr>
              <a:t>et</a:t>
            </a:r>
            <a:r>
              <a:rPr lang="en-US" dirty="0"/>
              <a:t> </a:t>
            </a:r>
            <a:r>
              <a:rPr lang="en-US" dirty="0" err="1"/>
              <a:t>optassus</a:t>
            </a:r>
            <a:r>
              <a:rPr lang="en-US" dirty="0"/>
              <a:t> </a:t>
            </a:r>
            <a:r>
              <a:rPr lang="en-US" dirty="0" err="1"/>
              <a:t>nonsece</a:t>
            </a:r>
            <a:r>
              <a:rPr lang="en-US" dirty="0"/>
              <a:t> </a:t>
            </a:r>
            <a:r>
              <a:rPr lang="en-US" dirty="0" err="1"/>
              <a:t>peliciumet</a:t>
            </a:r>
            <a:r>
              <a:rPr lang="en-US" dirty="0"/>
              <a:t> is </a:t>
            </a:r>
            <a:r>
              <a:rPr lang="en-US" dirty="0" err="1"/>
              <a:t>rempedis</a:t>
            </a:r>
            <a:r>
              <a:rPr lang="en-US" dirty="0"/>
              <a:t> </a:t>
            </a:r>
            <a:r>
              <a:rPr lang="en-US" dirty="0" err="1"/>
              <a:t>debitis</a:t>
            </a:r>
            <a:r>
              <a:rPr lang="en-US" dirty="0"/>
              <a:t> </a:t>
            </a:r>
            <a:r>
              <a:rPr lang="en-US" dirty="0" err="1"/>
              <a:t>dolutem</a:t>
            </a:r>
            <a:r>
              <a:rPr lang="en-US" dirty="0"/>
              <a:t>. </a:t>
            </a:r>
            <a:r>
              <a:rPr lang="en-US" dirty="0" err="1"/>
              <a:t>Dollab</a:t>
            </a:r>
            <a:r>
              <a:rPr lang="en-US" dirty="0"/>
              <a:t> </a:t>
            </a:r>
            <a:r>
              <a:rPr lang="en-US" dirty="0" err="1"/>
              <a:t>idquodias</a:t>
            </a:r>
            <a:r>
              <a:rPr lang="en-US" dirty="0"/>
              <a:t> </a:t>
            </a:r>
            <a:r>
              <a:rPr lang="en-US" dirty="0" err="1"/>
              <a:t>prorum</a:t>
            </a:r>
            <a:r>
              <a:rPr lang="en-US" dirty="0"/>
              <a:t> quo</a:t>
            </a:r>
          </a:p>
          <a:p>
            <a:pPr marL="285750" indent="-285750">
              <a:buFont typeface="Arial" panose="020B0604020202020204" pitchFamily="34" charset="0"/>
              <a:buChar char="•"/>
            </a:pPr>
            <a:r>
              <a:rPr lang="en-US" dirty="0"/>
              <a:t>il </a:t>
            </a:r>
            <a:r>
              <a:rPr lang="en-US" dirty="0" err="1"/>
              <a:t>ilic</a:t>
            </a:r>
            <a:r>
              <a:rPr lang="en-US" dirty="0"/>
              <a:t> </a:t>
            </a:r>
            <a:r>
              <a:rPr lang="en-US" dirty="0" err="1"/>
              <a:t>temodis</a:t>
            </a:r>
            <a:r>
              <a:rPr lang="en-US" dirty="0"/>
              <a:t> re </a:t>
            </a:r>
            <a:r>
              <a:rPr lang="en-US" dirty="0" err="1"/>
              <a:t>repuda</a:t>
            </a:r>
            <a:r>
              <a:rPr lang="en-US" dirty="0"/>
              <a:t> </a:t>
            </a:r>
            <a:r>
              <a:rPr lang="en-US" dirty="0" err="1"/>
              <a:t>voloreh</a:t>
            </a:r>
            <a:r>
              <a:rPr lang="en-US" dirty="0"/>
              <a:t> </a:t>
            </a:r>
            <a:r>
              <a:rPr lang="en-US" dirty="0" err="1"/>
              <a:t>eniandit</a:t>
            </a:r>
            <a:r>
              <a:rPr lang="en-US" dirty="0"/>
              <a:t> et </a:t>
            </a:r>
            <a:r>
              <a:rPr lang="en-US" dirty="0" err="1"/>
              <a:t>harupta</a:t>
            </a:r>
            <a:r>
              <a:rPr lang="en-US" dirty="0"/>
              <a:t> ad </a:t>
            </a:r>
            <a:r>
              <a:rPr lang="en-US" dirty="0" err="1"/>
              <a:t>ut</a:t>
            </a:r>
            <a:r>
              <a:rPr lang="en-US" dirty="0"/>
              <a:t> </a:t>
            </a:r>
            <a:r>
              <a:rPr lang="en-US" dirty="0" err="1"/>
              <a:t>endest</a:t>
            </a:r>
            <a:r>
              <a:rPr lang="en-US" dirty="0"/>
              <a:t> que </a:t>
            </a:r>
            <a:r>
              <a:rPr lang="en-US" dirty="0" err="1"/>
              <a:t>omnihitiis</a:t>
            </a:r>
            <a:r>
              <a:rPr lang="en-US" dirty="0"/>
              <a:t> </a:t>
            </a:r>
            <a:r>
              <a:rPr lang="en-US" dirty="0" err="1"/>
              <a:t>modio</a:t>
            </a:r>
            <a:r>
              <a:rPr lang="en-US" dirty="0"/>
              <a:t> quo et </a:t>
            </a:r>
            <a:r>
              <a:rPr lang="en-US" dirty="0" err="1"/>
              <a:t>dollit</a:t>
            </a:r>
            <a:r>
              <a:rPr lang="en-US" dirty="0"/>
              <a:t> que</a:t>
            </a:r>
          </a:p>
          <a:p>
            <a:pPr marL="285750" indent="-285750">
              <a:buFont typeface="Arial" panose="020B0604020202020204" pitchFamily="34" charset="0"/>
              <a:buChar char="•"/>
            </a:pPr>
            <a:r>
              <a:rPr lang="en-US" dirty="0" err="1"/>
              <a:t>poratum</a:t>
            </a:r>
            <a:r>
              <a:rPr lang="en-US" dirty="0"/>
              <a:t> dolor rest, </a:t>
            </a:r>
            <a:r>
              <a:rPr lang="en-US" dirty="0" err="1"/>
              <a:t>samusa</a:t>
            </a:r>
            <a:r>
              <a:rPr lang="en-US" dirty="0"/>
              <a:t> </a:t>
            </a:r>
            <a:r>
              <a:rPr lang="en-US" dirty="0" err="1"/>
              <a:t>quia</a:t>
            </a:r>
            <a:r>
              <a:rPr lang="en-US" dirty="0"/>
              <a:t> que </a:t>
            </a:r>
            <a:r>
              <a:rPr lang="en-US" dirty="0" err="1"/>
              <a:t>sintiassequi</a:t>
            </a:r>
            <a:r>
              <a:rPr lang="en-US" dirty="0"/>
              <a:t> con </a:t>
            </a:r>
            <a:r>
              <a:rPr lang="en-US" dirty="0" err="1"/>
              <a:t>estias</a:t>
            </a:r>
            <a:r>
              <a:rPr lang="en-US" dirty="0"/>
              <a:t> </a:t>
            </a:r>
            <a:r>
              <a:rPr lang="en-US" dirty="0" err="1"/>
              <a:t>intem</a:t>
            </a:r>
            <a:r>
              <a:rPr lang="en-US" dirty="0"/>
              <a:t>. Ad </a:t>
            </a:r>
            <a:r>
              <a:rPr lang="en-US" dirty="0" err="1"/>
              <a:t>erae</a:t>
            </a:r>
            <a:r>
              <a:rPr lang="en-US" dirty="0"/>
              <a:t> </a:t>
            </a:r>
            <a:r>
              <a:rPr lang="en-US" dirty="0" err="1"/>
              <a:t>niminis</a:t>
            </a:r>
            <a:r>
              <a:rPr lang="en-US" dirty="0"/>
              <a:t> </a:t>
            </a:r>
            <a:r>
              <a:rPr lang="en-US" dirty="0" err="1"/>
              <a:t>moluptatio</a:t>
            </a:r>
            <a:r>
              <a:rPr lang="en-US" dirty="0"/>
              <a:t>. Ut </a:t>
            </a:r>
            <a:r>
              <a:rPr lang="en-US" dirty="0" err="1"/>
              <a:t>verati</a:t>
            </a:r>
            <a:r>
              <a:rPr lang="en-US" dirty="0"/>
              <a:t> as </a:t>
            </a:r>
            <a:r>
              <a:rPr lang="en-US" dirty="0" err="1"/>
              <a:t>aut</a:t>
            </a:r>
            <a:r>
              <a:rPr lang="en-US" dirty="0"/>
              <a:t> </a:t>
            </a:r>
            <a:r>
              <a:rPr lang="en-US" dirty="0" err="1"/>
              <a:t>reptae</a:t>
            </a:r>
            <a:r>
              <a:rPr lang="en-US" dirty="0"/>
              <a:t> </a:t>
            </a:r>
            <a:r>
              <a:rPr lang="en-US" dirty="0" err="1"/>
              <a:t>ducipsa</a:t>
            </a:r>
            <a:r>
              <a:rPr lang="en-US" dirty="0"/>
              <a:t> </a:t>
            </a:r>
            <a:r>
              <a:rPr lang="en-US" dirty="0" err="1"/>
              <a:t>dolutiam</a:t>
            </a:r>
            <a:endParaRPr lang="en-US" dirty="0"/>
          </a:p>
          <a:p>
            <a:pPr marL="285750" indent="-285750">
              <a:buFont typeface="Arial" panose="020B0604020202020204" pitchFamily="34" charset="0"/>
              <a:buChar char="•"/>
            </a:pPr>
            <a:r>
              <a:rPr lang="en-US" dirty="0" err="1"/>
              <a:t>fugia</a:t>
            </a:r>
            <a:r>
              <a:rPr lang="en-US" dirty="0"/>
              <a:t> </a:t>
            </a:r>
            <a:r>
              <a:rPr lang="en-US" dirty="0" err="1"/>
              <a:t>imaxima</a:t>
            </a:r>
            <a:r>
              <a:rPr lang="en-US" dirty="0"/>
              <a:t> </a:t>
            </a:r>
            <a:r>
              <a:rPr lang="en-US" dirty="0" err="1"/>
              <a:t>iorrovid</a:t>
            </a:r>
            <a:r>
              <a:rPr lang="en-US" dirty="0"/>
              <a:t> </a:t>
            </a:r>
            <a:r>
              <a:rPr lang="en-US" dirty="0" err="1"/>
              <a:t>moloresti</a:t>
            </a:r>
            <a:r>
              <a:rPr lang="en-US" dirty="0"/>
              <a:t> </a:t>
            </a:r>
            <a:r>
              <a:rPr lang="en-US" dirty="0" err="1"/>
              <a:t>bero</a:t>
            </a:r>
            <a:r>
              <a:rPr lang="en-US" dirty="0"/>
              <a:t> qui </a:t>
            </a:r>
            <a:r>
              <a:rPr lang="en-US" dirty="0" err="1"/>
              <a:t>vellandesero</a:t>
            </a:r>
            <a:r>
              <a:rPr lang="en-US" dirty="0"/>
              <a:t> </a:t>
            </a:r>
            <a:r>
              <a:rPr lang="en-US" dirty="0" err="1"/>
              <a:t>omnitatectem</a:t>
            </a:r>
            <a:r>
              <a:rPr lang="en-US" dirty="0"/>
              <a:t> </a:t>
            </a:r>
            <a:r>
              <a:rPr lang="en-US" dirty="0" err="1"/>
              <a:t>velique</a:t>
            </a:r>
            <a:r>
              <a:rPr lang="en-US" dirty="0"/>
              <a:t> </a:t>
            </a:r>
            <a:r>
              <a:rPr lang="en-US" dirty="0" err="1"/>
              <a:t>voluptiorro</a:t>
            </a:r>
            <a:r>
              <a:rPr lang="en-US" dirty="0"/>
              <a:t> </a:t>
            </a:r>
            <a:r>
              <a:rPr lang="en-US" dirty="0" err="1"/>
              <a:t>mollore</a:t>
            </a:r>
            <a:endParaRPr lang="en-US" dirty="0"/>
          </a:p>
          <a:p>
            <a:endParaRPr lang="en-US" dirty="0"/>
          </a:p>
        </p:txBody>
      </p:sp>
      <p:pic>
        <p:nvPicPr>
          <p:cNvPr id="12" name="Picture Placeholder 11" descr="A person in a mascot garment standing on a football field">
            <a:extLst>
              <a:ext uri="{FF2B5EF4-FFF2-40B4-BE49-F238E27FC236}">
                <a16:creationId xmlns:a16="http://schemas.microsoft.com/office/drawing/2014/main" id="{3F20953D-61E8-7844-BD5E-E7EA23BE86F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7" name="Rectangle 6">
            <a:extLst>
              <a:ext uri="{FF2B5EF4-FFF2-40B4-BE49-F238E27FC236}">
                <a16:creationId xmlns:a16="http://schemas.microsoft.com/office/drawing/2014/main" id="{46D6FE03-AC47-A648-A1C1-5EAE5A53C30C}"/>
              </a:ext>
              <a:ext uri="{C183D7F6-B498-43B3-948B-1728B52AA6E4}">
                <adec:decorative xmlns:adec="http://schemas.microsoft.com/office/drawing/2017/decorative" val="1"/>
              </a:ext>
            </a:extLst>
          </p:cNvPr>
          <p:cNvSpPr/>
          <p:nvPr/>
        </p:nvSpPr>
        <p:spPr>
          <a:xfrm>
            <a:off x="2663261" y="2492415"/>
            <a:ext cx="944391" cy="1456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669C6B8-89BC-7347-BE14-103C8608FD2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05266" y="154652"/>
            <a:ext cx="729696" cy="729696"/>
          </a:xfrm>
          <a:prstGeom prst="rect">
            <a:avLst/>
          </a:prstGeom>
        </p:spPr>
      </p:pic>
    </p:spTree>
    <p:extLst>
      <p:ext uri="{BB962C8B-B14F-4D97-AF65-F5344CB8AC3E}">
        <p14:creationId xmlns:p14="http://schemas.microsoft.com/office/powerpoint/2010/main" val="797364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EE512D-63E9-F247-BB61-A3EB161EDD93}"/>
              </a:ext>
              <a:ext uri="{C183D7F6-B498-43B3-948B-1728B52AA6E4}">
                <adec:decorative xmlns:adec="http://schemas.microsoft.com/office/drawing/2017/decorative" val="1"/>
              </a:ext>
            </a:extLst>
          </p:cNvPr>
          <p:cNvSpPr/>
          <p:nvPr/>
        </p:nvSpPr>
        <p:spPr>
          <a:xfrm>
            <a:off x="0" y="6137"/>
            <a:ext cx="12192000" cy="685186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135DB4-6E93-F24E-840A-FF1B0B58FE74}"/>
              </a:ext>
              <a:ext uri="{C183D7F6-B498-43B3-948B-1728B52AA6E4}">
                <adec:decorative xmlns:adec="http://schemas.microsoft.com/office/drawing/2017/decorative" val="1"/>
              </a:ext>
            </a:extLst>
          </p:cNvPr>
          <p:cNvSpPr/>
          <p:nvPr/>
        </p:nvSpPr>
        <p:spPr>
          <a:xfrm>
            <a:off x="0" y="-6138"/>
            <a:ext cx="6194216" cy="49929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F867C16-2A5F-BF4B-B392-1117FAA5CC14}"/>
              </a:ext>
              <a:ext uri="{C183D7F6-B498-43B3-948B-1728B52AA6E4}">
                <adec:decorative xmlns:adec="http://schemas.microsoft.com/office/drawing/2017/decorative" val="1"/>
              </a:ext>
            </a:extLst>
          </p:cNvPr>
          <p:cNvPicPr>
            <a:picLocks noChangeAspect="1"/>
          </p:cNvPicPr>
          <p:nvPr/>
        </p:nvPicPr>
        <p:blipFill rotWithShape="1">
          <a:blip r:embed="rId2">
            <a:alphaModFix/>
          </a:blip>
          <a:srcRect t="27196" r="46033"/>
          <a:stretch/>
        </p:blipFill>
        <p:spPr>
          <a:xfrm>
            <a:off x="0" y="-6138"/>
            <a:ext cx="6194216" cy="4992899"/>
          </a:xfrm>
          <a:prstGeom prst="rect">
            <a:avLst/>
          </a:prstGeom>
        </p:spPr>
      </p:pic>
      <p:sp>
        <p:nvSpPr>
          <p:cNvPr id="5" name="Text Placeholder 2">
            <a:extLst>
              <a:ext uri="{FF2B5EF4-FFF2-40B4-BE49-F238E27FC236}">
                <a16:creationId xmlns:a16="http://schemas.microsoft.com/office/drawing/2014/main" id="{2FE5C4BE-B865-084D-AAC5-0CC3F69C6EC1}"/>
              </a:ext>
            </a:extLst>
          </p:cNvPr>
          <p:cNvSpPr txBox="1">
            <a:spLocks noGrp="1"/>
          </p:cNvSpPr>
          <p:nvPr>
            <p:ph type="title" idx="4294967295"/>
          </p:nvPr>
        </p:nvSpPr>
        <p:spPr>
          <a:xfrm>
            <a:off x="6621728" y="1855397"/>
            <a:ext cx="5375935" cy="817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marL="0" indent="0" algn="l" defTabSz="914400" rtl="0" eaLnBrk="1" latinLnBrk="0" hangingPunct="1">
              <a:lnSpc>
                <a:spcPct val="90000"/>
              </a:lnSpc>
              <a:spcBef>
                <a:spcPts val="1000"/>
              </a:spcBef>
              <a:buFontTx/>
              <a:buNone/>
              <a:defRPr sz="2800"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chemeClr val="accent3"/>
                </a:solidFill>
                <a:effectLst/>
                <a:uLnTx/>
                <a:uFillTx/>
                <a:latin typeface="+mj-lt"/>
                <a:ea typeface="+mn-ea"/>
                <a:cs typeface="+mn-cs"/>
              </a:rPr>
              <a:t>Title text goes here</a:t>
            </a:r>
          </a:p>
        </p:txBody>
      </p:sp>
      <p:pic>
        <p:nvPicPr>
          <p:cNvPr id="15" name="Picture Placeholder 14" descr="A person sitting in a chair using a computer">
            <a:extLst>
              <a:ext uri="{FF2B5EF4-FFF2-40B4-BE49-F238E27FC236}">
                <a16:creationId xmlns:a16="http://schemas.microsoft.com/office/drawing/2014/main" id="{CEA940DA-37BD-5C48-A4B3-2B4257BFAF98}"/>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flipH="1">
            <a:off x="1990516" y="1375123"/>
            <a:ext cx="4203700" cy="2802730"/>
          </a:xfrm>
        </p:spPr>
      </p:pic>
      <p:sp>
        <p:nvSpPr>
          <p:cNvPr id="6" name="Rectangle 5">
            <a:extLst>
              <a:ext uri="{FF2B5EF4-FFF2-40B4-BE49-F238E27FC236}">
                <a16:creationId xmlns:a16="http://schemas.microsoft.com/office/drawing/2014/main" id="{520E6DDB-E919-3C46-AC7D-10953DB94FC1}"/>
              </a:ext>
              <a:ext uri="{C183D7F6-B498-43B3-948B-1728B52AA6E4}">
                <adec:decorative xmlns:adec="http://schemas.microsoft.com/office/drawing/2017/decorative" val="1"/>
              </a:ext>
            </a:extLst>
          </p:cNvPr>
          <p:cNvSpPr/>
          <p:nvPr/>
        </p:nvSpPr>
        <p:spPr>
          <a:xfrm>
            <a:off x="1990516" y="4158280"/>
            <a:ext cx="4203700" cy="18528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FFE5E4D-9F78-A842-A99F-B3052289ABF4}"/>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5266" y="154652"/>
            <a:ext cx="729696" cy="729696"/>
          </a:xfrm>
          <a:prstGeom prst="rect">
            <a:avLst/>
          </a:prstGeom>
        </p:spPr>
      </p:pic>
      <p:sp>
        <p:nvSpPr>
          <p:cNvPr id="8" name="TextBox 7">
            <a:extLst>
              <a:ext uri="{FF2B5EF4-FFF2-40B4-BE49-F238E27FC236}">
                <a16:creationId xmlns:a16="http://schemas.microsoft.com/office/drawing/2014/main" id="{47854509-9DD7-334C-B3CD-FA6B1D150DBC}"/>
              </a:ext>
            </a:extLst>
          </p:cNvPr>
          <p:cNvSpPr txBox="1"/>
          <p:nvPr/>
        </p:nvSpPr>
        <p:spPr>
          <a:xfrm>
            <a:off x="2950103" y="4384277"/>
            <a:ext cx="2227710" cy="769441"/>
          </a:xfrm>
          <a:prstGeom prst="rect">
            <a:avLst/>
          </a:prstGeom>
          <a:noFill/>
        </p:spPr>
        <p:txBody>
          <a:bodyPr wrap="square" rtlCol="0">
            <a:spAutoFit/>
          </a:bodyPr>
          <a:lstStyle/>
          <a:p>
            <a:r>
              <a:rPr lang="en-US" sz="4400" dirty="0">
                <a:solidFill>
                  <a:schemeClr val="bg1"/>
                </a:solidFill>
                <a:latin typeface="Corbel" panose="020B0503020204020204" pitchFamily="34" charset="0"/>
              </a:rPr>
              <a:t>125 </a:t>
            </a:r>
            <a:r>
              <a:rPr lang="en-US" sz="4400" i="1" dirty="0">
                <a:solidFill>
                  <a:schemeClr val="bg1"/>
                </a:solidFill>
                <a:latin typeface="Corbel" panose="020B0503020204020204" pitchFamily="34" charset="0"/>
              </a:rPr>
              <a:t>/</a:t>
            </a:r>
            <a:r>
              <a:rPr lang="en-US" sz="4400" dirty="0">
                <a:solidFill>
                  <a:schemeClr val="bg1"/>
                </a:solidFill>
                <a:latin typeface="Corbel" panose="020B0503020204020204" pitchFamily="34" charset="0"/>
              </a:rPr>
              <a:t> 320</a:t>
            </a:r>
          </a:p>
        </p:txBody>
      </p:sp>
      <p:sp>
        <p:nvSpPr>
          <p:cNvPr id="9" name="TextBox 8">
            <a:extLst>
              <a:ext uri="{FF2B5EF4-FFF2-40B4-BE49-F238E27FC236}">
                <a16:creationId xmlns:a16="http://schemas.microsoft.com/office/drawing/2014/main" id="{E6CDF9E5-1616-1841-B2EE-31DD443891A1}"/>
              </a:ext>
            </a:extLst>
          </p:cNvPr>
          <p:cNvSpPr txBox="1"/>
          <p:nvPr/>
        </p:nvSpPr>
        <p:spPr>
          <a:xfrm>
            <a:off x="2900995" y="5153718"/>
            <a:ext cx="2190899" cy="415498"/>
          </a:xfrm>
          <a:prstGeom prst="rect">
            <a:avLst/>
          </a:prstGeom>
          <a:noFill/>
        </p:spPr>
        <p:txBody>
          <a:bodyPr wrap="square" rtlCol="0">
            <a:spAutoFit/>
          </a:bodyPr>
          <a:lstStyle/>
          <a:p>
            <a:r>
              <a:rPr lang="en-US" sz="1050" dirty="0">
                <a:solidFill>
                  <a:schemeClr val="bg1"/>
                </a:solidFill>
                <a:latin typeface="Corbel" panose="020B0503020204020204" pitchFamily="34" charset="0"/>
              </a:rPr>
              <a:t>PELICIUMET IS </a:t>
            </a:r>
            <a:r>
              <a:rPr lang="en-US" sz="1050" dirty="0">
                <a:solidFill>
                  <a:schemeClr val="bg1"/>
                </a:solidFill>
              </a:rPr>
              <a:t>REMPEDIS</a:t>
            </a:r>
            <a:r>
              <a:rPr lang="en-US" sz="1050" dirty="0">
                <a:solidFill>
                  <a:schemeClr val="bg1"/>
                </a:solidFill>
                <a:latin typeface="Corbel" panose="020B0503020204020204" pitchFamily="34" charset="0"/>
              </a:rPr>
              <a:t> DEBITIS</a:t>
            </a:r>
            <a:endParaRPr lang="en-US" sz="1050" dirty="0">
              <a:solidFill>
                <a:schemeClr val="bg1"/>
              </a:solidFill>
            </a:endParaRPr>
          </a:p>
        </p:txBody>
      </p:sp>
      <p:sp>
        <p:nvSpPr>
          <p:cNvPr id="16" name="Text Placeholder 4">
            <a:extLst>
              <a:ext uri="{FF2B5EF4-FFF2-40B4-BE49-F238E27FC236}">
                <a16:creationId xmlns:a16="http://schemas.microsoft.com/office/drawing/2014/main" id="{56314B27-A2DD-6B41-9672-37FFEFE2446C}"/>
              </a:ext>
            </a:extLst>
          </p:cNvPr>
          <p:cNvSpPr txBox="1">
            <a:spLocks/>
          </p:cNvSpPr>
          <p:nvPr/>
        </p:nvSpPr>
        <p:spPr>
          <a:xfrm>
            <a:off x="6621727" y="1663974"/>
            <a:ext cx="5124323" cy="26162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b="0" dirty="0">
                <a:solidFill>
                  <a:schemeClr val="tx2">
                    <a:lumMod val="50000"/>
                  </a:schemeClr>
                </a:solidFill>
                <a:latin typeface="+mj-lt"/>
              </a:rPr>
              <a:t>SUBHEAD GOES HERE</a:t>
            </a:r>
          </a:p>
        </p:txBody>
      </p:sp>
      <p:sp>
        <p:nvSpPr>
          <p:cNvPr id="7" name="Text Placeholder 2">
            <a:extLst>
              <a:ext uri="{FF2B5EF4-FFF2-40B4-BE49-F238E27FC236}">
                <a16:creationId xmlns:a16="http://schemas.microsoft.com/office/drawing/2014/main" id="{65177D3E-80B6-3D44-859A-ADCB5101AC42}"/>
              </a:ext>
            </a:extLst>
          </p:cNvPr>
          <p:cNvSpPr txBox="1">
            <a:spLocks/>
          </p:cNvSpPr>
          <p:nvPr/>
        </p:nvSpPr>
        <p:spPr>
          <a:xfrm>
            <a:off x="7139579" y="2794182"/>
            <a:ext cx="3906863" cy="361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000" b="1"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0" dirty="0" err="1">
                <a:solidFill>
                  <a:schemeClr val="accent5">
                    <a:lumMod val="50000"/>
                  </a:schemeClr>
                </a:solidFill>
              </a:rPr>
              <a:t>Eremque</a:t>
            </a:r>
            <a:r>
              <a:rPr lang="en-US" sz="1600" b="0" dirty="0">
                <a:solidFill>
                  <a:schemeClr val="accent5">
                    <a:lumMod val="50000"/>
                  </a:schemeClr>
                </a:solidFill>
              </a:rPr>
              <a:t> </a:t>
            </a:r>
            <a:r>
              <a:rPr lang="en-US" sz="1600" b="0" dirty="0" err="1">
                <a:solidFill>
                  <a:schemeClr val="accent5">
                    <a:lumMod val="50000"/>
                  </a:schemeClr>
                </a:solidFill>
              </a:rPr>
              <a:t>acea</a:t>
            </a:r>
            <a:r>
              <a:rPr lang="en-US" sz="1600" b="0" dirty="0">
                <a:solidFill>
                  <a:schemeClr val="accent5">
                    <a:lumMod val="50000"/>
                  </a:schemeClr>
                </a:solidFill>
              </a:rPr>
              <a:t> </a:t>
            </a:r>
            <a:r>
              <a:rPr lang="en-US" sz="1600" b="0" dirty="0" err="1">
                <a:solidFill>
                  <a:schemeClr val="accent5">
                    <a:lumMod val="50000"/>
                  </a:schemeClr>
                </a:solidFill>
              </a:rPr>
              <a:t>incid</a:t>
            </a:r>
            <a:r>
              <a:rPr lang="en-US" sz="1600" b="0" dirty="0">
                <a:solidFill>
                  <a:schemeClr val="accent5">
                    <a:lumMod val="50000"/>
                  </a:schemeClr>
                </a:solidFill>
              </a:rPr>
              <a:t> et </a:t>
            </a:r>
            <a:r>
              <a:rPr lang="en-US" sz="1600" b="0" dirty="0" err="1">
                <a:solidFill>
                  <a:schemeClr val="accent5">
                    <a:lumMod val="50000"/>
                  </a:schemeClr>
                </a:solidFill>
              </a:rPr>
              <a:t>optassus</a:t>
            </a:r>
            <a:r>
              <a:rPr lang="en-US" sz="1600" b="0" dirty="0">
                <a:solidFill>
                  <a:schemeClr val="accent5">
                    <a:lumMod val="50000"/>
                  </a:schemeClr>
                </a:solidFill>
              </a:rPr>
              <a:t> </a:t>
            </a:r>
            <a:r>
              <a:rPr lang="en-US" sz="1600" b="0" dirty="0" err="1">
                <a:solidFill>
                  <a:schemeClr val="accent5">
                    <a:lumMod val="50000"/>
                  </a:schemeClr>
                </a:solidFill>
              </a:rPr>
              <a:t>nonsece</a:t>
            </a:r>
            <a:r>
              <a:rPr lang="en-US" sz="1600" b="0" dirty="0">
                <a:solidFill>
                  <a:schemeClr val="accent5">
                    <a:lumMod val="50000"/>
                  </a:schemeClr>
                </a:solidFill>
              </a:rPr>
              <a:t> </a:t>
            </a:r>
            <a:r>
              <a:rPr lang="en-US" sz="1600" b="0" dirty="0" err="1">
                <a:solidFill>
                  <a:schemeClr val="accent5">
                    <a:lumMod val="50000"/>
                  </a:schemeClr>
                </a:solidFill>
              </a:rPr>
              <a:t>peliciumet</a:t>
            </a:r>
            <a:r>
              <a:rPr lang="en-US" sz="1600" b="0" dirty="0">
                <a:solidFill>
                  <a:schemeClr val="accent5">
                    <a:lumMod val="50000"/>
                  </a:schemeClr>
                </a:solidFill>
              </a:rPr>
              <a:t> is </a:t>
            </a:r>
            <a:r>
              <a:rPr lang="en-US" sz="1600" b="0" dirty="0" err="1">
                <a:solidFill>
                  <a:schemeClr val="accent5">
                    <a:lumMod val="50000"/>
                  </a:schemeClr>
                </a:solidFill>
              </a:rPr>
              <a:t>rempedis</a:t>
            </a:r>
            <a:r>
              <a:rPr lang="en-US" sz="1600" b="0" dirty="0">
                <a:solidFill>
                  <a:schemeClr val="accent5">
                    <a:lumMod val="50000"/>
                  </a:schemeClr>
                </a:solidFill>
              </a:rPr>
              <a:t> </a:t>
            </a:r>
            <a:r>
              <a:rPr lang="en-US" sz="1600" b="0" dirty="0" err="1">
                <a:solidFill>
                  <a:schemeClr val="accent5">
                    <a:lumMod val="50000"/>
                  </a:schemeClr>
                </a:solidFill>
              </a:rPr>
              <a:t>debitis</a:t>
            </a:r>
            <a:r>
              <a:rPr lang="en-US" sz="1600" b="0" dirty="0">
                <a:solidFill>
                  <a:schemeClr val="accent5">
                    <a:lumMod val="50000"/>
                  </a:schemeClr>
                </a:solidFill>
              </a:rPr>
              <a:t> </a:t>
            </a:r>
            <a:r>
              <a:rPr lang="en-US" sz="1600" b="0" dirty="0" err="1">
                <a:solidFill>
                  <a:schemeClr val="accent5">
                    <a:lumMod val="50000"/>
                  </a:schemeClr>
                </a:solidFill>
              </a:rPr>
              <a:t>dolutem</a:t>
            </a:r>
            <a:r>
              <a:rPr lang="en-US" sz="1600" b="0" dirty="0">
                <a:solidFill>
                  <a:schemeClr val="accent5">
                    <a:lumMod val="50000"/>
                  </a:schemeClr>
                </a:solidFill>
              </a:rPr>
              <a:t>. </a:t>
            </a:r>
            <a:r>
              <a:rPr lang="en-US" sz="1600" b="0" dirty="0" err="1">
                <a:solidFill>
                  <a:schemeClr val="accent5">
                    <a:lumMod val="50000"/>
                  </a:schemeClr>
                </a:solidFill>
              </a:rPr>
              <a:t>Dollab</a:t>
            </a:r>
            <a:r>
              <a:rPr lang="en-US" sz="1600" b="0" dirty="0">
                <a:solidFill>
                  <a:schemeClr val="accent5">
                    <a:lumMod val="50000"/>
                  </a:schemeClr>
                </a:solidFill>
              </a:rPr>
              <a:t> </a:t>
            </a:r>
            <a:r>
              <a:rPr lang="en-US" sz="1600" b="0" dirty="0" err="1">
                <a:solidFill>
                  <a:schemeClr val="accent5">
                    <a:lumMod val="50000"/>
                  </a:schemeClr>
                </a:solidFill>
              </a:rPr>
              <a:t>idquodias</a:t>
            </a:r>
            <a:r>
              <a:rPr lang="en-US" sz="1600" b="0" dirty="0">
                <a:solidFill>
                  <a:schemeClr val="accent5">
                    <a:lumMod val="50000"/>
                  </a:schemeClr>
                </a:solidFill>
              </a:rPr>
              <a:t> </a:t>
            </a:r>
            <a:r>
              <a:rPr lang="en-US" sz="1600" b="0" dirty="0" err="1">
                <a:solidFill>
                  <a:schemeClr val="accent5">
                    <a:lumMod val="50000"/>
                  </a:schemeClr>
                </a:solidFill>
              </a:rPr>
              <a:t>prorum</a:t>
            </a:r>
            <a:r>
              <a:rPr lang="en-US" sz="1600" b="0" dirty="0">
                <a:solidFill>
                  <a:schemeClr val="accent5">
                    <a:lumMod val="50000"/>
                  </a:schemeClr>
                </a:solidFill>
              </a:rPr>
              <a:t> quo</a:t>
            </a:r>
          </a:p>
          <a:p>
            <a:pPr marL="285750" indent="-285750">
              <a:buFont typeface="Arial" panose="020B0604020202020204" pitchFamily="34" charset="0"/>
              <a:buChar char="•"/>
            </a:pPr>
            <a:r>
              <a:rPr lang="en-US" sz="1600" b="0" dirty="0">
                <a:solidFill>
                  <a:schemeClr val="accent5">
                    <a:lumMod val="50000"/>
                  </a:schemeClr>
                </a:solidFill>
              </a:rPr>
              <a:t>il </a:t>
            </a:r>
            <a:r>
              <a:rPr lang="en-US" sz="1600" b="0" dirty="0" err="1">
                <a:solidFill>
                  <a:schemeClr val="accent5">
                    <a:lumMod val="50000"/>
                  </a:schemeClr>
                </a:solidFill>
              </a:rPr>
              <a:t>ilic</a:t>
            </a:r>
            <a:r>
              <a:rPr lang="en-US" sz="1600" b="0" dirty="0">
                <a:solidFill>
                  <a:schemeClr val="accent5">
                    <a:lumMod val="50000"/>
                  </a:schemeClr>
                </a:solidFill>
              </a:rPr>
              <a:t> </a:t>
            </a:r>
            <a:r>
              <a:rPr lang="en-US" sz="1600" b="0" dirty="0" err="1">
                <a:solidFill>
                  <a:schemeClr val="accent5">
                    <a:lumMod val="50000"/>
                  </a:schemeClr>
                </a:solidFill>
              </a:rPr>
              <a:t>temodis</a:t>
            </a:r>
            <a:r>
              <a:rPr lang="en-US" sz="1600" b="0" dirty="0">
                <a:solidFill>
                  <a:schemeClr val="accent5">
                    <a:lumMod val="50000"/>
                  </a:schemeClr>
                </a:solidFill>
              </a:rPr>
              <a:t> re </a:t>
            </a:r>
            <a:r>
              <a:rPr lang="en-US" sz="1600" b="0" dirty="0" err="1">
                <a:solidFill>
                  <a:schemeClr val="accent5">
                    <a:lumMod val="50000"/>
                  </a:schemeClr>
                </a:solidFill>
              </a:rPr>
              <a:t>repuda</a:t>
            </a:r>
            <a:r>
              <a:rPr lang="en-US" sz="1600" b="0" dirty="0">
                <a:solidFill>
                  <a:schemeClr val="accent5">
                    <a:lumMod val="50000"/>
                  </a:schemeClr>
                </a:solidFill>
              </a:rPr>
              <a:t> </a:t>
            </a:r>
            <a:r>
              <a:rPr lang="en-US" sz="1600" b="0" dirty="0" err="1">
                <a:solidFill>
                  <a:schemeClr val="accent5">
                    <a:lumMod val="50000"/>
                  </a:schemeClr>
                </a:solidFill>
              </a:rPr>
              <a:t>voloreh</a:t>
            </a:r>
            <a:r>
              <a:rPr lang="en-US" sz="1600" b="0" dirty="0">
                <a:solidFill>
                  <a:schemeClr val="accent5">
                    <a:lumMod val="50000"/>
                  </a:schemeClr>
                </a:solidFill>
              </a:rPr>
              <a:t> </a:t>
            </a:r>
            <a:r>
              <a:rPr lang="en-US" sz="1600" b="0" dirty="0" err="1">
                <a:solidFill>
                  <a:schemeClr val="accent5">
                    <a:lumMod val="50000"/>
                  </a:schemeClr>
                </a:solidFill>
              </a:rPr>
              <a:t>eniandit</a:t>
            </a:r>
            <a:r>
              <a:rPr lang="en-US" sz="1600" b="0" dirty="0">
                <a:solidFill>
                  <a:schemeClr val="accent5">
                    <a:lumMod val="50000"/>
                  </a:schemeClr>
                </a:solidFill>
              </a:rPr>
              <a:t> et </a:t>
            </a:r>
            <a:r>
              <a:rPr lang="en-US" sz="1600" b="0" dirty="0" err="1">
                <a:solidFill>
                  <a:schemeClr val="accent5">
                    <a:lumMod val="50000"/>
                  </a:schemeClr>
                </a:solidFill>
              </a:rPr>
              <a:t>harupta</a:t>
            </a:r>
            <a:r>
              <a:rPr lang="en-US" sz="1600" b="0" dirty="0">
                <a:solidFill>
                  <a:schemeClr val="accent5">
                    <a:lumMod val="50000"/>
                  </a:schemeClr>
                </a:solidFill>
              </a:rPr>
              <a:t> ad </a:t>
            </a:r>
            <a:r>
              <a:rPr lang="en-US" sz="1600" b="0" dirty="0" err="1">
                <a:solidFill>
                  <a:schemeClr val="accent5">
                    <a:lumMod val="50000"/>
                  </a:schemeClr>
                </a:solidFill>
              </a:rPr>
              <a:t>ut</a:t>
            </a:r>
            <a:r>
              <a:rPr lang="en-US" sz="1600" b="0" dirty="0">
                <a:solidFill>
                  <a:schemeClr val="accent5">
                    <a:lumMod val="50000"/>
                  </a:schemeClr>
                </a:solidFill>
              </a:rPr>
              <a:t> </a:t>
            </a:r>
            <a:r>
              <a:rPr lang="en-US" sz="1600" b="0" dirty="0" err="1">
                <a:solidFill>
                  <a:schemeClr val="accent5">
                    <a:lumMod val="50000"/>
                  </a:schemeClr>
                </a:solidFill>
              </a:rPr>
              <a:t>endest</a:t>
            </a:r>
            <a:r>
              <a:rPr lang="en-US" sz="1600" b="0" dirty="0">
                <a:solidFill>
                  <a:schemeClr val="accent5">
                    <a:lumMod val="50000"/>
                  </a:schemeClr>
                </a:solidFill>
              </a:rPr>
              <a:t> que </a:t>
            </a:r>
            <a:r>
              <a:rPr lang="en-US" sz="1600" b="0" dirty="0" err="1">
                <a:solidFill>
                  <a:schemeClr val="accent5">
                    <a:lumMod val="50000"/>
                  </a:schemeClr>
                </a:solidFill>
              </a:rPr>
              <a:t>omnihitiis</a:t>
            </a:r>
            <a:r>
              <a:rPr lang="en-US" sz="1600" b="0" dirty="0">
                <a:solidFill>
                  <a:schemeClr val="accent5">
                    <a:lumMod val="50000"/>
                  </a:schemeClr>
                </a:solidFill>
              </a:rPr>
              <a:t> </a:t>
            </a:r>
            <a:r>
              <a:rPr lang="en-US" sz="1600" b="0" dirty="0" err="1">
                <a:solidFill>
                  <a:schemeClr val="accent5">
                    <a:lumMod val="50000"/>
                  </a:schemeClr>
                </a:solidFill>
              </a:rPr>
              <a:t>modio</a:t>
            </a:r>
            <a:r>
              <a:rPr lang="en-US" sz="1600" b="0" dirty="0">
                <a:solidFill>
                  <a:schemeClr val="accent5">
                    <a:lumMod val="50000"/>
                  </a:schemeClr>
                </a:solidFill>
              </a:rPr>
              <a:t> quo et </a:t>
            </a:r>
            <a:r>
              <a:rPr lang="en-US" sz="1600" b="0" dirty="0" err="1">
                <a:solidFill>
                  <a:schemeClr val="accent5">
                    <a:lumMod val="50000"/>
                  </a:schemeClr>
                </a:solidFill>
              </a:rPr>
              <a:t>dollit</a:t>
            </a:r>
            <a:r>
              <a:rPr lang="en-US" sz="1600" b="0" dirty="0">
                <a:solidFill>
                  <a:schemeClr val="accent5">
                    <a:lumMod val="50000"/>
                  </a:schemeClr>
                </a:solidFill>
              </a:rPr>
              <a:t> que</a:t>
            </a:r>
          </a:p>
          <a:p>
            <a:pPr marL="285750" indent="-285750">
              <a:buFont typeface="Arial" panose="020B0604020202020204" pitchFamily="34" charset="0"/>
              <a:buChar char="•"/>
            </a:pPr>
            <a:r>
              <a:rPr lang="en-US" sz="1600" b="0" dirty="0" err="1">
                <a:solidFill>
                  <a:schemeClr val="accent5">
                    <a:lumMod val="50000"/>
                  </a:schemeClr>
                </a:solidFill>
              </a:rPr>
              <a:t>poratum</a:t>
            </a:r>
            <a:r>
              <a:rPr lang="en-US" sz="1600" b="0" dirty="0">
                <a:solidFill>
                  <a:schemeClr val="accent5">
                    <a:lumMod val="50000"/>
                  </a:schemeClr>
                </a:solidFill>
              </a:rPr>
              <a:t> dolor rest, </a:t>
            </a:r>
            <a:r>
              <a:rPr lang="en-US" sz="1600" b="0" dirty="0" err="1">
                <a:solidFill>
                  <a:schemeClr val="accent5">
                    <a:lumMod val="50000"/>
                  </a:schemeClr>
                </a:solidFill>
              </a:rPr>
              <a:t>samusa</a:t>
            </a:r>
            <a:r>
              <a:rPr lang="en-US" sz="1600" b="0" dirty="0">
                <a:solidFill>
                  <a:schemeClr val="accent5">
                    <a:lumMod val="50000"/>
                  </a:schemeClr>
                </a:solidFill>
              </a:rPr>
              <a:t> </a:t>
            </a:r>
            <a:r>
              <a:rPr lang="en-US" sz="1600" b="0" dirty="0" err="1">
                <a:solidFill>
                  <a:schemeClr val="accent5">
                    <a:lumMod val="50000"/>
                  </a:schemeClr>
                </a:solidFill>
              </a:rPr>
              <a:t>quia</a:t>
            </a:r>
            <a:r>
              <a:rPr lang="en-US" sz="1600" b="0" dirty="0">
                <a:solidFill>
                  <a:schemeClr val="accent5">
                    <a:lumMod val="50000"/>
                  </a:schemeClr>
                </a:solidFill>
              </a:rPr>
              <a:t> que </a:t>
            </a:r>
            <a:r>
              <a:rPr lang="en-US" sz="1600" b="0" dirty="0" err="1">
                <a:solidFill>
                  <a:schemeClr val="accent5">
                    <a:lumMod val="50000"/>
                  </a:schemeClr>
                </a:solidFill>
              </a:rPr>
              <a:t>sintiassequi</a:t>
            </a:r>
            <a:r>
              <a:rPr lang="en-US" sz="1600" b="0" dirty="0">
                <a:solidFill>
                  <a:schemeClr val="accent5">
                    <a:lumMod val="50000"/>
                  </a:schemeClr>
                </a:solidFill>
              </a:rPr>
              <a:t> con </a:t>
            </a:r>
            <a:r>
              <a:rPr lang="en-US" sz="1600" b="0" dirty="0" err="1">
                <a:solidFill>
                  <a:schemeClr val="accent5">
                    <a:lumMod val="50000"/>
                  </a:schemeClr>
                </a:solidFill>
              </a:rPr>
              <a:t>estias</a:t>
            </a:r>
            <a:r>
              <a:rPr lang="en-US" sz="1600" b="0" dirty="0">
                <a:solidFill>
                  <a:schemeClr val="accent5">
                    <a:lumMod val="50000"/>
                  </a:schemeClr>
                </a:solidFill>
              </a:rPr>
              <a:t> </a:t>
            </a:r>
            <a:r>
              <a:rPr lang="en-US" sz="1600" b="0" dirty="0" err="1">
                <a:solidFill>
                  <a:schemeClr val="accent5">
                    <a:lumMod val="50000"/>
                  </a:schemeClr>
                </a:solidFill>
              </a:rPr>
              <a:t>intem</a:t>
            </a:r>
            <a:r>
              <a:rPr lang="en-US" sz="1600" b="0" dirty="0">
                <a:solidFill>
                  <a:schemeClr val="accent5">
                    <a:lumMod val="50000"/>
                  </a:schemeClr>
                </a:solidFill>
              </a:rPr>
              <a:t>. Ad </a:t>
            </a:r>
            <a:r>
              <a:rPr lang="en-US" sz="1600" b="0" dirty="0" err="1">
                <a:solidFill>
                  <a:schemeClr val="accent5">
                    <a:lumMod val="50000"/>
                  </a:schemeClr>
                </a:solidFill>
              </a:rPr>
              <a:t>erae</a:t>
            </a:r>
            <a:r>
              <a:rPr lang="en-US" sz="1600" b="0" dirty="0">
                <a:solidFill>
                  <a:schemeClr val="accent5">
                    <a:lumMod val="50000"/>
                  </a:schemeClr>
                </a:solidFill>
              </a:rPr>
              <a:t> </a:t>
            </a:r>
            <a:r>
              <a:rPr lang="en-US" sz="1600" b="0" dirty="0" err="1">
                <a:solidFill>
                  <a:schemeClr val="accent5">
                    <a:lumMod val="50000"/>
                  </a:schemeClr>
                </a:solidFill>
              </a:rPr>
              <a:t>niminis</a:t>
            </a:r>
            <a:r>
              <a:rPr lang="en-US" sz="1600" b="0" dirty="0">
                <a:solidFill>
                  <a:schemeClr val="accent5">
                    <a:lumMod val="50000"/>
                  </a:schemeClr>
                </a:solidFill>
              </a:rPr>
              <a:t> </a:t>
            </a:r>
            <a:r>
              <a:rPr lang="en-US" sz="1600" b="0" dirty="0" err="1">
                <a:solidFill>
                  <a:schemeClr val="accent5">
                    <a:lumMod val="50000"/>
                  </a:schemeClr>
                </a:solidFill>
              </a:rPr>
              <a:t>moluptatio</a:t>
            </a:r>
            <a:r>
              <a:rPr lang="en-US" sz="1600" b="0" dirty="0">
                <a:solidFill>
                  <a:schemeClr val="accent5">
                    <a:lumMod val="50000"/>
                  </a:schemeClr>
                </a:solidFill>
              </a:rPr>
              <a:t>. Ut </a:t>
            </a:r>
            <a:r>
              <a:rPr lang="en-US" sz="1600" b="0" dirty="0" err="1">
                <a:solidFill>
                  <a:schemeClr val="accent5">
                    <a:lumMod val="50000"/>
                  </a:schemeClr>
                </a:solidFill>
              </a:rPr>
              <a:t>verati</a:t>
            </a:r>
            <a:r>
              <a:rPr lang="en-US" sz="1600" b="0" dirty="0">
                <a:solidFill>
                  <a:schemeClr val="accent5">
                    <a:lumMod val="50000"/>
                  </a:schemeClr>
                </a:solidFill>
              </a:rPr>
              <a:t> as </a:t>
            </a:r>
            <a:r>
              <a:rPr lang="en-US" sz="1600" b="0" dirty="0" err="1">
                <a:solidFill>
                  <a:schemeClr val="accent5">
                    <a:lumMod val="50000"/>
                  </a:schemeClr>
                </a:solidFill>
              </a:rPr>
              <a:t>aut</a:t>
            </a:r>
            <a:r>
              <a:rPr lang="en-US" sz="1600" b="0" dirty="0">
                <a:solidFill>
                  <a:schemeClr val="accent5">
                    <a:lumMod val="50000"/>
                  </a:schemeClr>
                </a:solidFill>
              </a:rPr>
              <a:t> </a:t>
            </a:r>
            <a:r>
              <a:rPr lang="en-US" sz="1600" b="0" dirty="0" err="1">
                <a:solidFill>
                  <a:schemeClr val="accent5">
                    <a:lumMod val="50000"/>
                  </a:schemeClr>
                </a:solidFill>
              </a:rPr>
              <a:t>reptae</a:t>
            </a:r>
            <a:r>
              <a:rPr lang="en-US" sz="1600" b="0" dirty="0">
                <a:solidFill>
                  <a:schemeClr val="accent5">
                    <a:lumMod val="50000"/>
                  </a:schemeClr>
                </a:solidFill>
              </a:rPr>
              <a:t> </a:t>
            </a:r>
            <a:r>
              <a:rPr lang="en-US" sz="1600" b="0" dirty="0" err="1">
                <a:solidFill>
                  <a:schemeClr val="accent5">
                    <a:lumMod val="50000"/>
                  </a:schemeClr>
                </a:solidFill>
              </a:rPr>
              <a:t>ducipsa</a:t>
            </a:r>
            <a:r>
              <a:rPr lang="en-US" sz="1600" b="0" dirty="0">
                <a:solidFill>
                  <a:schemeClr val="accent5">
                    <a:lumMod val="50000"/>
                  </a:schemeClr>
                </a:solidFill>
              </a:rPr>
              <a:t> </a:t>
            </a:r>
            <a:r>
              <a:rPr lang="en-US" sz="1600" b="0" dirty="0" err="1">
                <a:solidFill>
                  <a:schemeClr val="accent5">
                    <a:lumMod val="50000"/>
                  </a:schemeClr>
                </a:solidFill>
              </a:rPr>
              <a:t>dolutiam</a:t>
            </a:r>
            <a:endParaRPr lang="en-US" sz="1600" b="0" dirty="0">
              <a:solidFill>
                <a:schemeClr val="accent5">
                  <a:lumMod val="50000"/>
                </a:schemeClr>
              </a:solidFill>
            </a:endParaRPr>
          </a:p>
          <a:p>
            <a:endParaRPr lang="en-US" b="0" dirty="0"/>
          </a:p>
        </p:txBody>
      </p:sp>
    </p:spTree>
    <p:extLst>
      <p:ext uri="{BB962C8B-B14F-4D97-AF65-F5344CB8AC3E}">
        <p14:creationId xmlns:p14="http://schemas.microsoft.com/office/powerpoint/2010/main" val="377612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DD45BD-5E43-FF4E-9316-25BE45AE6265}"/>
              </a:ext>
              <a:ext uri="{C183D7F6-B498-43B3-948B-1728B52AA6E4}">
                <adec:decorative xmlns:adec="http://schemas.microsoft.com/office/drawing/2017/decorative" val="1"/>
              </a:ext>
            </a:extLst>
          </p:cNvPr>
          <p:cNvSpPr/>
          <p:nvPr/>
        </p:nvSpPr>
        <p:spPr>
          <a:xfrm>
            <a:off x="0" y="2908897"/>
            <a:ext cx="12192000" cy="394910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3">
            <a:extLst>
              <a:ext uri="{FF2B5EF4-FFF2-40B4-BE49-F238E27FC236}">
                <a16:creationId xmlns:a16="http://schemas.microsoft.com/office/drawing/2014/main" id="{C8DFCE0F-00E3-8A4C-9234-E2F008ACD569}"/>
              </a:ext>
            </a:extLst>
          </p:cNvPr>
          <p:cNvSpPr txBox="1">
            <a:spLocks noGrp="1"/>
          </p:cNvSpPr>
          <p:nvPr>
            <p:ph type="title" idx="4294967295"/>
          </p:nvPr>
        </p:nvSpPr>
        <p:spPr>
          <a:xfrm>
            <a:off x="3266819" y="3259565"/>
            <a:ext cx="7245713" cy="123788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chemeClr val="tx1">
                    <a:lumMod val="40000"/>
                    <a:lumOff val="60000"/>
                  </a:schemeClr>
                </a:solidFill>
                <a:effectLst/>
                <a:uLnTx/>
                <a:uFillTx/>
                <a:latin typeface="+mj-lt"/>
                <a:ea typeface="+mn-ea"/>
                <a:cs typeface="+mn-cs"/>
              </a:rPr>
              <a:t>Title text goes here</a:t>
            </a:r>
          </a:p>
        </p:txBody>
      </p:sp>
      <p:pic>
        <p:nvPicPr>
          <p:cNvPr id="8" name="Picture Placeholder 7" descr="A person sitting in a library">
            <a:extLst>
              <a:ext uri="{FF2B5EF4-FFF2-40B4-BE49-F238E27FC236}">
                <a16:creationId xmlns:a16="http://schemas.microsoft.com/office/drawing/2014/main" id="{5AAC3949-2C48-4F48-8CCE-22FF31CB0864}"/>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p:pic>
      <p:sp>
        <p:nvSpPr>
          <p:cNvPr id="14" name="Text Placeholder 4">
            <a:extLst>
              <a:ext uri="{FF2B5EF4-FFF2-40B4-BE49-F238E27FC236}">
                <a16:creationId xmlns:a16="http://schemas.microsoft.com/office/drawing/2014/main" id="{84EF2EDC-83C8-0846-B852-E0758DC1454D}"/>
              </a:ext>
            </a:extLst>
          </p:cNvPr>
          <p:cNvSpPr txBox="1">
            <a:spLocks/>
          </p:cNvSpPr>
          <p:nvPr/>
        </p:nvSpPr>
        <p:spPr>
          <a:xfrm>
            <a:off x="6096000" y="3931135"/>
            <a:ext cx="2735017" cy="62596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0" dirty="0">
                <a:solidFill>
                  <a:schemeClr val="tx2">
                    <a:lumMod val="50000"/>
                  </a:schemeClr>
                </a:solidFill>
                <a:latin typeface="+mj-lt"/>
              </a:rPr>
              <a:t>SUBHEAD GOES HERE</a:t>
            </a:r>
          </a:p>
        </p:txBody>
      </p:sp>
      <p:sp>
        <p:nvSpPr>
          <p:cNvPr id="17" name="TextBox 16">
            <a:extLst>
              <a:ext uri="{FF2B5EF4-FFF2-40B4-BE49-F238E27FC236}">
                <a16:creationId xmlns:a16="http://schemas.microsoft.com/office/drawing/2014/main" id="{C766EA54-3F60-604B-B071-7564C4F4CE1F}"/>
              </a:ext>
            </a:extLst>
          </p:cNvPr>
          <p:cNvSpPr txBox="1"/>
          <p:nvPr/>
        </p:nvSpPr>
        <p:spPr>
          <a:xfrm>
            <a:off x="1363064" y="4532552"/>
            <a:ext cx="1796381" cy="253916"/>
          </a:xfrm>
          <a:prstGeom prst="rect">
            <a:avLst/>
          </a:prstGeom>
          <a:noFill/>
        </p:spPr>
        <p:txBody>
          <a:bodyPr wrap="square" rtlCol="0">
            <a:spAutoFit/>
          </a:bodyPr>
          <a:lstStyle/>
          <a:p>
            <a:pPr algn="ctr"/>
            <a:r>
              <a:rPr lang="en-US" sz="1050" dirty="0">
                <a:solidFill>
                  <a:schemeClr val="accent1"/>
                </a:solidFill>
                <a:latin typeface="+mj-lt"/>
              </a:rPr>
              <a:t>HEADING TEXT </a:t>
            </a:r>
          </a:p>
        </p:txBody>
      </p:sp>
      <p:sp>
        <p:nvSpPr>
          <p:cNvPr id="2" name="Text Placeholder 1">
            <a:extLst>
              <a:ext uri="{FF2B5EF4-FFF2-40B4-BE49-F238E27FC236}">
                <a16:creationId xmlns:a16="http://schemas.microsoft.com/office/drawing/2014/main" id="{7DB3F1BB-145E-DB47-B311-CFA7172C603A}"/>
              </a:ext>
            </a:extLst>
          </p:cNvPr>
          <p:cNvSpPr>
            <a:spLocks noGrp="1"/>
          </p:cNvSpPr>
          <p:nvPr>
            <p:ph type="body" sz="quarter" idx="11"/>
          </p:nvPr>
        </p:nvSpPr>
        <p:spPr>
          <a:xfrm>
            <a:off x="1363064" y="4878754"/>
            <a:ext cx="1805706" cy="1237881"/>
          </a:xfrm>
        </p:spPr>
        <p:txBody>
          <a:bodyPr/>
          <a:lstStyle/>
          <a:p>
            <a:endParaRPr lang="en-US" b="0" dirty="0">
              <a:solidFill>
                <a:schemeClr val="bg1">
                  <a:lumMod val="65000"/>
                </a:schemeClr>
              </a:solidFill>
              <a:latin typeface="+mn-lt"/>
            </a:endParaRPr>
          </a:p>
        </p:txBody>
      </p:sp>
      <p:sp>
        <p:nvSpPr>
          <p:cNvPr id="19" name="TextBox 18">
            <a:extLst>
              <a:ext uri="{FF2B5EF4-FFF2-40B4-BE49-F238E27FC236}">
                <a16:creationId xmlns:a16="http://schemas.microsoft.com/office/drawing/2014/main" id="{871BDB7D-04D1-9B40-AEB6-A6F75B453E18}"/>
              </a:ext>
            </a:extLst>
          </p:cNvPr>
          <p:cNvSpPr txBox="1"/>
          <p:nvPr/>
        </p:nvSpPr>
        <p:spPr>
          <a:xfrm>
            <a:off x="3879198" y="4532552"/>
            <a:ext cx="1796381" cy="253916"/>
          </a:xfrm>
          <a:prstGeom prst="rect">
            <a:avLst/>
          </a:prstGeom>
          <a:noFill/>
        </p:spPr>
        <p:txBody>
          <a:bodyPr wrap="square" rtlCol="0">
            <a:spAutoFit/>
          </a:bodyPr>
          <a:lstStyle/>
          <a:p>
            <a:pPr algn="ctr"/>
            <a:r>
              <a:rPr lang="en-US" sz="1050" dirty="0">
                <a:solidFill>
                  <a:schemeClr val="accent1"/>
                </a:solidFill>
                <a:latin typeface="+mj-lt"/>
              </a:rPr>
              <a:t>HEADING TEXT </a:t>
            </a:r>
          </a:p>
        </p:txBody>
      </p:sp>
      <p:sp>
        <p:nvSpPr>
          <p:cNvPr id="5" name="Text Placeholder 4">
            <a:extLst>
              <a:ext uri="{FF2B5EF4-FFF2-40B4-BE49-F238E27FC236}">
                <a16:creationId xmlns:a16="http://schemas.microsoft.com/office/drawing/2014/main" id="{9E727ED2-17DE-3F47-93B5-BFA4A3395AA8}"/>
              </a:ext>
            </a:extLst>
          </p:cNvPr>
          <p:cNvSpPr>
            <a:spLocks noGrp="1"/>
          </p:cNvSpPr>
          <p:nvPr>
            <p:ph type="body" sz="quarter" idx="14"/>
          </p:nvPr>
        </p:nvSpPr>
        <p:spPr>
          <a:xfrm>
            <a:off x="3849343" y="4873003"/>
            <a:ext cx="1805706" cy="1237881"/>
          </a:xfrm>
        </p:spPr>
        <p:txBody>
          <a:bodyPr/>
          <a:lstStyle/>
          <a:p>
            <a:endParaRPr lang="en-US" b="0">
              <a:solidFill>
                <a:schemeClr val="bg1">
                  <a:lumMod val="65000"/>
                </a:schemeClr>
              </a:solidFill>
              <a:latin typeface="+mn-lt"/>
            </a:endParaRPr>
          </a:p>
        </p:txBody>
      </p:sp>
      <p:sp>
        <p:nvSpPr>
          <p:cNvPr id="21" name="TextBox 20">
            <a:extLst>
              <a:ext uri="{FF2B5EF4-FFF2-40B4-BE49-F238E27FC236}">
                <a16:creationId xmlns:a16="http://schemas.microsoft.com/office/drawing/2014/main" id="{D5BE6566-8450-F54E-B808-7F193698AF9E}"/>
              </a:ext>
            </a:extLst>
          </p:cNvPr>
          <p:cNvSpPr txBox="1"/>
          <p:nvPr/>
        </p:nvSpPr>
        <p:spPr>
          <a:xfrm>
            <a:off x="6383058" y="4532552"/>
            <a:ext cx="1796381" cy="253916"/>
          </a:xfrm>
          <a:prstGeom prst="rect">
            <a:avLst/>
          </a:prstGeom>
          <a:noFill/>
        </p:spPr>
        <p:txBody>
          <a:bodyPr wrap="square" rtlCol="0">
            <a:spAutoFit/>
          </a:bodyPr>
          <a:lstStyle/>
          <a:p>
            <a:pPr algn="ctr"/>
            <a:r>
              <a:rPr lang="en-US" sz="1050" dirty="0">
                <a:solidFill>
                  <a:schemeClr val="accent1"/>
                </a:solidFill>
                <a:latin typeface="+mj-lt"/>
              </a:rPr>
              <a:t>HEADING TEXT </a:t>
            </a:r>
          </a:p>
        </p:txBody>
      </p:sp>
      <p:sp>
        <p:nvSpPr>
          <p:cNvPr id="3" name="Text Placeholder 2">
            <a:extLst>
              <a:ext uri="{FF2B5EF4-FFF2-40B4-BE49-F238E27FC236}">
                <a16:creationId xmlns:a16="http://schemas.microsoft.com/office/drawing/2014/main" id="{A9415BBF-DB86-1B40-AD1F-8DBB0AEEE6A7}"/>
              </a:ext>
            </a:extLst>
          </p:cNvPr>
          <p:cNvSpPr>
            <a:spLocks noGrp="1"/>
          </p:cNvSpPr>
          <p:nvPr>
            <p:ph type="body" sz="quarter" idx="12"/>
          </p:nvPr>
        </p:nvSpPr>
        <p:spPr>
          <a:xfrm>
            <a:off x="6383547" y="4878754"/>
            <a:ext cx="1805706" cy="1237881"/>
          </a:xfrm>
        </p:spPr>
        <p:txBody>
          <a:bodyPr/>
          <a:lstStyle/>
          <a:p>
            <a:endParaRPr lang="en-US" b="0">
              <a:solidFill>
                <a:schemeClr val="bg1">
                  <a:lumMod val="65000"/>
                </a:schemeClr>
              </a:solidFill>
              <a:latin typeface="+mn-lt"/>
            </a:endParaRPr>
          </a:p>
        </p:txBody>
      </p:sp>
      <p:sp>
        <p:nvSpPr>
          <p:cNvPr id="20" name="TextBox 19">
            <a:extLst>
              <a:ext uri="{FF2B5EF4-FFF2-40B4-BE49-F238E27FC236}">
                <a16:creationId xmlns:a16="http://schemas.microsoft.com/office/drawing/2014/main" id="{EEB3F04A-2510-B24A-A7CE-FD313D850F3E}"/>
              </a:ext>
            </a:extLst>
          </p:cNvPr>
          <p:cNvSpPr txBox="1"/>
          <p:nvPr/>
        </p:nvSpPr>
        <p:spPr>
          <a:xfrm>
            <a:off x="8923740" y="4532552"/>
            <a:ext cx="1796381" cy="253916"/>
          </a:xfrm>
          <a:prstGeom prst="rect">
            <a:avLst/>
          </a:prstGeom>
          <a:noFill/>
        </p:spPr>
        <p:txBody>
          <a:bodyPr wrap="square" rtlCol="0">
            <a:spAutoFit/>
          </a:bodyPr>
          <a:lstStyle/>
          <a:p>
            <a:pPr algn="ctr"/>
            <a:r>
              <a:rPr lang="en-US" sz="1050" dirty="0">
                <a:solidFill>
                  <a:schemeClr val="accent1"/>
                </a:solidFill>
                <a:latin typeface="+mj-lt"/>
              </a:rPr>
              <a:t>HEADING TEXT </a:t>
            </a:r>
          </a:p>
        </p:txBody>
      </p:sp>
      <p:sp>
        <p:nvSpPr>
          <p:cNvPr id="4" name="Text Placeholder 3">
            <a:extLst>
              <a:ext uri="{FF2B5EF4-FFF2-40B4-BE49-F238E27FC236}">
                <a16:creationId xmlns:a16="http://schemas.microsoft.com/office/drawing/2014/main" id="{9670B3D7-0041-B141-B0D8-D79E474352AA}"/>
              </a:ext>
            </a:extLst>
          </p:cNvPr>
          <p:cNvSpPr>
            <a:spLocks noGrp="1"/>
          </p:cNvSpPr>
          <p:nvPr>
            <p:ph type="body" sz="quarter" idx="13"/>
          </p:nvPr>
        </p:nvSpPr>
        <p:spPr>
          <a:xfrm>
            <a:off x="8948512" y="4856680"/>
            <a:ext cx="1805706" cy="1237881"/>
          </a:xfrm>
        </p:spPr>
        <p:txBody>
          <a:bodyPr/>
          <a:lstStyle/>
          <a:p>
            <a:endParaRPr lang="en-US" b="0">
              <a:solidFill>
                <a:schemeClr val="bg1">
                  <a:lumMod val="65000"/>
                </a:schemeClr>
              </a:solidFill>
              <a:latin typeface="+mn-lt"/>
            </a:endParaRPr>
          </a:p>
        </p:txBody>
      </p:sp>
      <p:pic>
        <p:nvPicPr>
          <p:cNvPr id="7" name="Picture 6">
            <a:extLst>
              <a:ext uri="{FF2B5EF4-FFF2-40B4-BE49-F238E27FC236}">
                <a16:creationId xmlns:a16="http://schemas.microsoft.com/office/drawing/2014/main" id="{A94841A8-654F-3E4E-A019-3626E62BE147}"/>
              </a:ext>
              <a:ext uri="{C183D7F6-B498-43B3-948B-1728B52AA6E4}">
                <adec:decorative xmlns:adec="http://schemas.microsoft.com/office/drawing/2017/decorative" val="1"/>
              </a:ext>
            </a:extLst>
          </p:cNvPr>
          <p:cNvPicPr>
            <a:picLocks noChangeAspect="1"/>
          </p:cNvPicPr>
          <p:nvPr/>
        </p:nvPicPr>
        <p:blipFill rotWithShape="1">
          <a:blip r:embed="rId4">
            <a:alphaModFix amt="45000"/>
          </a:blip>
          <a:srcRect l="2" r="55887" b="57613"/>
          <a:stretch/>
        </p:blipFill>
        <p:spPr>
          <a:xfrm>
            <a:off x="0" y="0"/>
            <a:ext cx="5062952" cy="2906840"/>
          </a:xfrm>
          <a:prstGeom prst="rect">
            <a:avLst/>
          </a:prstGeom>
          <a:noFill/>
          <a:effectLst>
            <a:softEdge rad="0"/>
          </a:effectLst>
        </p:spPr>
      </p:pic>
      <p:cxnSp>
        <p:nvCxnSpPr>
          <p:cNvPr id="25" name="Straight Connector 24">
            <a:extLst>
              <a:ext uri="{FF2B5EF4-FFF2-40B4-BE49-F238E27FC236}">
                <a16:creationId xmlns:a16="http://schemas.microsoft.com/office/drawing/2014/main" id="{6C9EA3A3-36ED-6842-AAA0-3C293610E1AE}"/>
              </a:ext>
              <a:ext uri="{C183D7F6-B498-43B3-948B-1728B52AA6E4}">
                <adec:decorative xmlns:adec="http://schemas.microsoft.com/office/drawing/2017/decorative" val="1"/>
              </a:ext>
            </a:extLst>
          </p:cNvPr>
          <p:cNvCxnSpPr>
            <a:cxnSpLocks/>
          </p:cNvCxnSpPr>
          <p:nvPr/>
        </p:nvCxnSpPr>
        <p:spPr>
          <a:xfrm>
            <a:off x="3485766" y="4873003"/>
            <a:ext cx="0" cy="1154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1D0A55F-30D3-5F45-9256-6D19955DF750}"/>
              </a:ext>
              <a:ext uri="{C183D7F6-B498-43B3-948B-1728B52AA6E4}">
                <adec:decorative xmlns:adec="http://schemas.microsoft.com/office/drawing/2017/decorative" val="1"/>
              </a:ext>
            </a:extLst>
          </p:cNvPr>
          <p:cNvCxnSpPr>
            <a:cxnSpLocks/>
          </p:cNvCxnSpPr>
          <p:nvPr/>
        </p:nvCxnSpPr>
        <p:spPr>
          <a:xfrm>
            <a:off x="6008037" y="4897551"/>
            <a:ext cx="0" cy="1154239"/>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CF051A-0FE7-0249-A469-77E1ACDCBED0}"/>
              </a:ext>
              <a:ext uri="{C183D7F6-B498-43B3-948B-1728B52AA6E4}">
                <adec:decorative xmlns:adec="http://schemas.microsoft.com/office/drawing/2017/decorative" val="1"/>
              </a:ext>
            </a:extLst>
          </p:cNvPr>
          <p:cNvCxnSpPr>
            <a:cxnSpLocks/>
          </p:cNvCxnSpPr>
          <p:nvPr/>
        </p:nvCxnSpPr>
        <p:spPr>
          <a:xfrm>
            <a:off x="8554856" y="4909825"/>
            <a:ext cx="0" cy="1154239"/>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1D1FC60-A27E-DA4D-8AF6-D24E418927B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334548" y="121032"/>
            <a:ext cx="729696" cy="729696"/>
          </a:xfrm>
          <a:prstGeom prst="rect">
            <a:avLst/>
          </a:prstGeom>
        </p:spPr>
      </p:pic>
    </p:spTree>
    <p:extLst>
      <p:ext uri="{BB962C8B-B14F-4D97-AF65-F5344CB8AC3E}">
        <p14:creationId xmlns:p14="http://schemas.microsoft.com/office/powerpoint/2010/main" val="154759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E52C9-B9A1-98A4-2319-ABEFCA9E501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Hidden title goes here</a:t>
            </a:r>
          </a:p>
        </p:txBody>
      </p:sp>
      <p:pic>
        <p:nvPicPr>
          <p:cNvPr id="4" name="Picture Placeholder 3" descr="A group of people walking on a sidewalk">
            <a:extLst>
              <a:ext uri="{FF2B5EF4-FFF2-40B4-BE49-F238E27FC236}">
                <a16:creationId xmlns:a16="http://schemas.microsoft.com/office/drawing/2014/main" id="{3369DBF5-8F33-8E47-81EF-E6E3C1F9080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b="-14938"/>
          <a:stretch/>
        </p:blipFill>
        <p:spPr>
          <a:xfrm>
            <a:off x="0" y="0"/>
            <a:ext cx="12192000" cy="6858000"/>
          </a:xfrm>
        </p:spPr>
      </p:pic>
      <p:sp>
        <p:nvSpPr>
          <p:cNvPr id="13" name="Rectangle 12">
            <a:extLst>
              <a:ext uri="{FF2B5EF4-FFF2-40B4-BE49-F238E27FC236}">
                <a16:creationId xmlns:a16="http://schemas.microsoft.com/office/drawing/2014/main" id="{899DCEE9-A00E-D24F-A25D-CF06B12590F2}"/>
              </a:ext>
              <a:ext uri="{C183D7F6-B498-43B3-948B-1728B52AA6E4}">
                <adec:decorative xmlns:adec="http://schemas.microsoft.com/office/drawing/2017/decorative" val="1"/>
              </a:ext>
            </a:extLst>
          </p:cNvPr>
          <p:cNvSpPr/>
          <p:nvPr/>
        </p:nvSpPr>
        <p:spPr>
          <a:xfrm>
            <a:off x="0" y="3853981"/>
            <a:ext cx="12192000" cy="3004019"/>
          </a:xfrm>
          <a:prstGeom prst="rect">
            <a:avLst/>
          </a:prstGeom>
          <a:solidFill>
            <a:schemeClr val="bg2">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EBE6C4-278A-B344-9C86-CC54CDE09469}"/>
              </a:ext>
              <a:ext uri="{C183D7F6-B498-43B3-948B-1728B52AA6E4}">
                <adec:decorative xmlns:adec="http://schemas.microsoft.com/office/drawing/2017/decorative" val="1"/>
              </a:ext>
            </a:extLst>
          </p:cNvPr>
          <p:cNvSpPr/>
          <p:nvPr/>
        </p:nvSpPr>
        <p:spPr>
          <a:xfrm>
            <a:off x="0" y="6697029"/>
            <a:ext cx="12192000" cy="1718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2C55DFF-D627-AE47-BC65-E660F7A4958E}"/>
              </a:ext>
              <a:ext uri="{C183D7F6-B498-43B3-948B-1728B52AA6E4}">
                <adec:decorative xmlns:adec="http://schemas.microsoft.com/office/drawing/2017/decorative" val="1"/>
              </a:ext>
            </a:extLst>
          </p:cNvPr>
          <p:cNvSpPr/>
          <p:nvPr/>
        </p:nvSpPr>
        <p:spPr>
          <a:xfrm>
            <a:off x="1587215" y="3075596"/>
            <a:ext cx="1230702" cy="1230702"/>
          </a:xfrm>
          <a:prstGeom prst="ellipse">
            <a:avLst/>
          </a:prstGeom>
          <a:solidFill>
            <a:schemeClr val="bg2">
              <a:lumMod val="20000"/>
              <a:lumOff val="80000"/>
            </a:schemeClr>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4E39A6C-07E4-7C43-B8B5-FEBD69F232D8}"/>
              </a:ext>
              <a:ext uri="{C183D7F6-B498-43B3-948B-1728B52AA6E4}">
                <adec:decorative xmlns:adec="http://schemas.microsoft.com/office/drawing/2017/decorative" val="1"/>
              </a:ext>
            </a:extLst>
          </p:cNvPr>
          <p:cNvSpPr/>
          <p:nvPr/>
        </p:nvSpPr>
        <p:spPr>
          <a:xfrm>
            <a:off x="4136800" y="3069845"/>
            <a:ext cx="1230702" cy="1230702"/>
          </a:xfrm>
          <a:prstGeom prst="ellipse">
            <a:avLst/>
          </a:prstGeom>
          <a:solidFill>
            <a:schemeClr val="bg2">
              <a:lumMod val="20000"/>
              <a:lumOff val="80000"/>
            </a:schemeClr>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D4B4C88-3DEC-114C-9084-E9A101E6190F}"/>
              </a:ext>
            </a:extLst>
          </p:cNvPr>
          <p:cNvSpPr txBox="1"/>
          <p:nvPr/>
        </p:nvSpPr>
        <p:spPr>
          <a:xfrm>
            <a:off x="1855831" y="3424536"/>
            <a:ext cx="693471" cy="461665"/>
          </a:xfrm>
          <a:prstGeom prst="rect">
            <a:avLst/>
          </a:prstGeom>
          <a:noFill/>
        </p:spPr>
        <p:txBody>
          <a:bodyPr wrap="square" rtlCol="0">
            <a:spAutoFit/>
          </a:bodyPr>
          <a:lstStyle/>
          <a:p>
            <a:r>
              <a:rPr lang="en-US" sz="2400" b="1" dirty="0">
                <a:solidFill>
                  <a:schemeClr val="accent1"/>
                </a:solidFill>
              </a:rPr>
              <a:t>941</a:t>
            </a:r>
          </a:p>
        </p:txBody>
      </p:sp>
      <p:sp>
        <p:nvSpPr>
          <p:cNvPr id="5" name="Text Placeholder 10">
            <a:extLst>
              <a:ext uri="{FF2B5EF4-FFF2-40B4-BE49-F238E27FC236}">
                <a16:creationId xmlns:a16="http://schemas.microsoft.com/office/drawing/2014/main" id="{829743BC-2E86-C845-8C07-0B7F27D3FF4B}"/>
              </a:ext>
            </a:extLst>
          </p:cNvPr>
          <p:cNvSpPr txBox="1">
            <a:spLocks/>
          </p:cNvSpPr>
          <p:nvPr/>
        </p:nvSpPr>
        <p:spPr>
          <a:xfrm>
            <a:off x="1388499" y="4670279"/>
            <a:ext cx="1805706" cy="1765300"/>
          </a:xfrm>
          <a:prstGeom prst="rect">
            <a:avLst/>
          </a:prstGeom>
        </p:spPr>
        <p:txBody>
          <a:bodyPr>
            <a:normAutofit/>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2"/>
                </a:solidFill>
                <a:latin typeface="+mn-lt"/>
              </a:rPr>
              <a:t>Click to add text</a:t>
            </a:r>
          </a:p>
        </p:txBody>
      </p:sp>
      <p:sp>
        <p:nvSpPr>
          <p:cNvPr id="16" name="TextBox 15">
            <a:extLst>
              <a:ext uri="{FF2B5EF4-FFF2-40B4-BE49-F238E27FC236}">
                <a16:creationId xmlns:a16="http://schemas.microsoft.com/office/drawing/2014/main" id="{08FBDFCC-28F6-454D-B120-A5F95378BA30}"/>
              </a:ext>
            </a:extLst>
          </p:cNvPr>
          <p:cNvSpPr txBox="1"/>
          <p:nvPr/>
        </p:nvSpPr>
        <p:spPr>
          <a:xfrm>
            <a:off x="4405132" y="3392316"/>
            <a:ext cx="693471" cy="461665"/>
          </a:xfrm>
          <a:prstGeom prst="rect">
            <a:avLst/>
          </a:prstGeom>
          <a:noFill/>
        </p:spPr>
        <p:txBody>
          <a:bodyPr wrap="square" rtlCol="0">
            <a:spAutoFit/>
          </a:bodyPr>
          <a:lstStyle/>
          <a:p>
            <a:r>
              <a:rPr lang="en-US" sz="2400" b="1" dirty="0">
                <a:solidFill>
                  <a:schemeClr val="accent1"/>
                </a:solidFill>
              </a:rPr>
              <a:t>941</a:t>
            </a:r>
          </a:p>
        </p:txBody>
      </p:sp>
      <p:sp>
        <p:nvSpPr>
          <p:cNvPr id="8" name="Text Placeholder 10">
            <a:extLst>
              <a:ext uri="{FF2B5EF4-FFF2-40B4-BE49-F238E27FC236}">
                <a16:creationId xmlns:a16="http://schemas.microsoft.com/office/drawing/2014/main" id="{9347F548-BBA4-8D47-B1A8-76AE39955F32}"/>
              </a:ext>
            </a:extLst>
          </p:cNvPr>
          <p:cNvSpPr txBox="1">
            <a:spLocks/>
          </p:cNvSpPr>
          <p:nvPr/>
        </p:nvSpPr>
        <p:spPr>
          <a:xfrm>
            <a:off x="3874778" y="4664528"/>
            <a:ext cx="1805706" cy="1765300"/>
          </a:xfrm>
          <a:prstGeom prst="rect">
            <a:avLst/>
          </a:prstGeom>
        </p:spPr>
        <p:txBody>
          <a:bodyPr>
            <a:normAutofit/>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2"/>
                </a:solidFill>
                <a:latin typeface="+mn-lt"/>
              </a:rPr>
              <a:t>Click to add text</a:t>
            </a:r>
          </a:p>
        </p:txBody>
      </p:sp>
      <p:sp>
        <p:nvSpPr>
          <p:cNvPr id="10" name="Oval 9">
            <a:extLst>
              <a:ext uri="{FF2B5EF4-FFF2-40B4-BE49-F238E27FC236}">
                <a16:creationId xmlns:a16="http://schemas.microsoft.com/office/drawing/2014/main" id="{2E78380B-B689-5C48-957E-375F6F663851}"/>
              </a:ext>
              <a:ext uri="{C183D7F6-B498-43B3-948B-1728B52AA6E4}">
                <adec:decorative xmlns:adec="http://schemas.microsoft.com/office/drawing/2017/decorative" val="1"/>
              </a:ext>
            </a:extLst>
          </p:cNvPr>
          <p:cNvSpPr/>
          <p:nvPr/>
        </p:nvSpPr>
        <p:spPr>
          <a:xfrm>
            <a:off x="6686385" y="3144608"/>
            <a:ext cx="1230702" cy="1230702"/>
          </a:xfrm>
          <a:prstGeom prst="ellipse">
            <a:avLst/>
          </a:prstGeom>
          <a:solidFill>
            <a:schemeClr val="bg2">
              <a:lumMod val="20000"/>
              <a:lumOff val="80000"/>
            </a:schemeClr>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58E3069-A8F1-2643-A846-4C43B21F6E88}"/>
              </a:ext>
            </a:extLst>
          </p:cNvPr>
          <p:cNvSpPr txBox="1"/>
          <p:nvPr/>
        </p:nvSpPr>
        <p:spPr>
          <a:xfrm>
            <a:off x="6965099" y="3454363"/>
            <a:ext cx="693471" cy="461665"/>
          </a:xfrm>
          <a:prstGeom prst="rect">
            <a:avLst/>
          </a:prstGeom>
          <a:noFill/>
        </p:spPr>
        <p:txBody>
          <a:bodyPr wrap="square" rtlCol="0">
            <a:spAutoFit/>
          </a:bodyPr>
          <a:lstStyle/>
          <a:p>
            <a:r>
              <a:rPr lang="en-US" sz="2400" b="1" dirty="0">
                <a:solidFill>
                  <a:schemeClr val="accent1"/>
                </a:solidFill>
              </a:rPr>
              <a:t>941</a:t>
            </a:r>
          </a:p>
        </p:txBody>
      </p:sp>
      <p:sp>
        <p:nvSpPr>
          <p:cNvPr id="6" name="Text Placeholder 10">
            <a:extLst>
              <a:ext uri="{FF2B5EF4-FFF2-40B4-BE49-F238E27FC236}">
                <a16:creationId xmlns:a16="http://schemas.microsoft.com/office/drawing/2014/main" id="{CA21E0C9-0FFC-804F-A914-BF97D36AC260}"/>
              </a:ext>
            </a:extLst>
          </p:cNvPr>
          <p:cNvSpPr txBox="1">
            <a:spLocks/>
          </p:cNvSpPr>
          <p:nvPr/>
        </p:nvSpPr>
        <p:spPr>
          <a:xfrm>
            <a:off x="6408982" y="4670279"/>
            <a:ext cx="1805706" cy="1765300"/>
          </a:xfrm>
          <a:prstGeom prst="rect">
            <a:avLst/>
          </a:prstGeom>
        </p:spPr>
        <p:txBody>
          <a:bodyPr>
            <a:normAutofit/>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2"/>
                </a:solidFill>
                <a:latin typeface="+mn-lt"/>
              </a:rPr>
              <a:t>Click to add text</a:t>
            </a:r>
          </a:p>
        </p:txBody>
      </p:sp>
      <p:sp>
        <p:nvSpPr>
          <p:cNvPr id="11" name="Oval 10">
            <a:extLst>
              <a:ext uri="{FF2B5EF4-FFF2-40B4-BE49-F238E27FC236}">
                <a16:creationId xmlns:a16="http://schemas.microsoft.com/office/drawing/2014/main" id="{4ACD39CD-8BA7-7245-BFAC-BF90BA762994}"/>
              </a:ext>
              <a:ext uri="{C183D7F6-B498-43B3-948B-1728B52AA6E4}">
                <adec:decorative xmlns:adec="http://schemas.microsoft.com/office/drawing/2017/decorative" val="1"/>
              </a:ext>
            </a:extLst>
          </p:cNvPr>
          <p:cNvSpPr/>
          <p:nvPr/>
        </p:nvSpPr>
        <p:spPr>
          <a:xfrm>
            <a:off x="9235969" y="3138857"/>
            <a:ext cx="1230702" cy="1230702"/>
          </a:xfrm>
          <a:prstGeom prst="ellipse">
            <a:avLst/>
          </a:prstGeom>
          <a:solidFill>
            <a:schemeClr val="bg2">
              <a:lumMod val="20000"/>
              <a:lumOff val="80000"/>
            </a:schemeClr>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268D5AE-FC71-9642-BB47-0404D2941618}"/>
              </a:ext>
            </a:extLst>
          </p:cNvPr>
          <p:cNvSpPr txBox="1"/>
          <p:nvPr/>
        </p:nvSpPr>
        <p:spPr>
          <a:xfrm>
            <a:off x="9530064" y="3453644"/>
            <a:ext cx="693471" cy="461665"/>
          </a:xfrm>
          <a:prstGeom prst="rect">
            <a:avLst/>
          </a:prstGeom>
          <a:noFill/>
        </p:spPr>
        <p:txBody>
          <a:bodyPr wrap="square" rtlCol="0">
            <a:spAutoFit/>
          </a:bodyPr>
          <a:lstStyle/>
          <a:p>
            <a:r>
              <a:rPr lang="en-US" sz="2400" b="1" dirty="0">
                <a:solidFill>
                  <a:schemeClr val="accent1"/>
                </a:solidFill>
              </a:rPr>
              <a:t>941</a:t>
            </a:r>
          </a:p>
        </p:txBody>
      </p:sp>
      <p:sp>
        <p:nvSpPr>
          <p:cNvPr id="7" name="Text Placeholder 10">
            <a:extLst>
              <a:ext uri="{FF2B5EF4-FFF2-40B4-BE49-F238E27FC236}">
                <a16:creationId xmlns:a16="http://schemas.microsoft.com/office/drawing/2014/main" id="{6C1662C3-D28A-3844-9A8B-059B528A31BA}"/>
              </a:ext>
            </a:extLst>
          </p:cNvPr>
          <p:cNvSpPr txBox="1">
            <a:spLocks/>
          </p:cNvSpPr>
          <p:nvPr/>
        </p:nvSpPr>
        <p:spPr>
          <a:xfrm>
            <a:off x="8973947" y="4648205"/>
            <a:ext cx="1805706" cy="1765300"/>
          </a:xfrm>
          <a:prstGeom prst="rect">
            <a:avLst/>
          </a:prstGeom>
        </p:spPr>
        <p:txBody>
          <a:bodyPr>
            <a:normAutofit/>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chemeClr val="tx2"/>
                </a:solidFill>
                <a:latin typeface="+mn-lt"/>
              </a:rPr>
              <a:t>Click to add text</a:t>
            </a:r>
          </a:p>
        </p:txBody>
      </p:sp>
      <p:pic>
        <p:nvPicPr>
          <p:cNvPr id="19" name="Picture 18">
            <a:extLst>
              <a:ext uri="{FF2B5EF4-FFF2-40B4-BE49-F238E27FC236}">
                <a16:creationId xmlns:a16="http://schemas.microsoft.com/office/drawing/2014/main" id="{21D28B4E-B588-1648-AB0B-473D5C783840}"/>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4548" y="121032"/>
            <a:ext cx="729696" cy="729696"/>
          </a:xfrm>
          <a:prstGeom prst="rect">
            <a:avLst/>
          </a:prstGeom>
        </p:spPr>
      </p:pic>
    </p:spTree>
    <p:extLst>
      <p:ext uri="{BB962C8B-B14F-4D97-AF65-F5344CB8AC3E}">
        <p14:creationId xmlns:p14="http://schemas.microsoft.com/office/powerpoint/2010/main" val="47707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9C2749-330F-2243-BCA1-11A3E81753D4}"/>
              </a:ext>
              <a:ext uri="{C183D7F6-B498-43B3-948B-1728B52AA6E4}">
                <adec:decorative xmlns:adec="http://schemas.microsoft.com/office/drawing/2017/decorative" val="1"/>
              </a:ext>
            </a:extLst>
          </p:cNvPr>
          <p:cNvSpPr/>
          <p:nvPr/>
        </p:nvSpPr>
        <p:spPr>
          <a:xfrm>
            <a:off x="0" y="4913929"/>
            <a:ext cx="12192000" cy="1968518"/>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7F894DC-A5A8-6140-BDE7-5B9D01009B7D}"/>
              </a:ext>
              <a:ext uri="{C183D7F6-B498-43B3-948B-1728B52AA6E4}">
                <adec:decorative xmlns:adec="http://schemas.microsoft.com/office/drawing/2017/decorative" val="1"/>
              </a:ext>
            </a:extLst>
          </p:cNvPr>
          <p:cNvSpPr/>
          <p:nvPr/>
        </p:nvSpPr>
        <p:spPr>
          <a:xfrm>
            <a:off x="5222937" y="1312557"/>
            <a:ext cx="5926213" cy="42328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4D585EA-EC46-4A49-94DF-BE39F82C9494}"/>
              </a:ext>
              <a:ext uri="{C183D7F6-B498-43B3-948B-1728B52AA6E4}">
                <adec:decorative xmlns:adec="http://schemas.microsoft.com/office/drawing/2017/decorative" val="1"/>
              </a:ext>
            </a:extLst>
          </p:cNvPr>
          <p:cNvSpPr/>
          <p:nvPr/>
        </p:nvSpPr>
        <p:spPr>
          <a:xfrm>
            <a:off x="4952489" y="1945064"/>
            <a:ext cx="7239511" cy="2969860"/>
          </a:xfrm>
          <a:prstGeom prst="rect">
            <a:avLst/>
          </a:prstGeom>
          <a:solidFill>
            <a:schemeClr val="bg2">
              <a:lumMod val="75000"/>
              <a:alpha val="30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07385A8F-8E93-A640-A10F-9AF79FE695FC}"/>
              </a:ext>
            </a:extLst>
          </p:cNvPr>
          <p:cNvSpPr txBox="1">
            <a:spLocks noGrp="1"/>
          </p:cNvSpPr>
          <p:nvPr>
            <p:ph type="title" idx="4294967295"/>
          </p:nvPr>
        </p:nvSpPr>
        <p:spPr>
          <a:xfrm>
            <a:off x="5662751" y="2427585"/>
            <a:ext cx="5375935" cy="817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marL="0" indent="0" algn="l" defTabSz="914400" rtl="0" eaLnBrk="1" latinLnBrk="0" hangingPunct="1">
              <a:lnSpc>
                <a:spcPct val="90000"/>
              </a:lnSpc>
              <a:spcBef>
                <a:spcPts val="1000"/>
              </a:spcBef>
              <a:buFontTx/>
              <a:buNone/>
              <a:defRPr sz="2800"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dirty="0">
                <a:ln>
                  <a:noFill/>
                </a:ln>
                <a:solidFill>
                  <a:schemeClr val="accent6"/>
                </a:solidFill>
                <a:effectLst/>
                <a:uLnTx/>
                <a:uFillTx/>
                <a:latin typeface="+mj-lt"/>
                <a:ea typeface="+mn-ea"/>
                <a:cs typeface="+mn-cs"/>
              </a:rPr>
              <a:t>Title text goes here</a:t>
            </a:r>
          </a:p>
        </p:txBody>
      </p:sp>
      <p:pic>
        <p:nvPicPr>
          <p:cNvPr id="6" name="Picture Placeholder 5" descr="A person walking on a sidewalk">
            <a:extLst>
              <a:ext uri="{FF2B5EF4-FFF2-40B4-BE49-F238E27FC236}">
                <a16:creationId xmlns:a16="http://schemas.microsoft.com/office/drawing/2014/main" id="{74E28476-95E0-6241-9F3E-86805B228330}"/>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007881" y="1312557"/>
            <a:ext cx="4226830" cy="4232885"/>
          </a:xfrm>
        </p:spPr>
      </p:pic>
      <p:sp>
        <p:nvSpPr>
          <p:cNvPr id="15" name="Text Placeholder 4">
            <a:extLst>
              <a:ext uri="{FF2B5EF4-FFF2-40B4-BE49-F238E27FC236}">
                <a16:creationId xmlns:a16="http://schemas.microsoft.com/office/drawing/2014/main" id="{90878D4C-E931-4E4E-A21F-43E923BDC18F}"/>
              </a:ext>
            </a:extLst>
          </p:cNvPr>
          <p:cNvSpPr txBox="1">
            <a:spLocks/>
          </p:cNvSpPr>
          <p:nvPr/>
        </p:nvSpPr>
        <p:spPr>
          <a:xfrm>
            <a:off x="5662751" y="2126481"/>
            <a:ext cx="5124323" cy="26162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b="0" dirty="0">
                <a:solidFill>
                  <a:schemeClr val="tx1">
                    <a:lumMod val="20000"/>
                    <a:lumOff val="80000"/>
                  </a:schemeClr>
                </a:solidFill>
                <a:latin typeface="+mj-lt"/>
              </a:rPr>
              <a:t>SUBHEAD GOES HERE</a:t>
            </a:r>
          </a:p>
        </p:txBody>
      </p:sp>
      <p:sp>
        <p:nvSpPr>
          <p:cNvPr id="17" name="TextBox 16">
            <a:extLst>
              <a:ext uri="{FF2B5EF4-FFF2-40B4-BE49-F238E27FC236}">
                <a16:creationId xmlns:a16="http://schemas.microsoft.com/office/drawing/2014/main" id="{4BDC0C64-E51C-BA42-970D-37554C56B6B9}"/>
              </a:ext>
            </a:extLst>
          </p:cNvPr>
          <p:cNvSpPr txBox="1"/>
          <p:nvPr/>
        </p:nvSpPr>
        <p:spPr>
          <a:xfrm>
            <a:off x="5699049" y="3212841"/>
            <a:ext cx="1654728" cy="1569660"/>
          </a:xfrm>
          <a:prstGeom prst="rect">
            <a:avLst/>
          </a:prstGeom>
          <a:noFill/>
        </p:spPr>
        <p:txBody>
          <a:bodyPr wrap="square" rtlCol="0">
            <a:spAutoFit/>
          </a:bodyPr>
          <a:lstStyle/>
          <a:p>
            <a:r>
              <a:rPr lang="en-US" sz="1600" dirty="0">
                <a:solidFill>
                  <a:schemeClr val="bg1"/>
                </a:solidFill>
              </a:rPr>
              <a:t>Ut </a:t>
            </a:r>
            <a:r>
              <a:rPr lang="en-US" sz="1600" dirty="0" err="1">
                <a:solidFill>
                  <a:schemeClr val="bg1"/>
                </a:solidFill>
              </a:rPr>
              <a:t>verati</a:t>
            </a:r>
            <a:r>
              <a:rPr lang="en-US" sz="1600" dirty="0">
                <a:solidFill>
                  <a:schemeClr val="bg1"/>
                </a:solidFill>
              </a:rPr>
              <a:t> as </a:t>
            </a:r>
            <a:r>
              <a:rPr lang="en-US" sz="1600" dirty="0" err="1">
                <a:solidFill>
                  <a:schemeClr val="bg1"/>
                </a:solidFill>
              </a:rPr>
              <a:t>aut</a:t>
            </a:r>
            <a:r>
              <a:rPr lang="en-US" sz="1600" dirty="0">
                <a:solidFill>
                  <a:schemeClr val="bg1"/>
                </a:solidFill>
              </a:rPr>
              <a:t> </a:t>
            </a:r>
            <a:r>
              <a:rPr lang="en-US" sz="1600" dirty="0" err="1">
                <a:solidFill>
                  <a:schemeClr val="bg1"/>
                </a:solidFill>
              </a:rPr>
              <a:t>reptae</a:t>
            </a:r>
            <a:r>
              <a:rPr lang="en-US" sz="1600" dirty="0">
                <a:solidFill>
                  <a:schemeClr val="bg1"/>
                </a:solidFill>
              </a:rPr>
              <a:t> </a:t>
            </a:r>
            <a:r>
              <a:rPr lang="en-US" sz="1600" dirty="0" err="1">
                <a:solidFill>
                  <a:schemeClr val="bg1"/>
                </a:solidFill>
              </a:rPr>
              <a:t>ducipsa</a:t>
            </a:r>
            <a:r>
              <a:rPr lang="en-US" sz="1600" dirty="0">
                <a:solidFill>
                  <a:schemeClr val="bg1"/>
                </a:solidFill>
              </a:rPr>
              <a:t> </a:t>
            </a:r>
            <a:r>
              <a:rPr lang="en-US" sz="1600" dirty="0" err="1">
                <a:solidFill>
                  <a:schemeClr val="bg1"/>
                </a:solidFill>
              </a:rPr>
              <a:t>dolutiam</a:t>
            </a:r>
            <a:r>
              <a:rPr lang="en-US" sz="1600" dirty="0">
                <a:solidFill>
                  <a:schemeClr val="bg1"/>
                </a:solidFill>
              </a:rPr>
              <a:t> </a:t>
            </a:r>
            <a:r>
              <a:rPr lang="en-US" sz="1600" dirty="0" err="1">
                <a:solidFill>
                  <a:schemeClr val="bg1"/>
                </a:solidFill>
              </a:rPr>
              <a:t>fugia</a:t>
            </a:r>
            <a:r>
              <a:rPr lang="en-US" sz="1600" dirty="0">
                <a:solidFill>
                  <a:schemeClr val="bg1"/>
                </a:solidFill>
              </a:rPr>
              <a:t> </a:t>
            </a:r>
            <a:r>
              <a:rPr lang="en-US" sz="1600" dirty="0" err="1">
                <a:solidFill>
                  <a:schemeClr val="bg1"/>
                </a:solidFill>
              </a:rPr>
              <a:t>imaxima</a:t>
            </a:r>
            <a:r>
              <a:rPr lang="en-US" sz="1600" dirty="0">
                <a:solidFill>
                  <a:schemeClr val="bg1"/>
                </a:solidFill>
              </a:rPr>
              <a:t> </a:t>
            </a:r>
            <a:r>
              <a:rPr lang="en-US" sz="1600" dirty="0" err="1">
                <a:solidFill>
                  <a:schemeClr val="bg1"/>
                </a:solidFill>
              </a:rPr>
              <a:t>iorrovid</a:t>
            </a:r>
            <a:r>
              <a:rPr lang="en-US" sz="1600" dirty="0">
                <a:solidFill>
                  <a:schemeClr val="bg1"/>
                </a:solidFill>
              </a:rPr>
              <a:t> </a:t>
            </a:r>
            <a:r>
              <a:rPr lang="en-US" sz="1600" dirty="0" err="1">
                <a:solidFill>
                  <a:schemeClr val="bg1"/>
                </a:solidFill>
              </a:rPr>
              <a:t>moloresti</a:t>
            </a:r>
            <a:r>
              <a:rPr lang="en-US" sz="1600" dirty="0">
                <a:solidFill>
                  <a:schemeClr val="bg1"/>
                </a:solidFill>
              </a:rPr>
              <a:t> </a:t>
            </a:r>
            <a:r>
              <a:rPr lang="en-US" sz="1600" dirty="0" err="1">
                <a:solidFill>
                  <a:schemeClr val="bg1"/>
                </a:solidFill>
              </a:rPr>
              <a:t>bero</a:t>
            </a:r>
            <a:r>
              <a:rPr lang="en-US" sz="1600" dirty="0">
                <a:solidFill>
                  <a:schemeClr val="bg1"/>
                </a:solidFill>
              </a:rPr>
              <a:t> </a:t>
            </a:r>
          </a:p>
        </p:txBody>
      </p:sp>
      <p:sp>
        <p:nvSpPr>
          <p:cNvPr id="19" name="Rectangle 18">
            <a:extLst>
              <a:ext uri="{FF2B5EF4-FFF2-40B4-BE49-F238E27FC236}">
                <a16:creationId xmlns:a16="http://schemas.microsoft.com/office/drawing/2014/main" id="{83193AF3-7161-0D4A-9E1E-F9DAF389570A}"/>
              </a:ext>
              <a:ext uri="{C183D7F6-B498-43B3-948B-1728B52AA6E4}">
                <adec:decorative xmlns:adec="http://schemas.microsoft.com/office/drawing/2017/decorative" val="1"/>
              </a:ext>
            </a:extLst>
          </p:cNvPr>
          <p:cNvSpPr/>
          <p:nvPr/>
        </p:nvSpPr>
        <p:spPr>
          <a:xfrm flipH="1">
            <a:off x="7715140" y="3442719"/>
            <a:ext cx="45719" cy="8959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A751168-37A0-9744-9C25-8FE9FF30E6F2}"/>
              </a:ext>
              <a:ext uri="{C183D7F6-B498-43B3-948B-1728B52AA6E4}">
                <adec:decorative xmlns:adec="http://schemas.microsoft.com/office/drawing/2017/decorative" val="1"/>
              </a:ext>
            </a:extLst>
          </p:cNvPr>
          <p:cNvSpPr/>
          <p:nvPr/>
        </p:nvSpPr>
        <p:spPr>
          <a:xfrm>
            <a:off x="1" y="1944069"/>
            <a:ext cx="1144514" cy="2969860"/>
          </a:xfrm>
          <a:prstGeom prst="rect">
            <a:avLst/>
          </a:prstGeom>
          <a:solidFill>
            <a:schemeClr val="bg2">
              <a:lumMod val="75000"/>
              <a:alpha val="30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0AB79F15-4521-6349-8D88-3A677832381D}"/>
              </a:ext>
              <a:ext uri="{C183D7F6-B498-43B3-948B-1728B52AA6E4}">
                <adec:decorative xmlns:adec="http://schemas.microsoft.com/office/drawing/2017/decorative" val="1"/>
              </a:ext>
            </a:extLst>
          </p:cNvPr>
          <p:cNvPicPr>
            <a:picLocks noChangeAspect="1"/>
          </p:cNvPicPr>
          <p:nvPr/>
        </p:nvPicPr>
        <p:blipFill>
          <a:blip r:embed="rId3" cstate="email">
            <a:alphaModFix amt="40000"/>
            <a:extLst>
              <a:ext uri="{28A0092B-C50C-407E-A947-70E740481C1C}">
                <a14:useLocalDpi xmlns:a14="http://schemas.microsoft.com/office/drawing/2010/main"/>
              </a:ext>
            </a:extLst>
          </a:blip>
          <a:srcRect t="36482" b="36482"/>
          <a:stretch/>
        </p:blipFill>
        <p:spPr>
          <a:xfrm>
            <a:off x="0" y="4913929"/>
            <a:ext cx="12192000" cy="1968518"/>
          </a:xfrm>
          <a:prstGeom prst="rect">
            <a:avLst/>
          </a:prstGeom>
        </p:spPr>
      </p:pic>
      <p:sp>
        <p:nvSpPr>
          <p:cNvPr id="29" name="TextBox 28">
            <a:extLst>
              <a:ext uri="{FF2B5EF4-FFF2-40B4-BE49-F238E27FC236}">
                <a16:creationId xmlns:a16="http://schemas.microsoft.com/office/drawing/2014/main" id="{9297ABFF-416C-BA4F-A24F-449B51114547}"/>
              </a:ext>
            </a:extLst>
          </p:cNvPr>
          <p:cNvSpPr txBox="1"/>
          <p:nvPr/>
        </p:nvSpPr>
        <p:spPr>
          <a:xfrm>
            <a:off x="8282689" y="3212841"/>
            <a:ext cx="1654728" cy="1569660"/>
          </a:xfrm>
          <a:prstGeom prst="rect">
            <a:avLst/>
          </a:prstGeom>
          <a:noFill/>
        </p:spPr>
        <p:txBody>
          <a:bodyPr wrap="square" rtlCol="0">
            <a:spAutoFit/>
          </a:bodyPr>
          <a:lstStyle/>
          <a:p>
            <a:r>
              <a:rPr lang="en-US" sz="1600" dirty="0">
                <a:solidFill>
                  <a:schemeClr val="bg1"/>
                </a:solidFill>
              </a:rPr>
              <a:t>Ut </a:t>
            </a:r>
            <a:r>
              <a:rPr lang="en-US" sz="1600" dirty="0" err="1">
                <a:solidFill>
                  <a:schemeClr val="bg1"/>
                </a:solidFill>
              </a:rPr>
              <a:t>verati</a:t>
            </a:r>
            <a:r>
              <a:rPr lang="en-US" sz="1600" dirty="0">
                <a:solidFill>
                  <a:schemeClr val="bg1"/>
                </a:solidFill>
              </a:rPr>
              <a:t> as </a:t>
            </a:r>
            <a:r>
              <a:rPr lang="en-US" sz="1600" dirty="0" err="1">
                <a:solidFill>
                  <a:schemeClr val="bg1"/>
                </a:solidFill>
              </a:rPr>
              <a:t>aut</a:t>
            </a:r>
            <a:r>
              <a:rPr lang="en-US" sz="1600" dirty="0">
                <a:solidFill>
                  <a:schemeClr val="bg1"/>
                </a:solidFill>
              </a:rPr>
              <a:t> </a:t>
            </a:r>
            <a:r>
              <a:rPr lang="en-US" sz="1600" dirty="0" err="1">
                <a:solidFill>
                  <a:schemeClr val="bg1"/>
                </a:solidFill>
              </a:rPr>
              <a:t>reptae</a:t>
            </a:r>
            <a:r>
              <a:rPr lang="en-US" sz="1600" dirty="0">
                <a:solidFill>
                  <a:schemeClr val="bg1"/>
                </a:solidFill>
              </a:rPr>
              <a:t> </a:t>
            </a:r>
            <a:r>
              <a:rPr lang="en-US" sz="1600" dirty="0" err="1">
                <a:solidFill>
                  <a:schemeClr val="bg1"/>
                </a:solidFill>
              </a:rPr>
              <a:t>ducipsa</a:t>
            </a:r>
            <a:r>
              <a:rPr lang="en-US" sz="1600" dirty="0">
                <a:solidFill>
                  <a:schemeClr val="bg1"/>
                </a:solidFill>
              </a:rPr>
              <a:t> </a:t>
            </a:r>
            <a:r>
              <a:rPr lang="en-US" sz="1600" dirty="0" err="1">
                <a:solidFill>
                  <a:schemeClr val="bg1"/>
                </a:solidFill>
              </a:rPr>
              <a:t>dolutiam</a:t>
            </a:r>
            <a:r>
              <a:rPr lang="en-US" sz="1600" dirty="0">
                <a:solidFill>
                  <a:schemeClr val="bg1"/>
                </a:solidFill>
              </a:rPr>
              <a:t> </a:t>
            </a:r>
            <a:r>
              <a:rPr lang="en-US" sz="1600" dirty="0" err="1">
                <a:solidFill>
                  <a:schemeClr val="bg1"/>
                </a:solidFill>
              </a:rPr>
              <a:t>fugia</a:t>
            </a:r>
            <a:r>
              <a:rPr lang="en-US" sz="1600" dirty="0">
                <a:solidFill>
                  <a:schemeClr val="bg1"/>
                </a:solidFill>
              </a:rPr>
              <a:t> </a:t>
            </a:r>
            <a:r>
              <a:rPr lang="en-US" sz="1600" dirty="0" err="1">
                <a:solidFill>
                  <a:schemeClr val="bg1"/>
                </a:solidFill>
              </a:rPr>
              <a:t>imaxima</a:t>
            </a:r>
            <a:r>
              <a:rPr lang="en-US" sz="1600" dirty="0">
                <a:solidFill>
                  <a:schemeClr val="bg1"/>
                </a:solidFill>
              </a:rPr>
              <a:t> </a:t>
            </a:r>
            <a:r>
              <a:rPr lang="en-US" sz="1600" dirty="0" err="1">
                <a:solidFill>
                  <a:schemeClr val="bg1"/>
                </a:solidFill>
              </a:rPr>
              <a:t>iorrovid</a:t>
            </a:r>
            <a:r>
              <a:rPr lang="en-US" sz="1600" dirty="0">
                <a:solidFill>
                  <a:schemeClr val="bg1"/>
                </a:solidFill>
              </a:rPr>
              <a:t> </a:t>
            </a:r>
            <a:r>
              <a:rPr lang="en-US" sz="1600" dirty="0" err="1">
                <a:solidFill>
                  <a:schemeClr val="bg1"/>
                </a:solidFill>
              </a:rPr>
              <a:t>moloresti</a:t>
            </a:r>
            <a:r>
              <a:rPr lang="en-US" sz="1600" dirty="0">
                <a:solidFill>
                  <a:schemeClr val="bg1"/>
                </a:solidFill>
              </a:rPr>
              <a:t> </a:t>
            </a:r>
            <a:r>
              <a:rPr lang="en-US" sz="1600" dirty="0" err="1">
                <a:solidFill>
                  <a:schemeClr val="bg1"/>
                </a:solidFill>
              </a:rPr>
              <a:t>bero</a:t>
            </a:r>
            <a:r>
              <a:rPr lang="en-US" sz="1600" dirty="0">
                <a:solidFill>
                  <a:schemeClr val="bg1"/>
                </a:solidFill>
              </a:rPr>
              <a:t> </a:t>
            </a:r>
          </a:p>
        </p:txBody>
      </p:sp>
      <p:pic>
        <p:nvPicPr>
          <p:cNvPr id="13" name="Picture 12">
            <a:extLst>
              <a:ext uri="{FF2B5EF4-FFF2-40B4-BE49-F238E27FC236}">
                <a16:creationId xmlns:a16="http://schemas.microsoft.com/office/drawing/2014/main" id="{C6B14ABA-A322-B448-A485-222031EA6392}"/>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5266" y="154652"/>
            <a:ext cx="729696" cy="729696"/>
          </a:xfrm>
          <a:prstGeom prst="rect">
            <a:avLst/>
          </a:prstGeom>
        </p:spPr>
      </p:pic>
    </p:spTree>
    <p:extLst>
      <p:ext uri="{BB962C8B-B14F-4D97-AF65-F5344CB8AC3E}">
        <p14:creationId xmlns:p14="http://schemas.microsoft.com/office/powerpoint/2010/main" val="34818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BABB7-5468-2073-66F3-3AECD202B1EC}"/>
              </a:ext>
            </a:extLst>
          </p:cNvPr>
          <p:cNvSpPr>
            <a:spLocks noGrp="1"/>
          </p:cNvSpPr>
          <p:nvPr>
            <p:ph type="title" idx="4294967295"/>
          </p:nvPr>
        </p:nvSpPr>
        <p:spPr>
          <a:xfrm>
            <a:off x="5380576" y="96592"/>
            <a:ext cx="5485327" cy="1085689"/>
          </a:xfrm>
        </p:spPr>
        <p:txBody>
          <a:bodyPr/>
          <a:lstStyle/>
          <a:p>
            <a:r>
              <a:rPr lang="en-US" dirty="0"/>
              <a:t>Title text goes here </a:t>
            </a:r>
          </a:p>
        </p:txBody>
      </p:sp>
      <p:pic>
        <p:nvPicPr>
          <p:cNvPr id="6" name="Picture Placeholder 5" descr="A snowy city with trees and buildings">
            <a:extLst>
              <a:ext uri="{FF2B5EF4-FFF2-40B4-BE49-F238E27FC236}">
                <a16:creationId xmlns:a16="http://schemas.microsoft.com/office/drawing/2014/main" id="{AEAE19FF-35E9-F84A-839D-F6F77BDABC30}"/>
              </a:ext>
            </a:extLst>
          </p:cNvPr>
          <p:cNvPicPr>
            <a:picLocks noGrp="1" noChangeAspect="1"/>
          </p:cNvPicPr>
          <p:nvPr>
            <p:ph type="pic" sz="quarter" idx="11"/>
          </p:nvPr>
        </p:nvPicPr>
        <p:blipFill rotWithShape="1">
          <a:blip r:embed="rId2" cstate="email">
            <a:extLst>
              <a:ext uri="{28A0092B-C50C-407E-A947-70E740481C1C}">
                <a14:useLocalDpi xmlns:a14="http://schemas.microsoft.com/office/drawing/2010/main"/>
              </a:ext>
            </a:extLst>
          </a:blip>
          <a:srcRect/>
          <a:stretch/>
        </p:blipFill>
        <p:spPr>
          <a:xfrm>
            <a:off x="946150" y="0"/>
            <a:ext cx="3984625" cy="6858000"/>
          </a:xfrm>
        </p:spPr>
      </p:pic>
      <p:graphicFrame>
        <p:nvGraphicFramePr>
          <p:cNvPr id="4" name="Chart Placeholder 3" descr="Sample graph">
            <a:extLst>
              <a:ext uri="{FF2B5EF4-FFF2-40B4-BE49-F238E27FC236}">
                <a16:creationId xmlns:a16="http://schemas.microsoft.com/office/drawing/2014/main" id="{1091104D-1A9A-9747-B5A1-13B4CD7D08B8}"/>
              </a:ext>
            </a:extLst>
          </p:cNvPr>
          <p:cNvGraphicFramePr>
            <a:graphicFrameLocks noGrp="1"/>
          </p:cNvGraphicFramePr>
          <p:nvPr>
            <p:ph type="chart" sz="quarter" idx="10"/>
            <p:extLst>
              <p:ext uri="{D42A27DB-BD31-4B8C-83A1-F6EECF244321}">
                <p14:modId xmlns:p14="http://schemas.microsoft.com/office/powerpoint/2010/main" val="649583916"/>
              </p:ext>
            </p:extLst>
          </p:nvPr>
        </p:nvGraphicFramePr>
        <p:xfrm>
          <a:off x="5807075" y="1182281"/>
          <a:ext cx="5438775" cy="4953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83F68681-F08B-7544-8963-EFFFAC4A846C}"/>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5266" y="154652"/>
            <a:ext cx="729696" cy="729696"/>
          </a:xfrm>
          <a:prstGeom prst="rect">
            <a:avLst/>
          </a:prstGeom>
        </p:spPr>
      </p:pic>
    </p:spTree>
    <p:extLst>
      <p:ext uri="{BB962C8B-B14F-4D97-AF65-F5344CB8AC3E}">
        <p14:creationId xmlns:p14="http://schemas.microsoft.com/office/powerpoint/2010/main" val="314219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20CFBF-C722-5248-BBA7-30AC3940C285}"/>
              </a:ext>
              <a:ext uri="{C183D7F6-B498-43B3-948B-1728B52AA6E4}">
                <adec:decorative xmlns:adec="http://schemas.microsoft.com/office/drawing/2017/decorative" val="1"/>
              </a:ext>
            </a:extLst>
          </p:cNvPr>
          <p:cNvSpPr/>
          <p:nvPr/>
        </p:nvSpPr>
        <p:spPr>
          <a:xfrm>
            <a:off x="4173101" y="681197"/>
            <a:ext cx="7575986" cy="552910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
            <a:extLst>
              <a:ext uri="{FF2B5EF4-FFF2-40B4-BE49-F238E27FC236}">
                <a16:creationId xmlns:a16="http://schemas.microsoft.com/office/drawing/2014/main" id="{FA32E2E8-F5F5-0148-AE7F-8705291FFA5A}"/>
              </a:ext>
            </a:extLst>
          </p:cNvPr>
          <p:cNvSpPr txBox="1">
            <a:spLocks noGrp="1"/>
          </p:cNvSpPr>
          <p:nvPr>
            <p:ph type="title" idx="4294967295"/>
          </p:nvPr>
        </p:nvSpPr>
        <p:spPr>
          <a:xfrm>
            <a:off x="5497183" y="2284981"/>
            <a:ext cx="5375935" cy="817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marL="0" indent="0" algn="l" defTabSz="914400" rtl="0" eaLnBrk="1" latinLnBrk="0" hangingPunct="1">
              <a:lnSpc>
                <a:spcPct val="90000"/>
              </a:lnSpc>
              <a:spcBef>
                <a:spcPts val="1000"/>
              </a:spcBef>
              <a:buFontTx/>
              <a:buNone/>
              <a:defRPr sz="2800"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4800" b="1" i="0" u="none" strike="noStrike" kern="1200" cap="none" spc="0" normalizeH="0" baseline="0" noProof="0" dirty="0">
                <a:ln>
                  <a:noFill/>
                </a:ln>
                <a:solidFill>
                  <a:schemeClr val="accent1"/>
                </a:solidFill>
                <a:effectLst/>
                <a:uLnTx/>
                <a:uFillTx/>
                <a:latin typeface="+mj-lt"/>
                <a:ea typeface="+mn-ea"/>
                <a:cs typeface="+mn-cs"/>
              </a:rPr>
              <a:t>Title text goes here</a:t>
            </a:r>
          </a:p>
        </p:txBody>
      </p:sp>
      <p:pic>
        <p:nvPicPr>
          <p:cNvPr id="12" name="Picture Placeholder 11" descr="A person walking on a sidewalk">
            <a:extLst>
              <a:ext uri="{FF2B5EF4-FFF2-40B4-BE49-F238E27FC236}">
                <a16:creationId xmlns:a16="http://schemas.microsoft.com/office/drawing/2014/main" id="{DC7EC4F9-E5E4-1B4E-882C-954098510153}"/>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442913" y="454025"/>
            <a:ext cx="4178300" cy="5949950"/>
          </a:xfrm>
        </p:spPr>
      </p:pic>
      <p:sp>
        <p:nvSpPr>
          <p:cNvPr id="20" name="Text Placeholder 4">
            <a:extLst>
              <a:ext uri="{FF2B5EF4-FFF2-40B4-BE49-F238E27FC236}">
                <a16:creationId xmlns:a16="http://schemas.microsoft.com/office/drawing/2014/main" id="{C79FD4F0-8592-7D48-B582-496D23A7928F}"/>
              </a:ext>
            </a:extLst>
          </p:cNvPr>
          <p:cNvSpPr txBox="1">
            <a:spLocks/>
          </p:cNvSpPr>
          <p:nvPr/>
        </p:nvSpPr>
        <p:spPr>
          <a:xfrm>
            <a:off x="5497182" y="2093558"/>
            <a:ext cx="5124323" cy="26162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Tx/>
              <a:buNone/>
              <a:defRPr sz="2000" b="1" kern="1200">
                <a:solidFill>
                  <a:schemeClr val="bg2"/>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2"/>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FontTx/>
              <a:buNone/>
              <a:defRPr sz="2000" kern="1200">
                <a:solidFill>
                  <a:schemeClr val="bg2"/>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FontTx/>
              <a:buNone/>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600" b="0" dirty="0">
                <a:solidFill>
                  <a:schemeClr val="tx1">
                    <a:lumMod val="40000"/>
                    <a:lumOff val="60000"/>
                  </a:schemeClr>
                </a:solidFill>
                <a:latin typeface="+mj-lt"/>
              </a:rPr>
              <a:t>SUBHEAD GOES HERE</a:t>
            </a:r>
          </a:p>
        </p:txBody>
      </p:sp>
      <p:sp>
        <p:nvSpPr>
          <p:cNvPr id="19" name="Text Placeholder 2">
            <a:extLst>
              <a:ext uri="{FF2B5EF4-FFF2-40B4-BE49-F238E27FC236}">
                <a16:creationId xmlns:a16="http://schemas.microsoft.com/office/drawing/2014/main" id="{2B32D32B-D7E3-2447-A0F7-881D76A36A63}"/>
              </a:ext>
            </a:extLst>
          </p:cNvPr>
          <p:cNvSpPr txBox="1">
            <a:spLocks/>
          </p:cNvSpPr>
          <p:nvPr/>
        </p:nvSpPr>
        <p:spPr>
          <a:xfrm>
            <a:off x="5497182" y="3102544"/>
            <a:ext cx="3906863" cy="3612756"/>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Tx/>
              <a:buNone/>
              <a:defRPr sz="4000" b="1" kern="1200">
                <a:solidFill>
                  <a:schemeClr val="bg2"/>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err="1">
                <a:solidFill>
                  <a:schemeClr val="tx1">
                    <a:lumMod val="40000"/>
                    <a:lumOff val="60000"/>
                  </a:schemeClr>
                </a:solidFill>
                <a:latin typeface="+mn-lt"/>
              </a:rPr>
              <a:t>Eremque</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acea</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incid</a:t>
            </a:r>
            <a:r>
              <a:rPr lang="en-US" sz="1400" b="0" dirty="0">
                <a:solidFill>
                  <a:schemeClr val="tx1">
                    <a:lumMod val="40000"/>
                    <a:lumOff val="60000"/>
                  </a:schemeClr>
                </a:solidFill>
                <a:latin typeface="+mn-lt"/>
              </a:rPr>
              <a:t> et </a:t>
            </a:r>
            <a:r>
              <a:rPr lang="en-US" sz="1400" b="0" dirty="0" err="1">
                <a:solidFill>
                  <a:schemeClr val="tx1">
                    <a:lumMod val="40000"/>
                    <a:lumOff val="60000"/>
                  </a:schemeClr>
                </a:solidFill>
                <a:latin typeface="+mn-lt"/>
              </a:rPr>
              <a:t>optassus</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nonsece</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peliciumet</a:t>
            </a:r>
            <a:r>
              <a:rPr lang="en-US" sz="1400" b="0" dirty="0">
                <a:solidFill>
                  <a:schemeClr val="tx1">
                    <a:lumMod val="40000"/>
                    <a:lumOff val="60000"/>
                  </a:schemeClr>
                </a:solidFill>
                <a:latin typeface="+mn-lt"/>
              </a:rPr>
              <a:t> is </a:t>
            </a:r>
            <a:r>
              <a:rPr lang="en-US" sz="1400" b="0" dirty="0" err="1">
                <a:solidFill>
                  <a:schemeClr val="tx1">
                    <a:lumMod val="40000"/>
                    <a:lumOff val="60000"/>
                  </a:schemeClr>
                </a:solidFill>
                <a:latin typeface="+mn-lt"/>
              </a:rPr>
              <a:t>rempedis</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debitis</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dolutem</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Dollab</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idquodias</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prorum</a:t>
            </a:r>
            <a:r>
              <a:rPr lang="en-US" sz="1400" b="0" dirty="0">
                <a:solidFill>
                  <a:schemeClr val="tx1">
                    <a:lumMod val="40000"/>
                    <a:lumOff val="60000"/>
                  </a:schemeClr>
                </a:solidFill>
                <a:latin typeface="+mn-lt"/>
              </a:rPr>
              <a:t> quo</a:t>
            </a:r>
          </a:p>
          <a:p>
            <a:r>
              <a:rPr lang="en-US" sz="1400" b="0" dirty="0">
                <a:solidFill>
                  <a:schemeClr val="tx1">
                    <a:lumMod val="40000"/>
                    <a:lumOff val="60000"/>
                  </a:schemeClr>
                </a:solidFill>
                <a:latin typeface="+mn-lt"/>
              </a:rPr>
              <a:t>il </a:t>
            </a:r>
            <a:r>
              <a:rPr lang="en-US" sz="1400" b="0" dirty="0" err="1">
                <a:solidFill>
                  <a:schemeClr val="tx1">
                    <a:lumMod val="40000"/>
                    <a:lumOff val="60000"/>
                  </a:schemeClr>
                </a:solidFill>
                <a:latin typeface="+mn-lt"/>
              </a:rPr>
              <a:t>ilic</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temodis</a:t>
            </a:r>
            <a:r>
              <a:rPr lang="en-US" sz="1400" b="0" dirty="0">
                <a:solidFill>
                  <a:schemeClr val="tx1">
                    <a:lumMod val="40000"/>
                    <a:lumOff val="60000"/>
                  </a:schemeClr>
                </a:solidFill>
                <a:latin typeface="+mn-lt"/>
              </a:rPr>
              <a:t> re </a:t>
            </a:r>
            <a:r>
              <a:rPr lang="en-US" sz="1400" b="0" dirty="0" err="1">
                <a:solidFill>
                  <a:schemeClr val="tx1">
                    <a:lumMod val="40000"/>
                    <a:lumOff val="60000"/>
                  </a:schemeClr>
                </a:solidFill>
                <a:latin typeface="+mn-lt"/>
              </a:rPr>
              <a:t>repuda</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voloreh</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eniandit</a:t>
            </a:r>
            <a:r>
              <a:rPr lang="en-US" sz="1400" b="0" dirty="0">
                <a:solidFill>
                  <a:schemeClr val="tx1">
                    <a:lumMod val="40000"/>
                    <a:lumOff val="60000"/>
                  </a:schemeClr>
                </a:solidFill>
                <a:latin typeface="+mn-lt"/>
              </a:rPr>
              <a:t> et </a:t>
            </a:r>
            <a:r>
              <a:rPr lang="en-US" sz="1400" b="0" dirty="0" err="1">
                <a:solidFill>
                  <a:schemeClr val="tx1">
                    <a:lumMod val="40000"/>
                    <a:lumOff val="60000"/>
                  </a:schemeClr>
                </a:solidFill>
                <a:latin typeface="+mn-lt"/>
              </a:rPr>
              <a:t>harupta</a:t>
            </a:r>
            <a:r>
              <a:rPr lang="en-US" sz="1400" b="0" dirty="0">
                <a:solidFill>
                  <a:schemeClr val="tx1">
                    <a:lumMod val="40000"/>
                    <a:lumOff val="60000"/>
                  </a:schemeClr>
                </a:solidFill>
                <a:latin typeface="+mn-lt"/>
              </a:rPr>
              <a:t> ad </a:t>
            </a:r>
            <a:r>
              <a:rPr lang="en-US" sz="1400" b="0" dirty="0" err="1">
                <a:solidFill>
                  <a:schemeClr val="tx1">
                    <a:lumMod val="40000"/>
                    <a:lumOff val="60000"/>
                  </a:schemeClr>
                </a:solidFill>
                <a:latin typeface="+mn-lt"/>
              </a:rPr>
              <a:t>ut</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endest</a:t>
            </a:r>
            <a:r>
              <a:rPr lang="en-US" sz="1400" b="0" dirty="0">
                <a:solidFill>
                  <a:schemeClr val="tx1">
                    <a:lumMod val="40000"/>
                    <a:lumOff val="60000"/>
                  </a:schemeClr>
                </a:solidFill>
                <a:latin typeface="+mn-lt"/>
              </a:rPr>
              <a:t> que </a:t>
            </a:r>
            <a:r>
              <a:rPr lang="en-US" sz="1400" b="0" dirty="0" err="1">
                <a:solidFill>
                  <a:schemeClr val="tx1">
                    <a:lumMod val="40000"/>
                    <a:lumOff val="60000"/>
                  </a:schemeClr>
                </a:solidFill>
                <a:latin typeface="+mn-lt"/>
              </a:rPr>
              <a:t>omnihitiis</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modio</a:t>
            </a:r>
            <a:r>
              <a:rPr lang="en-US" sz="1400" b="0" dirty="0">
                <a:solidFill>
                  <a:schemeClr val="tx1">
                    <a:lumMod val="40000"/>
                    <a:lumOff val="60000"/>
                  </a:schemeClr>
                </a:solidFill>
                <a:latin typeface="+mn-lt"/>
              </a:rPr>
              <a:t> quo et </a:t>
            </a:r>
            <a:r>
              <a:rPr lang="en-US" sz="1400" b="0" dirty="0" err="1">
                <a:solidFill>
                  <a:schemeClr val="tx1">
                    <a:lumMod val="40000"/>
                    <a:lumOff val="60000"/>
                  </a:schemeClr>
                </a:solidFill>
                <a:latin typeface="+mn-lt"/>
              </a:rPr>
              <a:t>dollit</a:t>
            </a:r>
            <a:r>
              <a:rPr lang="en-US" sz="1400" b="0" dirty="0">
                <a:solidFill>
                  <a:schemeClr val="tx1">
                    <a:lumMod val="40000"/>
                    <a:lumOff val="60000"/>
                  </a:schemeClr>
                </a:solidFill>
                <a:latin typeface="+mn-lt"/>
              </a:rPr>
              <a:t> que</a:t>
            </a:r>
          </a:p>
          <a:p>
            <a:r>
              <a:rPr lang="en-US" sz="1400" b="0" dirty="0" err="1">
                <a:solidFill>
                  <a:schemeClr val="tx1">
                    <a:lumMod val="40000"/>
                    <a:lumOff val="60000"/>
                  </a:schemeClr>
                </a:solidFill>
                <a:latin typeface="+mn-lt"/>
              </a:rPr>
              <a:t>poratum</a:t>
            </a:r>
            <a:r>
              <a:rPr lang="en-US" sz="1400" b="0" dirty="0">
                <a:solidFill>
                  <a:schemeClr val="tx1">
                    <a:lumMod val="40000"/>
                    <a:lumOff val="60000"/>
                  </a:schemeClr>
                </a:solidFill>
                <a:latin typeface="+mn-lt"/>
              </a:rPr>
              <a:t> dolor rest, </a:t>
            </a:r>
            <a:r>
              <a:rPr lang="en-US" sz="1400" b="0" dirty="0" err="1">
                <a:solidFill>
                  <a:schemeClr val="tx1">
                    <a:lumMod val="40000"/>
                    <a:lumOff val="60000"/>
                  </a:schemeClr>
                </a:solidFill>
                <a:latin typeface="+mn-lt"/>
              </a:rPr>
              <a:t>samusa</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quia</a:t>
            </a:r>
            <a:r>
              <a:rPr lang="en-US" sz="1400" b="0" dirty="0">
                <a:solidFill>
                  <a:schemeClr val="tx1">
                    <a:lumMod val="40000"/>
                    <a:lumOff val="60000"/>
                  </a:schemeClr>
                </a:solidFill>
                <a:latin typeface="+mn-lt"/>
              </a:rPr>
              <a:t> que </a:t>
            </a:r>
            <a:r>
              <a:rPr lang="en-US" sz="1400" b="0" dirty="0" err="1">
                <a:solidFill>
                  <a:schemeClr val="tx1">
                    <a:lumMod val="40000"/>
                    <a:lumOff val="60000"/>
                  </a:schemeClr>
                </a:solidFill>
                <a:latin typeface="+mn-lt"/>
              </a:rPr>
              <a:t>sintiassequi</a:t>
            </a:r>
            <a:r>
              <a:rPr lang="en-US" sz="1400" b="0" dirty="0">
                <a:solidFill>
                  <a:schemeClr val="tx1">
                    <a:lumMod val="40000"/>
                    <a:lumOff val="60000"/>
                  </a:schemeClr>
                </a:solidFill>
                <a:latin typeface="+mn-lt"/>
              </a:rPr>
              <a:t> con </a:t>
            </a:r>
            <a:r>
              <a:rPr lang="en-US" sz="1400" b="0" dirty="0" err="1">
                <a:solidFill>
                  <a:schemeClr val="tx1">
                    <a:lumMod val="40000"/>
                    <a:lumOff val="60000"/>
                  </a:schemeClr>
                </a:solidFill>
                <a:latin typeface="+mn-lt"/>
              </a:rPr>
              <a:t>estias</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intem</a:t>
            </a:r>
            <a:r>
              <a:rPr lang="en-US" sz="1400" b="0" dirty="0">
                <a:solidFill>
                  <a:schemeClr val="tx1">
                    <a:lumMod val="40000"/>
                    <a:lumOff val="60000"/>
                  </a:schemeClr>
                </a:solidFill>
                <a:latin typeface="+mn-lt"/>
              </a:rPr>
              <a:t>. Ad </a:t>
            </a:r>
            <a:r>
              <a:rPr lang="en-US" sz="1400" b="0" dirty="0" err="1">
                <a:solidFill>
                  <a:schemeClr val="tx1">
                    <a:lumMod val="40000"/>
                    <a:lumOff val="60000"/>
                  </a:schemeClr>
                </a:solidFill>
                <a:latin typeface="+mn-lt"/>
              </a:rPr>
              <a:t>erae</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niminis</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moluptatio</a:t>
            </a:r>
            <a:r>
              <a:rPr lang="en-US" sz="1400" b="0" dirty="0">
                <a:solidFill>
                  <a:schemeClr val="tx1">
                    <a:lumMod val="40000"/>
                    <a:lumOff val="60000"/>
                  </a:schemeClr>
                </a:solidFill>
                <a:latin typeface="+mn-lt"/>
              </a:rPr>
              <a:t>. Ut </a:t>
            </a:r>
            <a:r>
              <a:rPr lang="en-US" sz="1400" b="0" dirty="0" err="1">
                <a:solidFill>
                  <a:schemeClr val="tx1">
                    <a:lumMod val="40000"/>
                    <a:lumOff val="60000"/>
                  </a:schemeClr>
                </a:solidFill>
                <a:latin typeface="+mn-lt"/>
              </a:rPr>
              <a:t>verati</a:t>
            </a:r>
            <a:r>
              <a:rPr lang="en-US" sz="1400" b="0" dirty="0">
                <a:solidFill>
                  <a:schemeClr val="tx1">
                    <a:lumMod val="40000"/>
                    <a:lumOff val="60000"/>
                  </a:schemeClr>
                </a:solidFill>
                <a:latin typeface="+mn-lt"/>
              </a:rPr>
              <a:t> as </a:t>
            </a:r>
            <a:r>
              <a:rPr lang="en-US" sz="1400" b="0" dirty="0" err="1">
                <a:solidFill>
                  <a:schemeClr val="tx1">
                    <a:lumMod val="40000"/>
                    <a:lumOff val="60000"/>
                  </a:schemeClr>
                </a:solidFill>
                <a:latin typeface="+mn-lt"/>
              </a:rPr>
              <a:t>aut</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reptae</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ducipsa</a:t>
            </a:r>
            <a:r>
              <a:rPr lang="en-US" sz="1400" b="0" dirty="0">
                <a:solidFill>
                  <a:schemeClr val="tx1">
                    <a:lumMod val="40000"/>
                    <a:lumOff val="60000"/>
                  </a:schemeClr>
                </a:solidFill>
                <a:latin typeface="+mn-lt"/>
              </a:rPr>
              <a:t> </a:t>
            </a:r>
            <a:r>
              <a:rPr lang="en-US" sz="1400" b="0" dirty="0" err="1">
                <a:solidFill>
                  <a:schemeClr val="tx1">
                    <a:lumMod val="40000"/>
                    <a:lumOff val="60000"/>
                  </a:schemeClr>
                </a:solidFill>
                <a:latin typeface="+mn-lt"/>
              </a:rPr>
              <a:t>dolutiam</a:t>
            </a:r>
            <a:endParaRPr lang="en-US" sz="1400" b="0" dirty="0">
              <a:solidFill>
                <a:schemeClr val="tx1">
                  <a:lumMod val="40000"/>
                  <a:lumOff val="60000"/>
                </a:schemeClr>
              </a:solidFill>
              <a:latin typeface="+mn-lt"/>
            </a:endParaRPr>
          </a:p>
          <a:p>
            <a:endParaRPr lang="en-US" b="0" dirty="0"/>
          </a:p>
        </p:txBody>
      </p:sp>
      <p:pic>
        <p:nvPicPr>
          <p:cNvPr id="8" name="Picture 7">
            <a:extLst>
              <a:ext uri="{FF2B5EF4-FFF2-40B4-BE49-F238E27FC236}">
                <a16:creationId xmlns:a16="http://schemas.microsoft.com/office/drawing/2014/main" id="{9288F57F-77B6-7643-8E73-FFD105F0E9EF}"/>
              </a:ext>
              <a:ext uri="{C183D7F6-B498-43B3-948B-1728B52AA6E4}">
                <adec:decorative xmlns:adec="http://schemas.microsoft.com/office/drawing/2017/decorative" val="1"/>
              </a:ext>
            </a:extLst>
          </p:cNvPr>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10931979" y="761885"/>
            <a:ext cx="729696" cy="729696"/>
          </a:xfrm>
          <a:prstGeom prst="rect">
            <a:avLst/>
          </a:prstGeom>
        </p:spPr>
      </p:pic>
    </p:spTree>
    <p:extLst>
      <p:ext uri="{BB962C8B-B14F-4D97-AF65-F5344CB8AC3E}">
        <p14:creationId xmlns:p14="http://schemas.microsoft.com/office/powerpoint/2010/main" val="30464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C09C-5A90-FD2B-B1EF-D263970E72A9}"/>
              </a:ext>
            </a:extLst>
          </p:cNvPr>
          <p:cNvSpPr txBox="1">
            <a:spLocks noGrp="1"/>
          </p:cNvSpPr>
          <p:nvPr>
            <p:ph type="title" idx="4294967295"/>
          </p:nvPr>
        </p:nvSpPr>
        <p:spPr>
          <a:xfrm>
            <a:off x="952901" y="269507"/>
            <a:ext cx="89129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highlight>
                  <a:srgbClr val="F3F3F3"/>
                </a:highlight>
                <a:uLnTx/>
                <a:uFillTx/>
                <a:latin typeface="+mn-lt"/>
                <a:ea typeface="+mn-ea"/>
                <a:cs typeface="+mn-cs"/>
              </a:rPr>
              <a:t>Reduce the file size of your PowerPoint presentation</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770823" y="840139"/>
            <a:ext cx="10515600" cy="5789211"/>
          </a:xfrm>
        </p:spPr>
        <p:txBody>
          <a:bodyPr>
            <a:normAutofit lnSpcReduction="10000"/>
          </a:bodyPr>
          <a:lstStyle/>
          <a:p>
            <a:pPr marL="0" indent="0" algn="l">
              <a:buNone/>
            </a:pPr>
            <a:r>
              <a:rPr lang="en-US" sz="1400" b="1" i="0" u="sng" dirty="0">
                <a:effectLst/>
                <a:highlight>
                  <a:srgbClr val="F3F3F3"/>
                </a:highlight>
              </a:rPr>
              <a:t>To reduce the file size of your PowerPoint presentations, you can follow these tips:</a:t>
            </a:r>
          </a:p>
          <a:p>
            <a:pPr algn="l">
              <a:buFont typeface="+mj-lt"/>
              <a:buAutoNum type="arabicPeriod"/>
            </a:pP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Select a picture in your presentation.</a:t>
            </a:r>
          </a:p>
          <a:p>
            <a:pPr marL="742950" lvl="1" indent="-285750" algn="l">
              <a:buFont typeface="+mj-lt"/>
              <a:buAutoNum type="arabicPeriod"/>
            </a:pPr>
            <a:r>
              <a:rPr lang="en-US" sz="1400" b="0" i="0" dirty="0">
                <a:effectLst/>
                <a:highlight>
                  <a:srgbClr val="F3F3F3"/>
                </a:highlight>
              </a:rPr>
              <a:t>Go to the </a:t>
            </a:r>
            <a:r>
              <a:rPr lang="en-US" sz="1400" b="1" i="0" dirty="0">
                <a:effectLst/>
                <a:highlight>
                  <a:srgbClr val="F3F3F3"/>
                </a:highlight>
              </a:rPr>
              <a:t>Picture Format</a:t>
            </a:r>
            <a:r>
              <a:rPr lang="en-US" sz="1400" b="0" i="0" dirty="0">
                <a:effectLst/>
                <a:highlight>
                  <a:srgbClr val="F3F3F3"/>
                </a:highlight>
              </a:rPr>
              <a:t> tab.</a:t>
            </a:r>
          </a:p>
          <a:p>
            <a:pPr marL="742950" lvl="1" indent="-285750" algn="l">
              <a:buFont typeface="+mj-lt"/>
              <a:buAutoNum type="arabicPeriod"/>
            </a:pPr>
            <a:r>
              <a:rPr lang="en-US" sz="1400" b="0" i="0" dirty="0">
                <a:effectLst/>
                <a:highlight>
                  <a:srgbClr val="F3F3F3"/>
                </a:highlight>
              </a:rPr>
              <a:t>In the </a:t>
            </a:r>
            <a:r>
              <a:rPr lang="en-US" sz="1400" b="1" i="0" dirty="0">
                <a:effectLst/>
                <a:highlight>
                  <a:srgbClr val="F3F3F3"/>
                </a:highlight>
              </a:rPr>
              <a:t>Adjust</a:t>
            </a:r>
            <a:r>
              <a:rPr lang="en-US" sz="1400" b="0" i="0" dirty="0">
                <a:effectLst/>
                <a:highlight>
                  <a:srgbClr val="F3F3F3"/>
                </a:highlight>
              </a:rPr>
              <a:t> group, choose </a:t>
            </a:r>
            <a:r>
              <a:rPr lang="en-US" sz="1400" b="1" i="0" dirty="0">
                <a:effectLst/>
                <a:highlight>
                  <a:srgbClr val="F3F3F3"/>
                </a:highlight>
              </a:rPr>
              <a:t>Compress Pictures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Compression options</a:t>
            </a:r>
            <a:r>
              <a:rPr lang="en-US" sz="1400" b="0" i="0" dirty="0">
                <a:effectLst/>
                <a:highlight>
                  <a:srgbClr val="F3F3F3"/>
                </a:highlight>
              </a:rPr>
              <a:t>, consider:</a:t>
            </a:r>
          </a:p>
          <a:p>
            <a:pPr marL="1143000" lvl="2" indent="-228600" algn="l">
              <a:buFont typeface="+mj-lt"/>
              <a:buAutoNum type="arabicPeriod"/>
            </a:pPr>
            <a:r>
              <a:rPr lang="en-US" sz="1400" b="0" i="0" dirty="0">
                <a:effectLst/>
                <a:highlight>
                  <a:srgbClr val="F3F3F3"/>
                </a:highlight>
              </a:rPr>
              <a:t>Deselecting </a:t>
            </a:r>
            <a:r>
              <a:rPr lang="en-US" sz="1400" b="1" i="0" dirty="0">
                <a:effectLst/>
                <a:highlight>
                  <a:srgbClr val="F3F3F3"/>
                </a:highlight>
              </a:rPr>
              <a:t>Apply only to this picture</a:t>
            </a:r>
            <a:r>
              <a:rPr lang="en-US" sz="1400" b="0" i="0" dirty="0">
                <a:effectLst/>
                <a:highlight>
                  <a:srgbClr val="F3F3F3"/>
                </a:highlight>
              </a:rPr>
              <a:t> to apply changes to all pictures in the document.</a:t>
            </a:r>
          </a:p>
          <a:p>
            <a:pPr marL="1143000" lvl="2" indent="-228600" algn="l">
              <a:buFont typeface="+mj-lt"/>
              <a:buAutoNum type="arabicPeriod"/>
            </a:pPr>
            <a:r>
              <a:rPr lang="en-US" sz="1400" b="0" i="0" dirty="0">
                <a:effectLst/>
                <a:highlight>
                  <a:srgbClr val="F3F3F3"/>
                </a:highlight>
              </a:rPr>
              <a:t>Selecting </a:t>
            </a:r>
            <a:r>
              <a:rPr lang="en-US" sz="1400" b="1" i="0" dirty="0">
                <a:effectLst/>
                <a:highlight>
                  <a:srgbClr val="F3F3F3"/>
                </a:highlight>
              </a:rPr>
              <a:t>Delete cropped areas of pictures</a:t>
            </a:r>
            <a:r>
              <a:rPr lang="en-US" sz="1400" b="0" i="0" dirty="0">
                <a:effectLst/>
                <a:highlight>
                  <a:srgbClr val="F3F3F3"/>
                </a:highlight>
              </a:rPr>
              <a:t> (note that this is irreversible).</a:t>
            </a:r>
          </a:p>
          <a:p>
            <a:pPr marL="1143000" lvl="2" indent="-228600" algn="l">
              <a:buFont typeface="+mj-lt"/>
              <a:buAutoNum type="arabicPeriod"/>
            </a:pPr>
            <a:r>
              <a:rPr lang="en-US" sz="1400" b="0" i="0" dirty="0">
                <a:effectLst/>
                <a:highlight>
                  <a:srgbClr val="F3F3F3"/>
                </a:highlight>
              </a:rPr>
              <a:t>Choosing </a:t>
            </a:r>
            <a:r>
              <a:rPr lang="en-US" sz="1400" b="1" i="0" dirty="0">
                <a:effectLst/>
                <a:highlight>
                  <a:srgbClr val="F3F3F3"/>
                </a:highlight>
              </a:rPr>
              <a:t>Use default resolution</a:t>
            </a:r>
            <a:r>
              <a:rPr lang="en-US" sz="1400" b="0" i="0" dirty="0">
                <a:effectLst/>
                <a:highlight>
                  <a:srgbClr val="F3F3F3"/>
                </a:highlight>
              </a:rPr>
              <a:t>.</a:t>
            </a:r>
          </a:p>
          <a:p>
            <a:pPr algn="l">
              <a:buFont typeface="+mj-lt"/>
              <a:buAutoNum type="arabicPeriod"/>
            </a:pPr>
            <a:r>
              <a:rPr lang="en-US" sz="1400" b="1" i="0" dirty="0">
                <a:effectLst/>
                <a:highlight>
                  <a:srgbClr val="F3F3F3"/>
                </a:highlight>
              </a:rPr>
              <a:t>Delete Image Editing Data and Lower Default Resolution</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Advanced</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Image Size and Quality</a:t>
            </a:r>
            <a:r>
              <a:rPr lang="en-US" sz="1400" b="0" i="0" dirty="0">
                <a:effectLst/>
                <a:highlight>
                  <a:srgbClr val="F3F3F3"/>
                </a:highlight>
              </a:rPr>
              <a:t>, do the following:</a:t>
            </a:r>
          </a:p>
          <a:p>
            <a:pPr marL="1143000" lvl="2" indent="-228600" algn="l">
              <a:buFont typeface="+mj-lt"/>
              <a:buAutoNum type="arabicPeriod"/>
            </a:pPr>
            <a:r>
              <a:rPr lang="en-US" sz="1400" b="0" i="0" dirty="0">
                <a:effectLst/>
                <a:highlight>
                  <a:srgbClr val="F3F3F3"/>
                </a:highlight>
              </a:rPr>
              <a:t>Select </a:t>
            </a:r>
            <a:r>
              <a:rPr lang="en-US" sz="1400" b="1" i="0" dirty="0">
                <a:effectLst/>
                <a:highlight>
                  <a:srgbClr val="F3F3F3"/>
                </a:highlight>
              </a:rPr>
              <a:t>Discard editing data</a:t>
            </a:r>
            <a:r>
              <a:rPr lang="en-US" sz="1400" b="0" i="0" dirty="0">
                <a:effectLst/>
                <a:highlight>
                  <a:srgbClr val="F3F3F3"/>
                </a:highlight>
              </a:rPr>
              <a:t> (irreversible but reduces file size).</a:t>
            </a:r>
          </a:p>
          <a:p>
            <a:pPr marL="1143000" lvl="2" indent="-228600" algn="l">
              <a:buFont typeface="+mj-lt"/>
              <a:buAutoNum type="arabicPeriod"/>
            </a:pPr>
            <a:r>
              <a:rPr lang="en-US" sz="1400" b="0" i="0" dirty="0">
                <a:effectLst/>
                <a:highlight>
                  <a:srgbClr val="F3F3F3"/>
                </a:highlight>
              </a:rPr>
              <a:t>Ensure </a:t>
            </a:r>
            <a:r>
              <a:rPr lang="en-US" sz="1400" b="1" i="0" dirty="0">
                <a:effectLst/>
                <a:highlight>
                  <a:srgbClr val="F3F3F3"/>
                </a:highlight>
              </a:rPr>
              <a:t>Do not compress images in file</a:t>
            </a:r>
            <a:r>
              <a:rPr lang="en-US" sz="1400" b="0" i="0" dirty="0">
                <a:effectLst/>
                <a:highlight>
                  <a:srgbClr val="F3F3F3"/>
                </a:highlight>
              </a:rPr>
              <a:t> is not selected.</a:t>
            </a:r>
          </a:p>
          <a:p>
            <a:pPr marL="1143000" lvl="2" indent="-228600" algn="l">
              <a:buFont typeface="+mj-lt"/>
              <a:buAutoNum type="arabicPeriod"/>
            </a:pPr>
            <a:r>
              <a:rPr lang="en-US" sz="1400" b="0" i="0" dirty="0">
                <a:effectLst/>
                <a:highlight>
                  <a:srgbClr val="F3F3F3"/>
                </a:highlight>
              </a:rPr>
              <a:t>Choose a </a:t>
            </a:r>
            <a:r>
              <a:rPr lang="en-US" sz="1400" b="1" i="0" dirty="0">
                <a:effectLst/>
                <a:highlight>
                  <a:srgbClr val="F3F3F3"/>
                </a:highlight>
              </a:rPr>
              <a:t>default resolution</a:t>
            </a:r>
            <a:r>
              <a:rPr lang="en-US" sz="1400" b="0" i="0" dirty="0">
                <a:effectLst/>
                <a:highlight>
                  <a:srgbClr val="F3F3F3"/>
                </a:highlight>
              </a:rPr>
              <a:t> of 150ppi or lower.</a:t>
            </a:r>
          </a:p>
          <a:p>
            <a:pPr algn="l">
              <a:buFont typeface="+mj-lt"/>
              <a:buAutoNum type="arabicPeriod"/>
            </a:pPr>
            <a:r>
              <a:rPr lang="en-US" sz="1400" b="1" i="0" dirty="0">
                <a:effectLst/>
                <a:highlight>
                  <a:srgbClr val="F3F3F3"/>
                </a:highlight>
              </a:rPr>
              <a:t>Reduce the Character Set of Embedded Fonts</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To make your presentation more shareable with others who lack the same fonts, embed only characters used in the presentation.</a:t>
            </a:r>
          </a:p>
          <a:p>
            <a:pPr marL="742950" lvl="1" indent="-285750" algn="l">
              <a:buFont typeface="+mj-lt"/>
              <a:buAutoNum type="arabicPeriod"/>
            </a:pPr>
            <a:r>
              <a:rPr lang="en-US" sz="1400" b="0" i="0" dirty="0">
                <a:effectLst/>
                <a:highlight>
                  <a:srgbClr val="F3F3F3"/>
                </a:highlight>
              </a:rPr>
              <a:t>Go to </a:t>
            </a:r>
            <a:r>
              <a:rPr lang="en-US" sz="1400" b="1" i="0" dirty="0">
                <a:effectLst/>
                <a:highlight>
                  <a:srgbClr val="F3F3F3"/>
                </a:highlight>
              </a:rPr>
              <a:t>File &gt; Options &gt; Save</a:t>
            </a:r>
            <a:r>
              <a:rPr lang="en-US" sz="1400" b="0" i="0" dirty="0">
                <a:effectLst/>
                <a:highlight>
                  <a:srgbClr val="F3F3F3"/>
                </a:highlight>
              </a:rPr>
              <a:t>.</a:t>
            </a:r>
          </a:p>
          <a:p>
            <a:pPr marL="742950" lvl="1" indent="-285750" algn="l">
              <a:buFont typeface="+mj-lt"/>
              <a:buAutoNum type="arabicPeriod"/>
            </a:pPr>
            <a:r>
              <a:rPr lang="en-US" sz="1400" b="0" i="0" dirty="0">
                <a:effectLst/>
                <a:highlight>
                  <a:srgbClr val="F3F3F3"/>
                </a:highlight>
              </a:rPr>
              <a:t>Under </a:t>
            </a:r>
            <a:r>
              <a:rPr lang="en-US" sz="1400" b="1" i="0" dirty="0">
                <a:effectLst/>
                <a:highlight>
                  <a:srgbClr val="F3F3F3"/>
                </a:highlight>
              </a:rPr>
              <a:t>Preserve fidelity when sharing this presentation</a:t>
            </a:r>
            <a:r>
              <a:rPr lang="en-US" sz="1400" b="0" i="0" dirty="0">
                <a:effectLst/>
                <a:highlight>
                  <a:srgbClr val="F3F3F3"/>
                </a:highlight>
              </a:rPr>
              <a:t>, select </a:t>
            </a:r>
            <a:r>
              <a:rPr lang="en-US" sz="1400" b="1" i="0" dirty="0">
                <a:effectLst/>
                <a:highlight>
                  <a:srgbClr val="F3F3F3"/>
                </a:highlight>
              </a:rPr>
              <a:t>Embed fonts in the file</a:t>
            </a:r>
            <a:r>
              <a:rPr lang="en-US" sz="1400" b="0" i="0" dirty="0">
                <a:effectLst/>
                <a:highlight>
                  <a:srgbClr val="F3F3F3"/>
                </a:highlight>
              </a:rPr>
              <a:t>, and then </a:t>
            </a:r>
            <a:r>
              <a:rPr lang="en-US" sz="1400" b="1" i="0" dirty="0">
                <a:effectLst/>
                <a:highlight>
                  <a:srgbClr val="F3F3F3"/>
                </a:highlight>
              </a:rPr>
              <a:t>Embed only the characters used in the presentation</a:t>
            </a:r>
            <a:r>
              <a:rPr lang="en-US" sz="1400" b="0" i="0" dirty="0">
                <a:effectLst/>
                <a:highlight>
                  <a:srgbClr val="F3F3F3"/>
                </a:highlight>
              </a:rPr>
              <a:t>.</a:t>
            </a:r>
          </a:p>
          <a:p>
            <a:pPr marL="742950" lvl="1" indent="-285750" algn="l">
              <a:buFont typeface="+mj-lt"/>
              <a:buAutoNum type="arabicPeriod"/>
            </a:pPr>
            <a:endParaRPr lang="en-US" sz="1400" dirty="0">
              <a:highlight>
                <a:srgbClr val="F3F3F3"/>
              </a:highlight>
            </a:endParaRPr>
          </a:p>
          <a:p>
            <a:pPr marL="457200" lvl="1" indent="0">
              <a:buNone/>
            </a:pPr>
            <a:r>
              <a:rPr lang="en-US" sz="1800" b="1" dirty="0">
                <a:solidFill>
                  <a:schemeClr val="accent1"/>
                </a:solidFill>
                <a:highlight>
                  <a:srgbClr val="FFFF00"/>
                </a:highlight>
              </a:rPr>
              <a:t>Delete this resource slide when your document is finished.</a:t>
            </a:r>
          </a:p>
          <a:p>
            <a:pPr marL="457200" lvl="1" indent="0" algn="l">
              <a:buNone/>
            </a:pPr>
            <a:endParaRPr lang="en-US" sz="1400" b="0" i="0" dirty="0">
              <a:effectLst/>
              <a:highlight>
                <a:srgbClr val="F3F3F3"/>
              </a:highlight>
            </a:endParaRPr>
          </a:p>
          <a:p>
            <a:endParaRPr lang="en-US" sz="1400" dirty="0"/>
          </a:p>
        </p:txBody>
      </p:sp>
    </p:spTree>
    <p:extLst>
      <p:ext uri="{BB962C8B-B14F-4D97-AF65-F5344CB8AC3E}">
        <p14:creationId xmlns:p14="http://schemas.microsoft.com/office/powerpoint/2010/main" val="58915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image7.png">
            <a:extLs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1" cy="6858001"/>
          </a:xfrm>
          <a:prstGeom prst="rect">
            <a:avLst/>
          </a:prstGeom>
          <a:ln w="12700">
            <a:miter lim="400000"/>
          </a:ln>
        </p:spPr>
      </p:pic>
      <p:sp>
        <p:nvSpPr>
          <p:cNvPr id="268" name="Rectangle">
            <a:extLst>
              <a:ext uri="{C183D7F6-B498-43B3-948B-1728B52AA6E4}">
                <adec:decorative xmlns:adec="http://schemas.microsoft.com/office/drawing/2017/decorative" val="1"/>
              </a:ext>
            </a:extLst>
          </p:cNvPr>
          <p:cNvSpPr/>
          <p:nvPr/>
        </p:nvSpPr>
        <p:spPr>
          <a:xfrm>
            <a:off x="2627063" y="2968620"/>
            <a:ext cx="1020286" cy="1034434"/>
          </a:xfrm>
          <a:prstGeom prst="rect">
            <a:avLst/>
          </a:prstGeom>
          <a:solidFill>
            <a:srgbClr val="000000"/>
          </a:solidFill>
          <a:ln w="12700">
            <a:miter lim="400000"/>
          </a:ln>
        </p:spPr>
        <p:txBody>
          <a:bodyPr lIns="45719" rIns="45719" anchor="ct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
        <p:nvSpPr>
          <p:cNvPr id="269" name="Logos &amp; Spirit Marks for customizations:"/>
          <p:cNvSpPr txBox="1">
            <a:spLocks noGrp="1"/>
          </p:cNvSpPr>
          <p:nvPr>
            <p:ph type="title"/>
          </p:nvPr>
        </p:nvSpPr>
        <p:spPr>
          <a:xfrm>
            <a:off x="838200" y="161925"/>
            <a:ext cx="10515600" cy="1325563"/>
          </a:xfrm>
          <a:prstGeom prst="rect">
            <a:avLst/>
          </a:prstGeom>
        </p:spPr>
        <p:txBody>
          <a:bodyPr/>
          <a:lstStyle>
            <a:lvl1pPr defTabSz="868680">
              <a:defRPr sz="4560"/>
            </a:lvl1pPr>
          </a:lstStyle>
          <a:p>
            <a:r>
              <a:rPr dirty="0"/>
              <a:t>Logos &amp; Spirit Marks for customizations:</a:t>
            </a:r>
          </a:p>
        </p:txBody>
      </p:sp>
      <p:pic>
        <p:nvPicPr>
          <p:cNvPr id="270" name="WSU Cougar Head logo for the Extension Program. Vertical orientation." descr="WSU Cougar Head logo for the Extension Program. Vertical orient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1833" y="1345090"/>
            <a:ext cx="1833902" cy="1325564"/>
          </a:xfrm>
          <a:prstGeom prst="rect">
            <a:avLst/>
          </a:prstGeom>
          <a:ln w="12700">
            <a:miter lim="400000"/>
          </a:ln>
        </p:spPr>
      </p:pic>
      <p:pic>
        <p:nvPicPr>
          <p:cNvPr id="271" name="WSU Cougar Head logo for the Extension Program. Horizontal orientation." descr="WSU Cougar Head logo for the Extension Program. Horizontal orientati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01076" y="1351778"/>
            <a:ext cx="3839388" cy="944018"/>
          </a:xfrm>
          <a:prstGeom prst="rect">
            <a:avLst/>
          </a:prstGeom>
          <a:ln w="12700">
            <a:miter lim="400000"/>
          </a:ln>
        </p:spPr>
      </p:pic>
      <p:pic>
        <p:nvPicPr>
          <p:cNvPr id="272" name="Master Gardeners ‘Flower’ spirit mark. In color." descr="Master Gardeners ‘Flower’ spirit mark. In colo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08641" y="2975694"/>
            <a:ext cx="1020286" cy="1020286"/>
          </a:xfrm>
          <a:prstGeom prst="rect">
            <a:avLst/>
          </a:prstGeom>
          <a:ln w="12700">
            <a:miter lim="400000"/>
          </a:ln>
        </p:spPr>
      </p:pic>
      <p:pic>
        <p:nvPicPr>
          <p:cNvPr id="297" name="Master Gardeners ‘Flower’ spirit mark. White with clear background." descr="Master Gardeners ‘Flower’ spirit mark. White with clear background."/>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7063" y="2986917"/>
            <a:ext cx="1020286" cy="1020285"/>
          </a:xfrm>
          <a:prstGeom prst="rect">
            <a:avLst/>
          </a:prstGeom>
          <a:ln w="12700">
            <a:miter lim="400000"/>
          </a:ln>
        </p:spPr>
      </p:pic>
      <p:pic>
        <p:nvPicPr>
          <p:cNvPr id="273" name="Master Gardeners ‘Flower’ spirit mark. Gray with clear background." descr="Master Gardeners ‘Flower’ spirit mark. Gray with clear background."/>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3945485" y="2975694"/>
            <a:ext cx="1020286" cy="1020286"/>
          </a:xfrm>
          <a:prstGeom prst="rect">
            <a:avLst/>
          </a:prstGeom>
          <a:ln w="12700">
            <a:miter lim="400000"/>
          </a:ln>
        </p:spPr>
      </p:pic>
      <p:pic>
        <p:nvPicPr>
          <p:cNvPr id="274" name="WSU Extension “Healthy People, Healthy Planed” spirit mark with the nine program priorities of Master Gardeners." descr="WSU Extension “Healthy People, Healthy Planed” spirit mark with the nine program priorities of Master Gardeners."/>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6902702" y="2906474"/>
            <a:ext cx="1333072" cy="1325501"/>
          </a:xfrm>
          <a:prstGeom prst="rect">
            <a:avLst/>
          </a:prstGeom>
          <a:ln w="12700">
            <a:miter lim="400000"/>
          </a:ln>
        </p:spPr>
      </p:pic>
      <p:sp>
        <p:nvSpPr>
          <p:cNvPr id="275" name="Rectangle 39">
            <a:extLst>
              <a:ext uri="{C183D7F6-B498-43B3-948B-1728B52AA6E4}">
                <adec:decorative xmlns:adec="http://schemas.microsoft.com/office/drawing/2017/decorative" val="1"/>
              </a:ext>
            </a:extLst>
          </p:cNvPr>
          <p:cNvSpPr/>
          <p:nvPr/>
        </p:nvSpPr>
        <p:spPr>
          <a:xfrm>
            <a:off x="1168819" y="5456170"/>
            <a:ext cx="9508602" cy="1325564"/>
          </a:xfrm>
          <a:prstGeom prst="rect">
            <a:avLst/>
          </a:prstGeom>
          <a:solidFill>
            <a:srgbClr val="262626"/>
          </a:solidFill>
          <a:ln w="12700">
            <a:solidFill>
              <a:srgbClr val="000000"/>
            </a:solidFill>
            <a:miter/>
          </a:ln>
        </p:spPr>
        <p:txBody>
          <a:bodyPr lIns="45719" rIns="45719"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defRPr>
            </a:pPr>
            <a:endParaRPr kumimoji="0" sz="1800" b="0" i="0" u="none" strike="noStrike" kern="0" cap="none" spc="0" normalizeH="0" baseline="0" noProof="0">
              <a:ln>
                <a:noFill/>
              </a:ln>
              <a:solidFill>
                <a:srgbClr val="FFFFFF"/>
              </a:solidFill>
              <a:effectLst/>
              <a:uLnTx/>
              <a:uFillTx/>
              <a:latin typeface="Arial"/>
              <a:cs typeface="Arial"/>
              <a:sym typeface="Arial"/>
            </a:endParaRPr>
          </a:p>
        </p:txBody>
      </p:sp>
      <p:pic>
        <p:nvPicPr>
          <p:cNvPr id="277" name="Clean Water Program Priority Spirit Mark." descr="Clean Water Program Priority Spirit Mark."/>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7076" y="4348865"/>
            <a:ext cx="826429" cy="914401"/>
          </a:xfrm>
          <a:prstGeom prst="rect">
            <a:avLst/>
          </a:prstGeom>
          <a:ln w="12700">
            <a:miter lim="400000"/>
          </a:ln>
        </p:spPr>
      </p:pic>
      <p:pic>
        <p:nvPicPr>
          <p:cNvPr id="279" name="Climate Change Program Priority Spirit Mark." descr="Climate Change Program Priority Spirit Mark."/>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72270" y="4348865"/>
            <a:ext cx="945281" cy="914401"/>
          </a:xfrm>
          <a:prstGeom prst="rect">
            <a:avLst/>
          </a:prstGeom>
          <a:ln w="12700">
            <a:miter lim="400000"/>
          </a:ln>
        </p:spPr>
      </p:pic>
      <p:pic>
        <p:nvPicPr>
          <p:cNvPr id="281" name="Local Food Program Priority Spirit Mark." descr="Local Food Program Priority Spirit Mark."/>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429710" y="4348865"/>
            <a:ext cx="801956" cy="914401"/>
          </a:xfrm>
          <a:prstGeom prst="rect">
            <a:avLst/>
          </a:prstGeom>
          <a:ln w="12700">
            <a:miter lim="400000"/>
          </a:ln>
        </p:spPr>
      </p:pic>
      <p:pic>
        <p:nvPicPr>
          <p:cNvPr id="293" name="Wildfire Preparedness Program Priority Spirit Mark." descr="Wildfire Preparedness Program Priority Spirit Mark."/>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43825" y="4348865"/>
            <a:ext cx="1028432" cy="914401"/>
          </a:xfrm>
          <a:prstGeom prst="rect">
            <a:avLst/>
          </a:prstGeom>
          <a:ln w="12700">
            <a:miter lim="400000"/>
          </a:ln>
        </p:spPr>
      </p:pic>
      <p:pic>
        <p:nvPicPr>
          <p:cNvPr id="287" name="Pollinators Program Priority Spirit Mark." descr="Pollinators Program Priority Spirit Mark."/>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484416" y="4348865"/>
            <a:ext cx="816621" cy="914401"/>
          </a:xfrm>
          <a:prstGeom prst="rect">
            <a:avLst/>
          </a:prstGeom>
          <a:ln w="12700">
            <a:miter lim="400000"/>
          </a:ln>
        </p:spPr>
      </p:pic>
      <p:pic>
        <p:nvPicPr>
          <p:cNvPr id="284" name="Plant Biodiversity Program Priority Spirit Mark." descr="Plant Biodiversity Program Priority Spirit Mark."/>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413196" y="4348865"/>
            <a:ext cx="1013751" cy="914401"/>
          </a:xfrm>
          <a:prstGeom prst="rect">
            <a:avLst/>
          </a:prstGeom>
          <a:ln w="12700">
            <a:miter lim="400000"/>
          </a:ln>
        </p:spPr>
      </p:pic>
      <p:pic>
        <p:nvPicPr>
          <p:cNvPr id="291" name="Water Conservation Program Priority Spirit Mark." descr="Water Conservation Program Priority Spirit Mark."/>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539106" y="4348865"/>
            <a:ext cx="1023091" cy="914401"/>
          </a:xfrm>
          <a:prstGeom prst="rect">
            <a:avLst/>
          </a:prstGeom>
          <a:ln w="12700">
            <a:miter lim="400000"/>
          </a:ln>
        </p:spPr>
      </p:pic>
      <p:pic>
        <p:nvPicPr>
          <p:cNvPr id="289" name="Soil Health Program Priority Spirit Mark." descr="Soil Health Program Priority Spirit Mark."/>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674356" y="4348865"/>
            <a:ext cx="806921" cy="914401"/>
          </a:xfrm>
          <a:prstGeom prst="rect">
            <a:avLst/>
          </a:prstGeom>
          <a:ln w="12700">
            <a:miter lim="400000"/>
          </a:ln>
        </p:spPr>
      </p:pic>
      <p:pic>
        <p:nvPicPr>
          <p:cNvPr id="283" name="Nearby Nature Program Priority Spirit Mark." descr="Nearby Nature Program Priority Spirit Mark."/>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593434" y="4348865"/>
            <a:ext cx="925461" cy="914401"/>
          </a:xfrm>
          <a:prstGeom prst="rect">
            <a:avLst/>
          </a:prstGeom>
          <a:ln w="12700">
            <a:miter lim="400000"/>
          </a:ln>
        </p:spPr>
      </p:pic>
      <p:pic>
        <p:nvPicPr>
          <p:cNvPr id="276" name="Clean Water Program Priority Spirit Mark." descr="Clean Water Program Priority Spirit Mark."/>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420470" y="5651022"/>
            <a:ext cx="839641" cy="914401"/>
          </a:xfrm>
          <a:prstGeom prst="rect">
            <a:avLst/>
          </a:prstGeom>
          <a:ln w="12700">
            <a:miter lim="400000"/>
          </a:ln>
        </p:spPr>
      </p:pic>
      <p:pic>
        <p:nvPicPr>
          <p:cNvPr id="278" name="Climate Change Program Priority Spirit Mark." descr="Climate Change Program Priority Spirit Mark."/>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362180" y="5651022"/>
            <a:ext cx="945590" cy="914401"/>
          </a:xfrm>
          <a:prstGeom prst="rect">
            <a:avLst/>
          </a:prstGeom>
          <a:ln w="12700">
            <a:miter lim="400000"/>
          </a:ln>
        </p:spPr>
      </p:pic>
      <p:pic>
        <p:nvPicPr>
          <p:cNvPr id="280" name="Local Food Program Priority Spirit Mark." descr="Local Food Program Priority Spirit Mark."/>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409838" y="5651022"/>
            <a:ext cx="804271" cy="914401"/>
          </a:xfrm>
          <a:prstGeom prst="rect">
            <a:avLst/>
          </a:prstGeom>
          <a:ln w="12700">
            <a:miter lim="400000"/>
          </a:ln>
        </p:spPr>
      </p:pic>
      <p:pic>
        <p:nvPicPr>
          <p:cNvPr id="292" name="Wildfire Preparedness Program Priority Spirit Mark." descr="Wildfire Preparedness Program Priority Spirit Mark."/>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316177" y="5651022"/>
            <a:ext cx="1029591" cy="914401"/>
          </a:xfrm>
          <a:prstGeom prst="rect">
            <a:avLst/>
          </a:prstGeom>
          <a:ln w="12700">
            <a:miter lim="400000"/>
          </a:ln>
        </p:spPr>
      </p:pic>
      <p:pic>
        <p:nvPicPr>
          <p:cNvPr id="286" name="Pollinators Program Priority Spirit Mark." descr="Pollinators Program Priority Spirit Mark."/>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5447836" y="5651022"/>
            <a:ext cx="840491" cy="914401"/>
          </a:xfrm>
          <a:prstGeom prst="rect">
            <a:avLst/>
          </a:prstGeom>
          <a:ln w="12700">
            <a:miter lim="400000"/>
          </a:ln>
        </p:spPr>
      </p:pic>
      <p:pic>
        <p:nvPicPr>
          <p:cNvPr id="285" name="Plant Biodiversity Program Priority Spirit Mark." descr="Plant Biodiversity Program Priority Spirit Mark."/>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390395" y="5651022"/>
            <a:ext cx="1028171" cy="914401"/>
          </a:xfrm>
          <a:prstGeom prst="rect">
            <a:avLst/>
          </a:prstGeom>
          <a:ln w="12700">
            <a:miter lim="400000"/>
          </a:ln>
        </p:spPr>
      </p:pic>
      <p:pic>
        <p:nvPicPr>
          <p:cNvPr id="290" name="Water Conservation Program Priority Spirit Mark." descr="Water Conservation Program Priority Spirit Mark."/>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7520634" y="5651022"/>
            <a:ext cx="1028171" cy="914401"/>
          </a:xfrm>
          <a:prstGeom prst="rect">
            <a:avLst/>
          </a:prstGeom>
          <a:ln w="12700">
            <a:miter lim="400000"/>
          </a:ln>
        </p:spPr>
      </p:pic>
      <p:pic>
        <p:nvPicPr>
          <p:cNvPr id="288" name="Soil Health Program Priority Spirit Mark." descr="Soil Health Program Priority Spirit Mark."/>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8650873" y="5651022"/>
            <a:ext cx="840491" cy="914401"/>
          </a:xfrm>
          <a:prstGeom prst="rect">
            <a:avLst/>
          </a:prstGeom>
          <a:ln w="12700">
            <a:miter lim="400000"/>
          </a:ln>
        </p:spPr>
      </p:pic>
      <p:pic>
        <p:nvPicPr>
          <p:cNvPr id="282" name="Nearby Nature Program Priority Spirit Mark." descr="Nearby Nature Program Priority Spirit Mark."/>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9593434" y="5651022"/>
            <a:ext cx="927061" cy="914401"/>
          </a:xfrm>
          <a:prstGeom prst="rect">
            <a:avLst/>
          </a:prstGeom>
          <a:ln w="12700">
            <a:miter lim="400000"/>
          </a:ln>
        </p:spPr>
      </p:pic>
      <p:sp>
        <p:nvSpPr>
          <p:cNvPr id="296" name="Line">
            <a:extLst>
              <a:ext uri="{C183D7F6-B498-43B3-948B-1728B52AA6E4}">
                <adec:decorative xmlns:adec="http://schemas.microsoft.com/office/drawing/2017/decorative" val="1"/>
              </a:ext>
            </a:extLst>
          </p:cNvPr>
          <p:cNvSpPr/>
          <p:nvPr/>
        </p:nvSpPr>
        <p:spPr>
          <a:xfrm>
            <a:off x="939568" y="1171536"/>
            <a:ext cx="634684" cy="1"/>
          </a:xfrm>
          <a:prstGeom prst="line">
            <a:avLst/>
          </a:prstGeom>
          <a:ln w="38100">
            <a:solidFill>
              <a:schemeClr val="accent1"/>
            </a:solidFill>
            <a:miter/>
          </a:ln>
        </p:spPr>
        <p:txBody>
          <a:bodyPr lIns="45719" rIns="45719"/>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BC09C-5A90-FD2B-B1EF-D263970E72A9}"/>
              </a:ext>
            </a:extLst>
          </p:cNvPr>
          <p:cNvSpPr txBox="1">
            <a:spLocks noGrp="1"/>
          </p:cNvSpPr>
          <p:nvPr>
            <p:ph type="title" idx="4294967295"/>
          </p:nvPr>
        </p:nvSpPr>
        <p:spPr>
          <a:xfrm>
            <a:off x="952901" y="269507"/>
            <a:ext cx="8912994" cy="4001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a:lnSpc>
                <a:spcPct val="115000"/>
              </a:lnSpc>
              <a:spcAft>
                <a:spcPts val="80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Step-by-Step Guide to Checking Accessibility in PowerPoint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E51910F-BCA4-AB42-9878-D73E0EDF5360}"/>
              </a:ext>
            </a:extLst>
          </p:cNvPr>
          <p:cNvSpPr>
            <a:spLocks noGrp="1"/>
          </p:cNvSpPr>
          <p:nvPr>
            <p:ph idx="1"/>
          </p:nvPr>
        </p:nvSpPr>
        <p:spPr>
          <a:xfrm>
            <a:off x="288435" y="742567"/>
            <a:ext cx="10997988" cy="5886784"/>
          </a:xfrm>
        </p:spPr>
        <p:txBody>
          <a:bodyPr>
            <a:noAutofit/>
          </a:bodyPr>
          <a:lstStyle/>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Open Your Presentation</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Launch PowerPoint and open the presentation you want to check.</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Access the Review Tab</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PowerPoint ribbon at the top of the window, click on the Review tab.</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Start the Accessibility Checker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In the Review tab, look for the Check Accessibility button. It’s typically located in the Accessibility group.</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View the Accessibility Checker Pane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Clicking Check Accessibility will open the Accessibility Checker pane on the right side of the PowerPoint window. This pane will list all issues found in the presentation.</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Review Inspection Results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The Accessibility Checker will categorize issues into three sections: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Errors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make it difficult or impossible for people with disabilities to understand your content.</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Warnings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issues that might cause problems for some users.</a:t>
            </a:r>
          </a:p>
          <a:p>
            <a:pPr marL="1143000" marR="0" lvl="2" indent="-228600">
              <a:lnSpc>
                <a:spcPct val="100000"/>
              </a:lnSpc>
              <a:spcBef>
                <a:spcPts val="0"/>
              </a:spcBef>
              <a:spcAft>
                <a:spcPts val="300"/>
              </a:spcAft>
              <a:buSzPts val="1000"/>
              <a:buFont typeface="Wingdings" panose="05000000000000000000" pitchFamily="2" charset="2"/>
              <a:buChar char=""/>
              <a:tabLst>
                <a:tab pos="13716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suggestions for improving the accessibility of your content.</a:t>
            </a:r>
          </a:p>
          <a:p>
            <a:pPr marL="342900" marR="0" lvl="0" indent="-342900">
              <a:lnSpc>
                <a:spcPct val="100000"/>
              </a:lnSpc>
              <a:spcBef>
                <a:spcPts val="0"/>
              </a:spcBef>
              <a:spcAft>
                <a:spcPts val="300"/>
              </a:spcAft>
              <a:buFont typeface="+mj-lt"/>
              <a:buAutoNum type="arabicPeriod"/>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Understand and Fix the Issues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a:t>
            </a:r>
          </a:p>
          <a:p>
            <a:pPr marL="742950" marR="0" lvl="1" indent="-285750">
              <a:lnSpc>
                <a:spcPct val="100000"/>
              </a:lnSpc>
              <a:spcBef>
                <a:spcPts val="0"/>
              </a:spcBef>
              <a:spcAft>
                <a:spcPts val="300"/>
              </a:spcAft>
              <a:buSzPts val="1000"/>
              <a:buFont typeface="Courier New" panose="02070309020205020404" pitchFamily="49" charset="0"/>
              <a:buChar char="o"/>
              <a:tabLst>
                <a:tab pos="914400" algn="l"/>
              </a:tabLst>
            </a:pPr>
            <a:r>
              <a:rPr lang="en-US" sz="1100" kern="100" dirty="0">
                <a:effectLst/>
                <a:latin typeface="Aptos" panose="020B0004020202020204" pitchFamily="34" charset="0"/>
                <a:ea typeface="Aptos" panose="020B0004020202020204" pitchFamily="34" charset="0"/>
                <a:cs typeface="Times New Roman" panose="02020603050405020304" pitchFamily="18" charset="0"/>
              </a:rPr>
              <a:t>Click on each issue in the Accessibility Checker pane to see more information about why it might be a problem and how to fix it. PowerPoint often provides specific instructions for addressing each issue.</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Common Accessibility Issues and Solutions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Missing Alt Text</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all images, shapes, and other non-text content have descriptive alternative text.</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Slide Titles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Each slide should have a unique title to help with navigation.</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Reading Order</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Ensure that the reading order of slide content is logical for screen readers.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Contrast Ratios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sure there is sufficient color contrast between text and background.</a:t>
            </a:r>
          </a:p>
          <a:p>
            <a:pPr marL="0" marR="0">
              <a:lnSpc>
                <a:spcPct val="100000"/>
              </a:lnSpc>
              <a:spcBef>
                <a:spcPts val="0"/>
              </a:spcBef>
              <a:spcAft>
                <a:spcPts val="300"/>
              </a:spcAf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Tips for Improving Accessibility</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Built-in Slide Layouts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These are designed to be accessible.</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Use Simple Language</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Make content clear and easy to understand.</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Check for Appropriate Fonts and Sizes</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Use readable fonts and sizes.</a:t>
            </a:r>
          </a:p>
          <a:p>
            <a:pPr marL="342900" marR="0" lvl="0" indent="-342900">
              <a:lnSpc>
                <a:spcPct val="100000"/>
              </a:lnSpc>
              <a:spcBef>
                <a:spcPts val="0"/>
              </a:spcBef>
              <a:spcAft>
                <a:spcPts val="300"/>
              </a:spcAft>
              <a:buSzPts val="1000"/>
              <a:buFont typeface="Symbol" panose="05050102010706020507" pitchFamily="18" charset="2"/>
              <a:buChar char=""/>
              <a:tabLst>
                <a:tab pos="457200" algn="l"/>
              </a:tabLst>
            </a:pPr>
            <a:r>
              <a:rPr lang="en-US" sz="1100" b="1" kern="100" dirty="0">
                <a:effectLst/>
                <a:latin typeface="Aptos" panose="020B0004020202020204" pitchFamily="34" charset="0"/>
                <a:ea typeface="Aptos" panose="020B0004020202020204" pitchFamily="34" charset="0"/>
                <a:cs typeface="Times New Roman" panose="02020603050405020304" pitchFamily="18" charset="0"/>
              </a:rPr>
              <a:t>Add Captions to Multimedia</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 Provide captions for videos and audio.</a:t>
            </a:r>
          </a:p>
          <a:p>
            <a:pPr marL="457200" lvl="1" indent="0" algn="l">
              <a:lnSpc>
                <a:spcPct val="100000"/>
              </a:lnSpc>
              <a:spcBef>
                <a:spcPts val="0"/>
              </a:spcBef>
              <a:spcAft>
                <a:spcPts val="300"/>
              </a:spcAft>
              <a:buNone/>
            </a:pPr>
            <a:endParaRPr lang="en-US" sz="1100" dirty="0">
              <a:highlight>
                <a:srgbClr val="F3F3F3"/>
              </a:highlight>
            </a:endParaRPr>
          </a:p>
          <a:p>
            <a:pPr marL="457200" lvl="1" indent="0">
              <a:lnSpc>
                <a:spcPct val="100000"/>
              </a:lnSpc>
              <a:spcBef>
                <a:spcPts val="0"/>
              </a:spcBef>
              <a:spcAft>
                <a:spcPts val="300"/>
              </a:spcAft>
              <a:buNone/>
            </a:pPr>
            <a:r>
              <a:rPr lang="en-US" sz="1400" b="1" dirty="0">
                <a:solidFill>
                  <a:schemeClr val="accent1"/>
                </a:solidFill>
                <a:highlight>
                  <a:srgbClr val="FFFF00"/>
                </a:highlight>
              </a:rPr>
              <a:t>Delete this resource slide when your document is finished.</a:t>
            </a:r>
          </a:p>
          <a:p>
            <a:pPr marL="457200" lvl="1" indent="0" algn="l">
              <a:lnSpc>
                <a:spcPct val="100000"/>
              </a:lnSpc>
              <a:spcBef>
                <a:spcPts val="0"/>
              </a:spcBef>
              <a:spcAft>
                <a:spcPts val="300"/>
              </a:spcAft>
              <a:buNone/>
            </a:pPr>
            <a:endParaRPr lang="en-US" sz="1100" b="0" i="0" dirty="0">
              <a:effectLst/>
              <a:highlight>
                <a:srgbClr val="F3F3F3"/>
              </a:highlight>
            </a:endParaRPr>
          </a:p>
          <a:p>
            <a:pPr>
              <a:lnSpc>
                <a:spcPct val="100000"/>
              </a:lnSpc>
              <a:spcBef>
                <a:spcPts val="0"/>
              </a:spcBef>
              <a:spcAft>
                <a:spcPts val="300"/>
              </a:spcAft>
            </a:pPr>
            <a:endParaRPr lang="en-US" sz="1100" dirty="0"/>
          </a:p>
        </p:txBody>
      </p:sp>
    </p:spTree>
    <p:extLst>
      <p:ext uri="{BB962C8B-B14F-4D97-AF65-F5344CB8AC3E}">
        <p14:creationId xmlns:p14="http://schemas.microsoft.com/office/powerpoint/2010/main" val="26850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76A14-9694-BB4C-8FDB-CF3FB28D8201}"/>
              </a:ext>
            </a:extLst>
          </p:cNvPr>
          <p:cNvSpPr>
            <a:spLocks noGrp="1"/>
          </p:cNvSpPr>
          <p:nvPr>
            <p:ph type="title" idx="4294967295"/>
          </p:nvPr>
        </p:nvSpPr>
        <p:spPr>
          <a:xfrm>
            <a:off x="1036638" y="2981325"/>
            <a:ext cx="10117137" cy="668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dirty="0">
                <a:ln>
                  <a:noFill/>
                </a:ln>
                <a:solidFill>
                  <a:schemeClr val="accent3"/>
                </a:solidFill>
                <a:effectLst/>
                <a:uLnTx/>
                <a:uFillTx/>
                <a:latin typeface="+mj-lt"/>
                <a:ea typeface="+mj-ea"/>
                <a:cs typeface="+mj-cs"/>
              </a:rPr>
              <a:t>TITLE GOES HERE</a:t>
            </a:r>
          </a:p>
        </p:txBody>
      </p:sp>
      <p:pic>
        <p:nvPicPr>
          <p:cNvPr id="5" name="Picture 4" descr="WSU cougar head logo">
            <a:extLst>
              <a:ext uri="{FF2B5EF4-FFF2-40B4-BE49-F238E27FC236}">
                <a16:creationId xmlns:a16="http://schemas.microsoft.com/office/drawing/2014/main" id="{F2400227-E3A4-464A-8C5A-31A344B33E97}"/>
              </a:ext>
            </a:extLst>
          </p:cNvPr>
          <p:cNvPicPr>
            <a:picLocks noChangeAspect="1"/>
          </p:cNvPicPr>
          <p:nvPr/>
        </p:nvPicPr>
        <p:blipFill>
          <a:blip r:embed="rId3"/>
          <a:srcRect/>
          <a:stretch/>
        </p:blipFill>
        <p:spPr>
          <a:xfrm>
            <a:off x="5216964" y="821159"/>
            <a:ext cx="1758062" cy="1272837"/>
          </a:xfrm>
          <a:prstGeom prst="rect">
            <a:avLst/>
          </a:prstGeom>
        </p:spPr>
      </p:pic>
      <p:sp>
        <p:nvSpPr>
          <p:cNvPr id="3" name="Text Placeholder 2">
            <a:extLst>
              <a:ext uri="{FF2B5EF4-FFF2-40B4-BE49-F238E27FC236}">
                <a16:creationId xmlns:a16="http://schemas.microsoft.com/office/drawing/2014/main" id="{F91654A0-972B-0244-B892-C0CBF28D8299}"/>
              </a:ext>
            </a:extLst>
          </p:cNvPr>
          <p:cNvSpPr>
            <a:spLocks noGrp="1"/>
          </p:cNvSpPr>
          <p:nvPr>
            <p:ph type="body" sz="quarter" idx="11"/>
          </p:nvPr>
        </p:nvSpPr>
        <p:spPr>
          <a:xfrm>
            <a:off x="2451095" y="3649574"/>
            <a:ext cx="7289800" cy="773112"/>
          </a:xfrm>
        </p:spPr>
        <p:txBody>
          <a:bodyPr>
            <a:normAutofit/>
          </a:bodyPr>
          <a:lstStyle/>
          <a:p>
            <a:r>
              <a:rPr lang="en-US" sz="2400" dirty="0">
                <a:latin typeface="+mj-lt"/>
              </a:rPr>
              <a:t>SUBHEAD GOES HERE</a:t>
            </a:r>
          </a:p>
        </p:txBody>
      </p:sp>
      <p:sp>
        <p:nvSpPr>
          <p:cNvPr id="4" name="Rectangle 3">
            <a:extLst>
              <a:ext uri="{FF2B5EF4-FFF2-40B4-BE49-F238E27FC236}">
                <a16:creationId xmlns:a16="http://schemas.microsoft.com/office/drawing/2014/main" id="{BCD36BC6-02AA-EB42-B927-65DC284D1BC3}"/>
              </a:ext>
              <a:ext uri="{C183D7F6-B498-43B3-948B-1728B52AA6E4}">
                <adec:decorative xmlns:adec="http://schemas.microsoft.com/office/drawing/2017/decorative" val="1"/>
              </a:ext>
            </a:extLst>
          </p:cNvPr>
          <p:cNvSpPr/>
          <p:nvPr/>
        </p:nvSpPr>
        <p:spPr>
          <a:xfrm>
            <a:off x="5623800" y="4399672"/>
            <a:ext cx="944391" cy="4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xtension Master Gardener flower">
            <a:extLst>
              <a:ext uri="{FF2B5EF4-FFF2-40B4-BE49-F238E27FC236}">
                <a16:creationId xmlns:a16="http://schemas.microsoft.com/office/drawing/2014/main" id="{7694EDF1-1B9A-9248-BBA4-8F1E3D90B4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4518" y="4716075"/>
            <a:ext cx="1221376" cy="1221376"/>
          </a:xfrm>
          <a:prstGeom prst="rect">
            <a:avLst/>
          </a:prstGeom>
        </p:spPr>
      </p:pic>
      <p:pic>
        <p:nvPicPr>
          <p:cNvPr id="13" name="Picture 12">
            <a:extLst>
              <a:ext uri="{FF2B5EF4-FFF2-40B4-BE49-F238E27FC236}">
                <a16:creationId xmlns:a16="http://schemas.microsoft.com/office/drawing/2014/main" id="{2CA29B02-8A82-850C-6B3C-5371E1C9C119}"/>
              </a:ext>
              <a:ext uri="{C183D7F6-B498-43B3-948B-1728B52AA6E4}">
                <adec:decorative xmlns:adec="http://schemas.microsoft.com/office/drawing/2017/decorative" val="1"/>
              </a:ext>
            </a:extLst>
          </p:cNvPr>
          <p:cNvPicPr>
            <a:picLocks noChangeAspect="1"/>
          </p:cNvPicPr>
          <p:nvPr/>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0" y="4464716"/>
            <a:ext cx="4746343" cy="2393283"/>
          </a:xfrm>
          <a:prstGeom prst="rect">
            <a:avLst/>
          </a:prstGeom>
        </p:spPr>
      </p:pic>
      <p:sp>
        <p:nvSpPr>
          <p:cNvPr id="8" name="Right Triangle 7">
            <a:extLst>
              <a:ext uri="{FF2B5EF4-FFF2-40B4-BE49-F238E27FC236}">
                <a16:creationId xmlns:a16="http://schemas.microsoft.com/office/drawing/2014/main" id="{79DA78BC-6F73-3071-EBED-9175C68373B5}"/>
              </a:ext>
              <a:ext uri="{C183D7F6-B498-43B3-948B-1728B52AA6E4}">
                <adec:decorative xmlns:adec="http://schemas.microsoft.com/office/drawing/2017/decorative" val="1"/>
              </a:ext>
            </a:extLst>
          </p:cNvPr>
          <p:cNvSpPr/>
          <p:nvPr/>
        </p:nvSpPr>
        <p:spPr>
          <a:xfrm>
            <a:off x="0" y="4699236"/>
            <a:ext cx="4277639" cy="2158764"/>
          </a:xfrm>
          <a:prstGeom prst="rtTriangle">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1B2298C4-CCF6-FFBF-3BC2-930EF2731275}"/>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7436177" y="-21502"/>
            <a:ext cx="4801751" cy="2422450"/>
          </a:xfrm>
          <a:prstGeom prst="rect">
            <a:avLst/>
          </a:prstGeom>
        </p:spPr>
      </p:pic>
      <p:pic>
        <p:nvPicPr>
          <p:cNvPr id="11" name="Picture 10">
            <a:extLst>
              <a:ext uri="{FF2B5EF4-FFF2-40B4-BE49-F238E27FC236}">
                <a16:creationId xmlns:a16="http://schemas.microsoft.com/office/drawing/2014/main" id="{A1F6064C-8CD5-52C9-89B4-0DAD365CCD7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7875657" y="-1"/>
            <a:ext cx="4379489" cy="2208302"/>
          </a:xfrm>
          <a:prstGeom prst="rect">
            <a:avLst/>
          </a:prstGeom>
        </p:spPr>
      </p:pic>
      <p:sp>
        <p:nvSpPr>
          <p:cNvPr id="15" name="TextBox 14">
            <a:extLst>
              <a:ext uri="{FF2B5EF4-FFF2-40B4-BE49-F238E27FC236}">
                <a16:creationId xmlns:a16="http://schemas.microsoft.com/office/drawing/2014/main" id="{620CD316-BADD-9246-69F6-519059D02E27}"/>
              </a:ext>
            </a:extLst>
          </p:cNvPr>
          <p:cNvSpPr txBox="1"/>
          <p:nvPr/>
        </p:nvSpPr>
        <p:spPr>
          <a:xfrm>
            <a:off x="4546790" y="6331741"/>
            <a:ext cx="7708356" cy="707886"/>
          </a:xfrm>
          <a:prstGeom prst="rect">
            <a:avLst/>
          </a:prstGeom>
          <a:noFill/>
        </p:spPr>
        <p:txBody>
          <a:bodyPr wrap="square" rtlCol="0">
            <a:spAutoFit/>
          </a:bodyPr>
          <a:lstStyle/>
          <a:p>
            <a:r>
              <a:rPr lang="en-US" sz="1100" kern="18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WSU Extension programs and employment are available to all without discrimination. Evidence of noncompliance may be reported through your local Extension office.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7633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93D756-8FC8-DE4A-8104-D93B983FB96E}"/>
              </a:ext>
            </a:extLst>
          </p:cNvPr>
          <p:cNvSpPr>
            <a:spLocks noGrp="1"/>
          </p:cNvSpPr>
          <p:nvPr>
            <p:ph type="title" idx="4294967295"/>
          </p:nvPr>
        </p:nvSpPr>
        <p:spPr>
          <a:xfrm>
            <a:off x="985838" y="3429000"/>
            <a:ext cx="10117137" cy="668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1000"/>
              </a:spcBef>
              <a:spcAft>
                <a:spcPts val="0"/>
              </a:spcAft>
              <a:buClrTx/>
              <a:buSzTx/>
              <a:buFontTx/>
              <a:buNone/>
              <a:tabLst/>
              <a:defRPr/>
            </a:pPr>
            <a:r>
              <a:rPr kumimoji="0" lang="en-US" sz="4400" b="1" i="0" u="none" strike="noStrike" kern="1200" cap="none" spc="0" normalizeH="0" baseline="0" noProof="0" dirty="0">
                <a:ln>
                  <a:noFill/>
                </a:ln>
                <a:solidFill>
                  <a:schemeClr val="accent1"/>
                </a:solidFill>
                <a:effectLst/>
                <a:uLnTx/>
                <a:uFillTx/>
                <a:latin typeface="+mj-lt"/>
                <a:ea typeface="+mj-ea"/>
                <a:cs typeface="+mj-cs"/>
              </a:rPr>
              <a:t>Change Heading Text</a:t>
            </a:r>
          </a:p>
        </p:txBody>
      </p:sp>
      <p:pic>
        <p:nvPicPr>
          <p:cNvPr id="7" name="Picture 6" descr="WSU cougar head logo">
            <a:extLst>
              <a:ext uri="{FF2B5EF4-FFF2-40B4-BE49-F238E27FC236}">
                <a16:creationId xmlns:a16="http://schemas.microsoft.com/office/drawing/2014/main" id="{51B4B7D4-B605-E942-86FD-4F4DA8E9B158}"/>
              </a:ext>
            </a:extLst>
          </p:cNvPr>
          <p:cNvPicPr>
            <a:picLocks noChangeAspect="1"/>
          </p:cNvPicPr>
          <p:nvPr/>
        </p:nvPicPr>
        <p:blipFill>
          <a:blip r:embed="rId2"/>
          <a:srcRect/>
          <a:stretch/>
        </p:blipFill>
        <p:spPr>
          <a:xfrm>
            <a:off x="5216970" y="869100"/>
            <a:ext cx="1758060" cy="1272836"/>
          </a:xfrm>
          <a:prstGeom prst="rect">
            <a:avLst/>
          </a:prstGeom>
        </p:spPr>
      </p:pic>
      <p:sp>
        <p:nvSpPr>
          <p:cNvPr id="3" name="Text Placeholder 2">
            <a:extLst>
              <a:ext uri="{FF2B5EF4-FFF2-40B4-BE49-F238E27FC236}">
                <a16:creationId xmlns:a16="http://schemas.microsoft.com/office/drawing/2014/main" id="{5748DF83-AE25-9141-944A-30B1092A6896}"/>
              </a:ext>
            </a:extLst>
          </p:cNvPr>
          <p:cNvSpPr>
            <a:spLocks noGrp="1"/>
          </p:cNvSpPr>
          <p:nvPr>
            <p:ph type="body" sz="quarter" idx="11"/>
          </p:nvPr>
        </p:nvSpPr>
        <p:spPr>
          <a:xfrm>
            <a:off x="2451100" y="4241799"/>
            <a:ext cx="7289800" cy="773112"/>
          </a:xfrm>
        </p:spPr>
        <p:txBody>
          <a:bodyPr>
            <a:normAutofit/>
          </a:bodyPr>
          <a:lstStyle/>
          <a:p>
            <a:r>
              <a:rPr lang="en-US" sz="2000" dirty="0">
                <a:latin typeface="+mj-lt"/>
              </a:rPr>
              <a:t>CHANGE SUBHEAD TEXT</a:t>
            </a:r>
          </a:p>
        </p:txBody>
      </p:sp>
      <p:sp>
        <p:nvSpPr>
          <p:cNvPr id="4" name="Rectangle 3">
            <a:extLst>
              <a:ext uri="{FF2B5EF4-FFF2-40B4-BE49-F238E27FC236}">
                <a16:creationId xmlns:a16="http://schemas.microsoft.com/office/drawing/2014/main" id="{C22A0343-6D8F-B943-9F4D-69491DBA7E38}"/>
              </a:ext>
              <a:ext uri="{C183D7F6-B498-43B3-948B-1728B52AA6E4}">
                <adec:decorative xmlns:adec="http://schemas.microsoft.com/office/drawing/2017/decorative" val="1"/>
              </a:ext>
            </a:extLst>
          </p:cNvPr>
          <p:cNvSpPr/>
          <p:nvPr/>
        </p:nvSpPr>
        <p:spPr>
          <a:xfrm>
            <a:off x="5623804" y="2996420"/>
            <a:ext cx="944391" cy="4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Extension master gardener flower icon">
            <a:extLst>
              <a:ext uri="{FF2B5EF4-FFF2-40B4-BE49-F238E27FC236}">
                <a16:creationId xmlns:a16="http://schemas.microsoft.com/office/drawing/2014/main" id="{A9C420D1-D031-6F45-A5A5-8A16A2195B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5311" y="5160116"/>
            <a:ext cx="1221376" cy="1221376"/>
          </a:xfrm>
          <a:prstGeom prst="rect">
            <a:avLst/>
          </a:prstGeom>
        </p:spPr>
      </p:pic>
    </p:spTree>
    <p:extLst>
      <p:ext uri="{BB962C8B-B14F-4D97-AF65-F5344CB8AC3E}">
        <p14:creationId xmlns:p14="http://schemas.microsoft.com/office/powerpoint/2010/main" val="96789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27590F-1EDD-FA4C-3540-395324D97613}"/>
              </a:ext>
              <a:ext uri="{C183D7F6-B498-43B3-948B-1728B52AA6E4}">
                <adec:decorative xmlns:adec="http://schemas.microsoft.com/office/drawing/2017/decorative" val="1"/>
              </a:ext>
            </a:extLst>
          </p:cNvPr>
          <p:cNvSpPr/>
          <p:nvPr/>
        </p:nvSpPr>
        <p:spPr>
          <a:xfrm>
            <a:off x="5914417" y="0"/>
            <a:ext cx="6277583" cy="6812281"/>
          </a:xfrm>
          <a:prstGeom prst="rect">
            <a:avLst/>
          </a:prstGeom>
          <a:blipFill>
            <a:blip r:embed="rId3">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
              <a:cs typeface="Helvetica"/>
              <a:sym typeface="Corbel"/>
            </a:endParaRPr>
          </a:p>
        </p:txBody>
      </p:sp>
      <p:sp>
        <p:nvSpPr>
          <p:cNvPr id="7" name="Rectangle 6">
            <a:extLst>
              <a:ext uri="{FF2B5EF4-FFF2-40B4-BE49-F238E27FC236}">
                <a16:creationId xmlns:a16="http://schemas.microsoft.com/office/drawing/2014/main" id="{978ABF79-F3EC-0246-9BED-3803B4F6241E}"/>
              </a:ext>
              <a:ext uri="{C183D7F6-B498-43B3-948B-1728B52AA6E4}">
                <adec:decorative xmlns:adec="http://schemas.microsoft.com/office/drawing/2017/decorative" val="1"/>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Corbel"/>
              </a:rPr>
              <a:t>          </a:t>
            </a:r>
          </a:p>
        </p:txBody>
      </p:sp>
      <p:pic>
        <p:nvPicPr>
          <p:cNvPr id="15" name="Picture 14">
            <a:extLst>
              <a:ext uri="{FF2B5EF4-FFF2-40B4-BE49-F238E27FC236}">
                <a16:creationId xmlns:a16="http://schemas.microsoft.com/office/drawing/2014/main" id="{3A964BE9-C6A2-C551-3D22-47297D4FD84A}"/>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58907" y="2703378"/>
            <a:ext cx="1451244" cy="1451244"/>
          </a:xfrm>
          <a:prstGeom prst="rect">
            <a:avLst/>
          </a:prstGeom>
        </p:spPr>
      </p:pic>
      <p:pic>
        <p:nvPicPr>
          <p:cNvPr id="13" name="Picture 12">
            <a:extLst>
              <a:ext uri="{FF2B5EF4-FFF2-40B4-BE49-F238E27FC236}">
                <a16:creationId xmlns:a16="http://schemas.microsoft.com/office/drawing/2014/main" id="{31A66DC9-1E28-F472-55A6-9315FD04A6A1}"/>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20454" y="229073"/>
            <a:ext cx="729696" cy="729696"/>
          </a:xfrm>
          <a:prstGeom prst="rect">
            <a:avLst/>
          </a:prstGeom>
        </p:spPr>
      </p:pic>
      <p:sp>
        <p:nvSpPr>
          <p:cNvPr id="4" name="Title 1">
            <a:extLst>
              <a:ext uri="{FF2B5EF4-FFF2-40B4-BE49-F238E27FC236}">
                <a16:creationId xmlns:a16="http://schemas.microsoft.com/office/drawing/2014/main" id="{30937D4A-08F6-9E68-1575-B71B88395986}"/>
              </a:ext>
            </a:extLst>
          </p:cNvPr>
          <p:cNvSpPr>
            <a:spLocks noGrp="1"/>
          </p:cNvSpPr>
          <p:nvPr>
            <p:ph type="ctrTitle"/>
          </p:nvPr>
        </p:nvSpPr>
        <p:spPr>
          <a:xfrm>
            <a:off x="763623" y="434306"/>
            <a:ext cx="4800600" cy="1451244"/>
          </a:xfrm>
        </p:spPr>
        <p:txBody>
          <a:bodyPr lIns="0" rIns="0">
            <a:noAutofit/>
          </a:bodyPr>
          <a:lstStyle/>
          <a:p>
            <a:pPr algn="l"/>
            <a:r>
              <a:rPr lang="en-US" sz="4000" b="1" i="1" spc="-150" dirty="0">
                <a:solidFill>
                  <a:schemeClr val="bg1">
                    <a:lumMod val="50000"/>
                  </a:schemeClr>
                </a:solidFill>
                <a:latin typeface="Arial" panose="020B0604020202020204" pitchFamily="34" charset="0"/>
                <a:cs typeface="Arial" panose="020B0604020202020204" pitchFamily="34" charset="0"/>
              </a:rPr>
              <a:t>Extension is for everyone!</a:t>
            </a:r>
          </a:p>
        </p:txBody>
      </p:sp>
      <p:sp>
        <p:nvSpPr>
          <p:cNvPr id="3" name="Title 1">
            <a:extLst>
              <a:ext uri="{FF2B5EF4-FFF2-40B4-BE49-F238E27FC236}">
                <a16:creationId xmlns:a16="http://schemas.microsoft.com/office/drawing/2014/main" id="{97E7F8BF-D4E6-9DAF-6EB7-14CCFC334A86}"/>
              </a:ext>
            </a:extLst>
          </p:cNvPr>
          <p:cNvSpPr txBox="1">
            <a:spLocks/>
          </p:cNvSpPr>
          <p:nvPr/>
        </p:nvSpPr>
        <p:spPr>
          <a:xfrm>
            <a:off x="662506" y="1727081"/>
            <a:ext cx="4353426" cy="31111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Calibri"/>
                <a:cs typeface="Arial" panose="020B0604020202020204" pitchFamily="34" charset="0"/>
                <a:sym typeface="Corbel"/>
              </a:rPr>
              <a:t>Washington State University is an affirmative-action, equal-opportunity employer. Washington State University Extension programs and materials are open to all without regard to race, color, national origin, sex, gender, gender identity, religion, age, height, weight, disability, political beliefs, sexual orientation, marital status, family status, or veteran status. </a:t>
            </a:r>
          </a:p>
        </p:txBody>
      </p:sp>
      <p:sp>
        <p:nvSpPr>
          <p:cNvPr id="9" name="Title 1">
            <a:extLst>
              <a:ext uri="{FF2B5EF4-FFF2-40B4-BE49-F238E27FC236}">
                <a16:creationId xmlns:a16="http://schemas.microsoft.com/office/drawing/2014/main" id="{8E2ACEBC-81E5-C8D0-5FA5-588968D10BA6}"/>
              </a:ext>
            </a:extLst>
          </p:cNvPr>
          <p:cNvSpPr txBox="1">
            <a:spLocks/>
          </p:cNvSpPr>
          <p:nvPr/>
        </p:nvSpPr>
        <p:spPr>
          <a:xfrm>
            <a:off x="7369020" y="1646680"/>
            <a:ext cx="4581130" cy="2898325"/>
          </a:xfrm>
          <a:prstGeom prst="rect">
            <a:avLst/>
          </a:prstGeom>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Welcome!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We are glad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50" normalizeH="0" baseline="0" noProof="0" dirty="0">
                <a:ln>
                  <a:noFill/>
                </a:ln>
                <a:solidFill>
                  <a:srgbClr val="FFFFFF"/>
                </a:solidFill>
                <a:effectLst/>
                <a:uLnTx/>
                <a:uFillTx/>
                <a:latin typeface="Arial" panose="020B0604020202020204" pitchFamily="34" charset="0"/>
                <a:ea typeface="Calibri"/>
                <a:cs typeface="Arial" panose="020B0604020202020204" pitchFamily="34" charset="0"/>
                <a:sym typeface="Corbel"/>
              </a:rPr>
              <a:t>you are here.</a:t>
            </a:r>
          </a:p>
        </p:txBody>
      </p:sp>
      <p:sp>
        <p:nvSpPr>
          <p:cNvPr id="6" name="TextBox 5">
            <a:extLst>
              <a:ext uri="{FF2B5EF4-FFF2-40B4-BE49-F238E27FC236}">
                <a16:creationId xmlns:a16="http://schemas.microsoft.com/office/drawing/2014/main" id="{410486D7-5811-0696-5D78-8AAA67E1F940}"/>
              </a:ext>
            </a:extLst>
          </p:cNvPr>
          <p:cNvSpPr txBox="1"/>
          <p:nvPr/>
        </p:nvSpPr>
        <p:spPr>
          <a:xfrm>
            <a:off x="662506" y="5130904"/>
            <a:ext cx="4632499" cy="923330"/>
          </a:xfrm>
          <a:prstGeom prst="rect">
            <a:avLst/>
          </a:prstGeom>
          <a:noFill/>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1" u="none" strike="noStrike" kern="0" cap="none" spc="0" normalizeH="0" baseline="0" noProof="0" dirty="0">
                <a:ln>
                  <a:noFill/>
                </a:ln>
                <a:solidFill>
                  <a:srgbClr val="FFFFFF">
                    <a:lumMod val="50000"/>
                  </a:srgbClr>
                </a:solidFill>
                <a:effectLst/>
                <a:uLnTx/>
                <a:uFillTx/>
                <a:latin typeface="Corbel"/>
                <a:cs typeface="Helvetica"/>
                <a:sym typeface="Corbel"/>
              </a:rPr>
              <a:t>Read more on the WSU Extension website:</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rbel"/>
                <a:cs typeface="Helvetica"/>
                <a:sym typeface="Corbel"/>
                <a:hlinkClick r:id="rId7"/>
              </a:rPr>
              <a:t>https://extension.wsu.edu/about-extension/extension-is-for-everyone/</a:t>
            </a:r>
            <a:endParaRPr kumimoji="0" lang="en-US" sz="1800" b="0" i="0" u="none" strike="noStrike" kern="0" cap="none" spc="0" normalizeH="0" baseline="0" noProof="0" dirty="0">
              <a:ln>
                <a:noFill/>
              </a:ln>
              <a:solidFill>
                <a:srgbClr val="000000"/>
              </a:solidFill>
              <a:effectLst/>
              <a:uLnTx/>
              <a:uFillTx/>
              <a:latin typeface="Corbel"/>
              <a:cs typeface="Helvetica"/>
              <a:sym typeface="Corbel"/>
            </a:endParaRPr>
          </a:p>
        </p:txBody>
      </p:sp>
    </p:spTree>
    <p:extLst>
      <p:ext uri="{BB962C8B-B14F-4D97-AF65-F5344CB8AC3E}">
        <p14:creationId xmlns:p14="http://schemas.microsoft.com/office/powerpoint/2010/main" val="35317794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1E2F37AC-7330-A905-2407-7ECC68CD3129}"/>
              </a:ext>
            </a:extLst>
          </p:cNvPr>
          <p:cNvSpPr txBox="1">
            <a:spLocks noGrp="1"/>
          </p:cNvSpPr>
          <p:nvPr>
            <p:ph type="title" idx="4294967295"/>
          </p:nvPr>
        </p:nvSpPr>
        <p:spPr>
          <a:xfrm>
            <a:off x="2483738" y="820254"/>
            <a:ext cx="6576913" cy="707882"/>
          </a:xfrm>
          <a:prstGeom prst="rect">
            <a:avLst/>
          </a:prstGeom>
          <a:noFill/>
          <a:ln w="12700" cap="flat">
            <a:noFill/>
            <a:prstDash/>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a:rPr>
              <a:t>Resilient Washington</a:t>
            </a:r>
          </a:p>
        </p:txBody>
      </p:sp>
      <p:sp>
        <p:nvSpPr>
          <p:cNvPr id="20" name="TextBox 19">
            <a:extLst>
              <a:ext uri="{FF2B5EF4-FFF2-40B4-BE49-F238E27FC236}">
                <a16:creationId xmlns:a16="http://schemas.microsoft.com/office/drawing/2014/main" id="{FCCAE48E-829D-4ADA-1A5F-2BCD75F63D8C}"/>
              </a:ext>
            </a:extLst>
          </p:cNvPr>
          <p:cNvSpPr txBox="1"/>
          <p:nvPr/>
        </p:nvSpPr>
        <p:spPr>
          <a:xfrm>
            <a:off x="2556472" y="2160979"/>
            <a:ext cx="7448782" cy="1723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Our Mission: Building a Resilient Washington Together</a:t>
            </a: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262626"/>
              </a:solidFill>
              <a:effectLst/>
              <a:uLnTx/>
              <a:uFillTx/>
              <a:latin typeface="Montserrat" panose="00000500000000000000" pitchFamily="50" charset="0"/>
              <a:cs typeface="Helvetica"/>
              <a:sym typeface="Helvetica"/>
            </a:endParaRPr>
          </a:p>
          <a:p>
            <a:pPr marL="0" marR="0" lvl="0" indent="0" algn="l" defTabSz="457200" rtl="0" eaLnBrk="1" fontAlgn="auto" latinLnBrk="0" hangingPunct="0">
              <a:lnSpc>
                <a:spcPts val="15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rPr>
              <a:t>Washington State University’s College of Agricultural, Human, and Natural Resource Sciences works to create a more resilient Washington. Our scientists, educators, students, and volunteers foster discovery and innovation across many disciplines that improve our state’s productiveness, sustainability, health, and wellbeing. Our mission embraces four pillars of endeavor:</a:t>
            </a:r>
            <a:endParaRPr kumimoji="0" lang="en-US" sz="1200" b="1" i="0" u="none" strike="noStrike" kern="0" cap="none" spc="0" normalizeH="0" baseline="0" noProof="0" dirty="0">
              <a:ln>
                <a:noFill/>
              </a:ln>
              <a:solidFill>
                <a:srgbClr val="262626"/>
              </a:solidFill>
              <a:effectLst/>
              <a:uLnTx/>
              <a:uFillTx/>
              <a:latin typeface="Arial" panose="020B0604020202020204" pitchFamily="34" charset="0"/>
              <a:cs typeface="Arial" panose="020B0604020202020204" pitchFamily="34" charset="0"/>
              <a:sym typeface="Helvetica"/>
            </a:endParaRPr>
          </a:p>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22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
        <p:nvSpPr>
          <p:cNvPr id="16" name="TextBox 15">
            <a:extLst>
              <a:ext uri="{FF2B5EF4-FFF2-40B4-BE49-F238E27FC236}">
                <a16:creationId xmlns:a16="http://schemas.microsoft.com/office/drawing/2014/main" id="{40EC0C31-1290-6A98-27F5-3C5B23D52223}"/>
              </a:ext>
            </a:extLst>
          </p:cNvPr>
          <p:cNvSpPr txBox="1"/>
          <p:nvPr/>
        </p:nvSpPr>
        <p:spPr>
          <a:xfrm>
            <a:off x="1908102" y="5337867"/>
            <a:ext cx="1778696"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Create an adaptable workforce</a:t>
            </a:r>
          </a:p>
        </p:txBody>
      </p:sp>
      <p:sp>
        <p:nvSpPr>
          <p:cNvPr id="17" name="TextBox 16">
            <a:extLst>
              <a:ext uri="{FF2B5EF4-FFF2-40B4-BE49-F238E27FC236}">
                <a16:creationId xmlns:a16="http://schemas.microsoft.com/office/drawing/2014/main" id="{8F189239-0393-6A1F-AD8F-934AC1B82DCD}"/>
              </a:ext>
            </a:extLst>
          </p:cNvPr>
          <p:cNvSpPr txBox="1"/>
          <p:nvPr/>
        </p:nvSpPr>
        <p:spPr>
          <a:xfrm>
            <a:off x="4140099" y="5341250"/>
            <a:ext cx="1855591"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Providing a secure food supply system</a:t>
            </a:r>
          </a:p>
        </p:txBody>
      </p:sp>
      <p:sp>
        <p:nvSpPr>
          <p:cNvPr id="18" name="TextBox 17">
            <a:extLst>
              <a:ext uri="{FF2B5EF4-FFF2-40B4-BE49-F238E27FC236}">
                <a16:creationId xmlns:a16="http://schemas.microsoft.com/office/drawing/2014/main" id="{028C3C7A-D053-63CC-4D40-19A5E4478A91}"/>
              </a:ext>
            </a:extLst>
          </p:cNvPr>
          <p:cNvSpPr txBox="1"/>
          <p:nvPr/>
        </p:nvSpPr>
        <p:spPr>
          <a:xfrm>
            <a:off x="6330992" y="5341250"/>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Helping to maintain sustainable natural resources</a:t>
            </a:r>
          </a:p>
        </p:txBody>
      </p:sp>
      <p:sp>
        <p:nvSpPr>
          <p:cNvPr id="19" name="TextBox 18">
            <a:extLst>
              <a:ext uri="{FF2B5EF4-FFF2-40B4-BE49-F238E27FC236}">
                <a16:creationId xmlns:a16="http://schemas.microsoft.com/office/drawing/2014/main" id="{7DE64A49-381D-6FD1-5A09-7D0F465126D5}"/>
              </a:ext>
            </a:extLst>
          </p:cNvPr>
          <p:cNvSpPr txBox="1"/>
          <p:nvPr/>
        </p:nvSpPr>
        <p:spPr>
          <a:xfrm>
            <a:off x="8644016" y="5337867"/>
            <a:ext cx="177869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Supporting thriving, healthy communities, families, and individuals</a:t>
            </a:r>
          </a:p>
        </p:txBody>
      </p:sp>
      <p:pic>
        <p:nvPicPr>
          <p:cNvPr id="15" name="Picture 14">
            <a:extLst>
              <a:ext uri="{FF2B5EF4-FFF2-40B4-BE49-F238E27FC236}">
                <a16:creationId xmlns:a16="http://schemas.microsoft.com/office/drawing/2014/main" id="{8EB2A5C0-8A7E-7CF1-746B-0EE3A0B8879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4899" y="4012087"/>
            <a:ext cx="1116930" cy="1244985"/>
          </a:xfrm>
          <a:prstGeom prst="rect">
            <a:avLst/>
          </a:prstGeom>
        </p:spPr>
      </p:pic>
      <p:pic>
        <p:nvPicPr>
          <p:cNvPr id="7" name="Picture 6">
            <a:extLst>
              <a:ext uri="{FF2B5EF4-FFF2-40B4-BE49-F238E27FC236}">
                <a16:creationId xmlns:a16="http://schemas.microsoft.com/office/drawing/2014/main" id="{9DB854A0-6DA0-4F25-70ED-860C32E03FE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2626" y="323678"/>
            <a:ext cx="1816050" cy="1701034"/>
          </a:xfrm>
          <a:prstGeom prst="rect">
            <a:avLst/>
          </a:prstGeom>
        </p:spPr>
      </p:pic>
      <p:pic>
        <p:nvPicPr>
          <p:cNvPr id="11" name="Picture 10">
            <a:extLst>
              <a:ext uri="{FF2B5EF4-FFF2-40B4-BE49-F238E27FC236}">
                <a16:creationId xmlns:a16="http://schemas.microsoft.com/office/drawing/2014/main" id="{ED92495A-433C-7CF3-D180-6CDA1C49723B}"/>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8100" y="3981776"/>
            <a:ext cx="1099590" cy="1211606"/>
          </a:xfrm>
          <a:prstGeom prst="rect">
            <a:avLst/>
          </a:prstGeom>
        </p:spPr>
      </p:pic>
      <p:pic>
        <p:nvPicPr>
          <p:cNvPr id="13" name="Picture 12">
            <a:extLst>
              <a:ext uri="{FF2B5EF4-FFF2-40B4-BE49-F238E27FC236}">
                <a16:creationId xmlns:a16="http://schemas.microsoft.com/office/drawing/2014/main" id="{DBCF9B7A-A4DC-6A2C-57A6-2C86F59CFA14}"/>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74311" y="3884524"/>
            <a:ext cx="1535377" cy="1406109"/>
          </a:xfrm>
          <a:prstGeom prst="rect">
            <a:avLst/>
          </a:prstGeom>
        </p:spPr>
      </p:pic>
      <p:pic>
        <p:nvPicPr>
          <p:cNvPr id="9" name="Picture 8">
            <a:extLst>
              <a:ext uri="{FF2B5EF4-FFF2-40B4-BE49-F238E27FC236}">
                <a16:creationId xmlns:a16="http://schemas.microsoft.com/office/drawing/2014/main" id="{86D5BF22-7CC8-B374-D851-8585A69D8F98}"/>
              </a:ex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40919" y="4078528"/>
            <a:ext cx="1913063" cy="1114854"/>
          </a:xfrm>
          <a:prstGeom prst="rect">
            <a:avLst/>
          </a:prstGeom>
        </p:spPr>
      </p:pic>
      <p:pic>
        <p:nvPicPr>
          <p:cNvPr id="6" name="Picture 5">
            <a:extLst>
              <a:ext uri="{FF2B5EF4-FFF2-40B4-BE49-F238E27FC236}">
                <a16:creationId xmlns:a16="http://schemas.microsoft.com/office/drawing/2014/main" id="{749B9A79-55EA-571F-D8DC-DD05D835AA5E}"/>
              </a:ext>
              <a:ext uri="{C183D7F6-B498-43B3-948B-1728B52AA6E4}">
                <adec:decorative xmlns:adec="http://schemas.microsoft.com/office/drawing/2017/decorative" val="1"/>
              </a:ext>
            </a:extLst>
          </p:cNvPr>
          <p:cNvPicPr>
            <a:picLocks noChangeAspect="1"/>
          </p:cNvPicPr>
          <p:nvPr/>
        </p:nvPicPr>
        <p:blipFill>
          <a:blip r:embed="rId8" cstate="email">
            <a:alphaModFix amt="70000"/>
            <a:extLst>
              <a:ext uri="{28A0092B-C50C-407E-A947-70E740481C1C}">
                <a14:useLocalDpi xmlns:a14="http://schemas.microsoft.com/office/drawing/2010/main"/>
              </a:ext>
            </a:extLst>
          </a:blip>
          <a:stretch>
            <a:fillRect/>
          </a:stretch>
        </p:blipFill>
        <p:spPr>
          <a:xfrm>
            <a:off x="412703" y="281892"/>
            <a:ext cx="789061" cy="789061"/>
          </a:xfrm>
          <a:prstGeom prst="rect">
            <a:avLst/>
          </a:prstGeom>
        </p:spPr>
      </p:pic>
      <p:pic>
        <p:nvPicPr>
          <p:cNvPr id="22" name="Picture 21">
            <a:extLst>
              <a:ext uri="{FF2B5EF4-FFF2-40B4-BE49-F238E27FC236}">
                <a16:creationId xmlns:a16="http://schemas.microsoft.com/office/drawing/2014/main" id="{9D744FCE-9E53-05E6-6219-832EB1BCBFE6}"/>
              </a:ext>
              <a:ext uri="{C183D7F6-B498-43B3-948B-1728B52AA6E4}">
                <adec:decorative xmlns:adec="http://schemas.microsoft.com/office/drawing/2017/decorative" val="1"/>
              </a:ext>
            </a:extLst>
          </p:cNvPr>
          <p:cNvPicPr>
            <a:picLocks/>
          </p:cNvPicPr>
          <p:nvPr/>
        </p:nvPicPr>
        <p:blipFill>
          <a:blip r:embed="rId9" cstate="email">
            <a:extLst>
              <a:ext uri="{28A0092B-C50C-407E-A947-70E740481C1C}">
                <a14:useLocalDpi xmlns:a14="http://schemas.microsoft.com/office/drawing/2010/main"/>
              </a:ext>
            </a:extLst>
          </a:blip>
          <a:stretch>
            <a:fillRect/>
          </a:stretch>
        </p:blipFill>
        <p:spPr>
          <a:xfrm>
            <a:off x="2556472" y="1482416"/>
            <a:ext cx="1097280" cy="45720"/>
          </a:xfrm>
          <a:prstGeom prst="rect">
            <a:avLst/>
          </a:prstGeom>
        </p:spPr>
      </p:pic>
      <p:sp>
        <p:nvSpPr>
          <p:cNvPr id="4" name="Rectangle 3">
            <a:extLst>
              <a:ext uri="{FF2B5EF4-FFF2-40B4-BE49-F238E27FC236}">
                <a16:creationId xmlns:a16="http://schemas.microsoft.com/office/drawing/2014/main" id="{34E27DF7-277A-47B3-2929-127F52D323B3}"/>
              </a:ext>
              <a:ext uri="{C183D7F6-B498-43B3-948B-1728B52AA6E4}">
                <adec:decorative xmlns:adec="http://schemas.microsoft.com/office/drawing/2017/decorative" val="1"/>
              </a:ext>
            </a:extLst>
          </p:cNvPr>
          <p:cNvSpPr/>
          <p:nvPr/>
        </p:nvSpPr>
        <p:spPr>
          <a:xfrm>
            <a:off x="-256480" y="6754914"/>
            <a:ext cx="13183884" cy="95516"/>
          </a:xfrm>
          <a:prstGeom prst="rect">
            <a:avLst/>
          </a:prstGeom>
          <a:blipFill dpi="0" rotWithShape="1">
            <a:blip r:embed="rId1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0">
              <a:lnSpc>
                <a:spcPct val="100000"/>
              </a:lnSpc>
              <a:spcBef>
                <a:spcPts val="0"/>
              </a:spcBef>
              <a:spcAft>
                <a:spcPts val="600"/>
              </a:spcAft>
              <a:buClrTx/>
              <a:buSzTx/>
              <a:buFontTx/>
              <a:buNone/>
              <a:tabLst/>
              <a:defRPr/>
            </a:pPr>
            <a:r>
              <a:rPr kumimoji="0" lang="en-US" sz="1800" b="0" i="0" u="none" strike="noStrike" kern="0" cap="none" spc="0" normalizeH="0" baseline="0" noProof="0" dirty="0">
                <a:ln>
                  <a:noFill/>
                </a:ln>
                <a:noFill/>
                <a:effectLst/>
                <a:uLnTx/>
                <a:uFillTx/>
                <a:latin typeface="Helvetica"/>
                <a:cs typeface="Helvetica"/>
                <a:sym typeface="Helvetica"/>
              </a:rPr>
              <a:t>          </a:t>
            </a:r>
            <a:endParaRPr kumimoji="0" lang="en-US" sz="1800" b="0" i="0" u="none" strike="noStrike" kern="0" cap="none" spc="0" normalizeH="0" baseline="0" noProof="0">
              <a:ln>
                <a:noFill/>
              </a:ln>
              <a:noFill/>
              <a:effectLst/>
              <a:uLnTx/>
              <a:uFillTx/>
              <a:latin typeface="Helvetica"/>
              <a:cs typeface="Helvetica"/>
              <a:sym typeface="Helvetica"/>
            </a:endParaRPr>
          </a:p>
        </p:txBody>
      </p:sp>
    </p:spTree>
    <p:extLst>
      <p:ext uri="{BB962C8B-B14F-4D97-AF65-F5344CB8AC3E}">
        <p14:creationId xmlns:p14="http://schemas.microsoft.com/office/powerpoint/2010/main" val="244820885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 y="-2"/>
            <a:ext cx="12192002" cy="6858002"/>
          </a:xfrm>
          <a:prstGeom prst="rect">
            <a:avLst/>
          </a:prstGeom>
          <a:ln w="12700">
            <a:miter lim="400000"/>
          </a:ln>
        </p:spPr>
      </p:pic>
      <p:sp>
        <p:nvSpPr>
          <p:cNvPr id="111" name="Rectangle 10">
            <a:extLst>
              <a:ext uri="{C183D7F6-B498-43B3-948B-1728B52AA6E4}">
                <adec:decorative xmlns:adec="http://schemas.microsoft.com/office/drawing/2017/decorative" val="1"/>
              </a:ext>
            </a:extLst>
          </p:cNvPr>
          <p:cNvSpPr/>
          <p:nvPr/>
        </p:nvSpPr>
        <p:spPr>
          <a:xfrm>
            <a:off x="1204607" y="2575371"/>
            <a:ext cx="5145032" cy="3494035"/>
          </a:xfrm>
          <a:prstGeom prst="rect">
            <a:avLst/>
          </a:prstGeom>
          <a:solidFill>
            <a:srgbClr val="AA0D35"/>
          </a:solidFill>
          <a:ln w="12700">
            <a:miter lim="400000"/>
          </a:ln>
        </p:spPr>
        <p:txBody>
          <a:bodyPr lIns="45718" tIns="45718" rIns="45718" bIns="45718" anchor="ct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grpSp>
        <p:nvGrpSpPr>
          <p:cNvPr id="114" name="Rectangle 6">
            <a:extLst>
              <a:ext uri="{C183D7F6-B498-43B3-948B-1728B52AA6E4}">
                <adec:decorative xmlns:adec="http://schemas.microsoft.com/office/drawing/2017/decorative" val="1"/>
              </a:ext>
            </a:extLst>
          </p:cNvPr>
          <p:cNvGrpSpPr/>
          <p:nvPr/>
        </p:nvGrpSpPr>
        <p:grpSpPr>
          <a:xfrm>
            <a:off x="0" y="6639559"/>
            <a:ext cx="12192000" cy="345439"/>
            <a:chOff x="0" y="0"/>
            <a:chExt cx="12192000" cy="345437"/>
          </a:xfrm>
        </p:grpSpPr>
        <p:sp>
          <p:nvSpPr>
            <p:cNvPr id="112" name="Rectangle"/>
            <p:cNvSpPr/>
            <p:nvPr/>
          </p:nvSpPr>
          <p:spPr>
            <a:xfrm>
              <a:off x="0" y="127000"/>
              <a:ext cx="12192000" cy="91442"/>
            </a:xfrm>
            <a:prstGeom prst="rect">
              <a:avLst/>
            </a:prstGeom>
            <a:blipFill rotWithShape="1">
              <a:blip r:embed="rId4">
                <a:extLst>
                  <a:ext uri="{28A0092B-C50C-407E-A947-70E740481C1C}">
                    <a14:useLocalDpi xmlns:a14="http://schemas.microsoft.com/office/drawing/2010/main"/>
                  </a:ext>
                </a:extLst>
              </a:blip>
              <a:srcRect/>
              <a:stretch>
                <a:fillRect/>
              </a:stretch>
            </a:blipFill>
            <a:ln w="12700" cap="flat">
              <a:noFill/>
              <a:miter lim="400000"/>
            </a:ln>
            <a:effectLst/>
          </p:spPr>
          <p:txBody>
            <a:bodyPr wrap="square" lIns="45718" tIns="45718" rIns="45718" bIns="45718" numCol="1" anchor="ctr">
              <a:noAutofit/>
            </a:bodyPr>
            <a:lstStyle/>
            <a:p>
              <a:pPr marL="0" marR="0" lvl="0" indent="0" algn="ctr" defTabSz="457200" rtl="0" eaLnBrk="1" fontAlgn="auto" latinLnBrk="0" hangingPunct="0">
                <a:lnSpc>
                  <a:spcPct val="100000"/>
                </a:lnSpc>
                <a:spcBef>
                  <a:spcPts val="0"/>
                </a:spcBef>
                <a:spcAft>
                  <a:spcPts val="0"/>
                </a:spcAft>
                <a:buClrTx/>
                <a:buSzTx/>
                <a:buFontTx/>
                <a:buNone/>
                <a:tabLst/>
                <a:defRPr>
                  <a:solidFill>
                    <a:srgbClr val="FFFFFF"/>
                  </a:solidFill>
                  <a:latin typeface="Corbel"/>
                  <a:ea typeface="Corbel"/>
                  <a:cs typeface="Corbel"/>
                  <a:sym typeface="Corbel"/>
                </a:defRPr>
              </a:pPr>
              <a:endParaRPr kumimoji="0" sz="1800" b="0" i="0" u="none" strike="noStrike" kern="0" cap="none" spc="0" normalizeH="0" baseline="0" noProof="0">
                <a:ln>
                  <a:noFill/>
                </a:ln>
                <a:solidFill>
                  <a:srgbClr val="FFFFFF"/>
                </a:solidFill>
                <a:effectLst/>
                <a:uLnTx/>
                <a:uFillTx/>
                <a:latin typeface="Corbel"/>
                <a:sym typeface="Corbel"/>
              </a:endParaRPr>
            </a:p>
          </p:txBody>
        </p:sp>
        <p:sp>
          <p:nvSpPr>
            <p:cNvPr id="113" name="Text"/>
            <p:cNvSpPr txBox="1"/>
            <p:nvPr/>
          </p:nvSpPr>
          <p:spPr>
            <a:xfrm>
              <a:off x="45718" y="0"/>
              <a:ext cx="12100563" cy="3454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a:defRPr>
                  <a:noFill/>
                  <a:latin typeface="Corbel"/>
                  <a:ea typeface="Corbel"/>
                  <a:cs typeface="Corbel"/>
                  <a:sym typeface="Corbel"/>
                </a:defRPr>
              </a:lvl1p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sz="1800" b="0" i="0" u="none" strike="noStrike" kern="0" cap="none" spc="0" normalizeH="0" baseline="0" noProof="0">
                  <a:ln>
                    <a:noFill/>
                  </a:ln>
                  <a:noFill/>
                  <a:effectLst/>
                  <a:uLnTx/>
                  <a:uFillTx/>
                  <a:latin typeface="Corbel"/>
                  <a:sym typeface="Corbel"/>
                </a:rPr>
                <a:t>          </a:t>
              </a:r>
            </a:p>
          </p:txBody>
        </p:sp>
      </p:grpSp>
      <p:pic>
        <p:nvPicPr>
          <p:cNvPr id="118" name="WSU-EXT-lockup-horz-rgb-6in.gif">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4299" y="268865"/>
            <a:ext cx="5863400" cy="1445772"/>
          </a:xfrm>
          <a:prstGeom prst="rect">
            <a:avLst/>
          </a:prstGeom>
          <a:ln w="12700">
            <a:miter lim="400000"/>
          </a:ln>
        </p:spPr>
      </p:pic>
      <p:sp>
        <p:nvSpPr>
          <p:cNvPr id="2" name="Content Placeholder 4">
            <a:extLst>
              <a:ext uri="{FF2B5EF4-FFF2-40B4-BE49-F238E27FC236}">
                <a16:creationId xmlns:a16="http://schemas.microsoft.com/office/drawing/2014/main" id="{8E5F930E-4DBF-B19A-46A5-22AE0D10D726}"/>
              </a:ext>
            </a:extLst>
          </p:cNvPr>
          <p:cNvSpPr txBox="1">
            <a:spLocks noGrp="1"/>
          </p:cNvSpPr>
          <p:nvPr>
            <p:ph type="title" idx="4294967295"/>
          </p:nvPr>
        </p:nvSpPr>
        <p:spPr>
          <a:xfrm>
            <a:off x="1366500" y="2851068"/>
            <a:ext cx="4821246" cy="38519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WSU Extension Master Gardener Mission </a:t>
            </a: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endParaRPr>
          </a:p>
          <a:p>
            <a:pPr marL="22860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Helvetica"/>
              </a:rPr>
              <a:t>Engaging university-trained volunteers to empower and sustain diverse communities with relevant, unbiased, research-based horticulture and environmental stewardship education. </a:t>
            </a:r>
          </a:p>
        </p:txBody>
      </p:sp>
      <p:pic>
        <p:nvPicPr>
          <p:cNvPr id="117" name="image202.png" descr="Healthy people, healthy planet diagram showing our nine program priorities"/>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402981" y="2346902"/>
            <a:ext cx="3911234" cy="3889023"/>
          </a:xfrm>
          <a:prstGeom prst="rect">
            <a:avLst/>
          </a:prstGeom>
          <a:ln w="12700">
            <a:miter lim="400000"/>
          </a:ln>
        </p:spPr>
      </p:pic>
      <p:pic>
        <p:nvPicPr>
          <p:cNvPr id="119" name="Picture 6">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74880" y="179822"/>
            <a:ext cx="1182352" cy="118235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high angle view of people in a building">
            <a:extLst>
              <a:ext uri="{FF2B5EF4-FFF2-40B4-BE49-F238E27FC236}">
                <a16:creationId xmlns:a16="http://schemas.microsoft.com/office/drawing/2014/main" id="{F1E75850-7D15-1F48-BF48-ACF37A8CA7A7}"/>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4E3D8CB9-C9BA-3940-B49F-1DEB6A034B35}"/>
              </a:ext>
              <a:ext uri="{C183D7F6-B498-43B3-948B-1728B52AA6E4}">
                <adec:decorative xmlns:adec="http://schemas.microsoft.com/office/drawing/2017/decorative" val="1"/>
              </a:ext>
            </a:extLst>
          </p:cNvPr>
          <p:cNvSpPr/>
          <p:nvPr/>
        </p:nvSpPr>
        <p:spPr>
          <a:xfrm>
            <a:off x="3144166" y="2247468"/>
            <a:ext cx="2951834" cy="273685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5B602562-C84E-884B-B9FC-EA6C8AC14821}"/>
              </a:ext>
            </a:extLst>
          </p:cNvPr>
          <p:cNvSpPr txBox="1">
            <a:spLocks noGrp="1"/>
          </p:cNvSpPr>
          <p:nvPr>
            <p:ph type="title" idx="4294967295"/>
          </p:nvPr>
        </p:nvSpPr>
        <p:spPr>
          <a:xfrm>
            <a:off x="3369501" y="2903224"/>
            <a:ext cx="2630466"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mj-lt"/>
                <a:ea typeface="+mn-ea"/>
                <a:cs typeface="+mn-cs"/>
              </a:rPr>
              <a:t>125 </a:t>
            </a:r>
            <a:r>
              <a:rPr kumimoji="0" lang="en-US" sz="4400" b="0" i="1" u="none" strike="noStrike" kern="1200" cap="none" spc="0" normalizeH="0" baseline="0" noProof="0" dirty="0">
                <a:ln>
                  <a:noFill/>
                </a:ln>
                <a:solidFill>
                  <a:schemeClr val="bg1"/>
                </a:solidFill>
                <a:effectLst/>
                <a:uLnTx/>
                <a:uFillTx/>
                <a:latin typeface="+mj-lt"/>
                <a:ea typeface="+mn-ea"/>
                <a:cs typeface="+mn-cs"/>
              </a:rPr>
              <a:t>/</a:t>
            </a:r>
            <a:r>
              <a:rPr kumimoji="0" lang="en-US" sz="4400" b="0" i="0" u="none" strike="noStrike" kern="1200" cap="none" spc="0" normalizeH="0" baseline="0" noProof="0" dirty="0">
                <a:ln>
                  <a:noFill/>
                </a:ln>
                <a:solidFill>
                  <a:schemeClr val="bg1"/>
                </a:solidFill>
                <a:effectLst/>
                <a:uLnTx/>
                <a:uFillTx/>
                <a:latin typeface="+mj-lt"/>
                <a:ea typeface="+mn-ea"/>
                <a:cs typeface="+mn-cs"/>
              </a:rPr>
              <a:t> 320</a:t>
            </a:r>
          </a:p>
        </p:txBody>
      </p:sp>
      <p:sp>
        <p:nvSpPr>
          <p:cNvPr id="7" name="Rectangle 6">
            <a:extLst>
              <a:ext uri="{FF2B5EF4-FFF2-40B4-BE49-F238E27FC236}">
                <a16:creationId xmlns:a16="http://schemas.microsoft.com/office/drawing/2014/main" id="{D8874F91-0CF4-624B-8585-AAE06244726F}"/>
              </a:ext>
              <a:ext uri="{C183D7F6-B498-43B3-948B-1728B52AA6E4}">
                <adec:decorative xmlns:adec="http://schemas.microsoft.com/office/drawing/2017/decorative" val="1"/>
              </a:ext>
            </a:extLst>
          </p:cNvPr>
          <p:cNvSpPr/>
          <p:nvPr/>
        </p:nvSpPr>
        <p:spPr>
          <a:xfrm>
            <a:off x="6096000" y="2247468"/>
            <a:ext cx="2951834" cy="2736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41F307F-7455-6E4E-B9CE-21F10DF8F068}"/>
              </a:ext>
            </a:extLst>
          </p:cNvPr>
          <p:cNvSpPr txBox="1"/>
          <p:nvPr/>
        </p:nvSpPr>
        <p:spPr>
          <a:xfrm>
            <a:off x="3524633" y="3672665"/>
            <a:ext cx="2190899" cy="415498"/>
          </a:xfrm>
          <a:prstGeom prst="rect">
            <a:avLst/>
          </a:prstGeom>
          <a:noFill/>
        </p:spPr>
        <p:txBody>
          <a:bodyPr wrap="square" rtlCol="0">
            <a:spAutoFit/>
          </a:bodyPr>
          <a:lstStyle/>
          <a:p>
            <a:r>
              <a:rPr lang="en-US" sz="1050" dirty="0">
                <a:solidFill>
                  <a:schemeClr val="bg1"/>
                </a:solidFill>
                <a:latin typeface="Corbel" panose="020B0503020204020204" pitchFamily="34" charset="0"/>
              </a:rPr>
              <a:t>PELICIUMET IS </a:t>
            </a:r>
            <a:r>
              <a:rPr lang="en-US" sz="1050" dirty="0">
                <a:solidFill>
                  <a:schemeClr val="bg1"/>
                </a:solidFill>
              </a:rPr>
              <a:t>REMPEDIS</a:t>
            </a:r>
            <a:r>
              <a:rPr lang="en-US" sz="1050" dirty="0">
                <a:solidFill>
                  <a:schemeClr val="bg1"/>
                </a:solidFill>
                <a:latin typeface="Corbel" panose="020B0503020204020204" pitchFamily="34" charset="0"/>
              </a:rPr>
              <a:t> DEBITIS</a:t>
            </a:r>
            <a:endParaRPr lang="en-US" sz="1050" dirty="0">
              <a:solidFill>
                <a:schemeClr val="bg1"/>
              </a:solidFill>
            </a:endParaRPr>
          </a:p>
        </p:txBody>
      </p:sp>
      <p:sp>
        <p:nvSpPr>
          <p:cNvPr id="8" name="TextBox 7">
            <a:extLst>
              <a:ext uri="{FF2B5EF4-FFF2-40B4-BE49-F238E27FC236}">
                <a16:creationId xmlns:a16="http://schemas.microsoft.com/office/drawing/2014/main" id="{1CB77046-F918-6744-91C5-39A9B6126860}"/>
              </a:ext>
            </a:extLst>
          </p:cNvPr>
          <p:cNvSpPr txBox="1"/>
          <p:nvPr/>
        </p:nvSpPr>
        <p:spPr>
          <a:xfrm>
            <a:off x="6513311" y="2738730"/>
            <a:ext cx="2338163" cy="1754326"/>
          </a:xfrm>
          <a:prstGeom prst="rect">
            <a:avLst/>
          </a:prstGeom>
          <a:noFill/>
        </p:spPr>
        <p:txBody>
          <a:bodyPr wrap="square" rtlCol="0">
            <a:spAutoFit/>
          </a:bodyPr>
          <a:lstStyle/>
          <a:p>
            <a:r>
              <a:rPr lang="en-US" b="1" dirty="0" err="1">
                <a:solidFill>
                  <a:schemeClr val="accent5">
                    <a:lumMod val="50000"/>
                  </a:schemeClr>
                </a:solidFill>
              </a:rPr>
              <a:t>Eremque</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acea</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incid</a:t>
            </a:r>
            <a:r>
              <a:rPr lang="en-US" b="1" dirty="0">
                <a:solidFill>
                  <a:schemeClr val="accent5">
                    <a:lumMod val="50000"/>
                  </a:schemeClr>
                </a:solidFill>
                <a:latin typeface="Corbel" panose="020B0503020204020204" pitchFamily="34" charset="0"/>
              </a:rPr>
              <a:t> et </a:t>
            </a:r>
            <a:r>
              <a:rPr lang="en-US" b="1" dirty="0" err="1">
                <a:solidFill>
                  <a:schemeClr val="accent5">
                    <a:lumMod val="50000"/>
                  </a:schemeClr>
                </a:solidFill>
                <a:latin typeface="Corbel" panose="020B0503020204020204" pitchFamily="34" charset="0"/>
              </a:rPr>
              <a:t>optassus</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nonsece</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peliciumet</a:t>
            </a:r>
            <a:r>
              <a:rPr lang="en-US" b="1" dirty="0">
                <a:solidFill>
                  <a:schemeClr val="accent5">
                    <a:lumMod val="50000"/>
                  </a:schemeClr>
                </a:solidFill>
                <a:latin typeface="Corbel" panose="020B0503020204020204" pitchFamily="34" charset="0"/>
              </a:rPr>
              <a:t> is </a:t>
            </a:r>
            <a:r>
              <a:rPr lang="en-US" b="1" dirty="0" err="1">
                <a:solidFill>
                  <a:schemeClr val="accent5">
                    <a:lumMod val="50000"/>
                  </a:schemeClr>
                </a:solidFill>
                <a:latin typeface="Corbel" panose="020B0503020204020204" pitchFamily="34" charset="0"/>
              </a:rPr>
              <a:t>rempedis</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debitis</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dolutem</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Dollab</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idquodias</a:t>
            </a:r>
            <a:r>
              <a:rPr lang="en-US" b="1" dirty="0">
                <a:solidFill>
                  <a:schemeClr val="accent5">
                    <a:lumMod val="50000"/>
                  </a:schemeClr>
                </a:solidFill>
                <a:latin typeface="Corbel" panose="020B0503020204020204" pitchFamily="34" charset="0"/>
              </a:rPr>
              <a:t> </a:t>
            </a:r>
            <a:r>
              <a:rPr lang="en-US" b="1" dirty="0" err="1">
                <a:solidFill>
                  <a:schemeClr val="accent5">
                    <a:lumMod val="50000"/>
                  </a:schemeClr>
                </a:solidFill>
                <a:latin typeface="Corbel" panose="020B0503020204020204" pitchFamily="34" charset="0"/>
              </a:rPr>
              <a:t>prorum</a:t>
            </a:r>
            <a:r>
              <a:rPr lang="en-US" b="1" dirty="0">
                <a:solidFill>
                  <a:schemeClr val="accent5">
                    <a:lumMod val="50000"/>
                  </a:schemeClr>
                </a:solidFill>
                <a:latin typeface="Corbel" panose="020B0503020204020204" pitchFamily="34" charset="0"/>
              </a:rPr>
              <a:t> </a:t>
            </a:r>
          </a:p>
        </p:txBody>
      </p:sp>
      <p:pic>
        <p:nvPicPr>
          <p:cNvPr id="9" name="Picture 8">
            <a:extLst>
              <a:ext uri="{FF2B5EF4-FFF2-40B4-BE49-F238E27FC236}">
                <a16:creationId xmlns:a16="http://schemas.microsoft.com/office/drawing/2014/main" id="{22D1D656-9150-274E-9092-E2AE76BDD4E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1272" y="121032"/>
            <a:ext cx="729696" cy="729696"/>
          </a:xfrm>
          <a:prstGeom prst="rect">
            <a:avLst/>
          </a:prstGeom>
        </p:spPr>
      </p:pic>
    </p:spTree>
    <p:extLst>
      <p:ext uri="{BB962C8B-B14F-4D97-AF65-F5344CB8AC3E}">
        <p14:creationId xmlns:p14="http://schemas.microsoft.com/office/powerpoint/2010/main" val="3626023216"/>
      </p:ext>
    </p:extLst>
  </p:cSld>
  <p:clrMapOvr>
    <a:masterClrMapping/>
  </p:clrMapOvr>
</p:sld>
</file>

<file path=ppt/theme/theme1.xml><?xml version="1.0" encoding="utf-8"?>
<a:theme xmlns:a="http://schemas.openxmlformats.org/drawingml/2006/main" name="Office Theme">
  <a:themeElements>
    <a:clrScheme name="WSU Powerpoint">
      <a:dk1>
        <a:srgbClr val="919191"/>
      </a:dk1>
      <a:lt1>
        <a:srgbClr val="FFFFFF"/>
      </a:lt1>
      <a:dk2>
        <a:srgbClr val="EAEAEA"/>
      </a:dk2>
      <a:lt2>
        <a:srgbClr val="424242"/>
      </a:lt2>
      <a:accent1>
        <a:srgbClr val="C93446"/>
      </a:accent1>
      <a:accent2>
        <a:srgbClr val="FEFFFF"/>
      </a:accent2>
      <a:accent3>
        <a:srgbClr val="A4283F"/>
      </a:accent3>
      <a:accent4>
        <a:srgbClr val="515151"/>
      </a:accent4>
      <a:accent5>
        <a:srgbClr val="D5D5D5"/>
      </a:accent5>
      <a:accent6>
        <a:srgbClr val="FEFFFF"/>
      </a:accent6>
      <a:hlink>
        <a:srgbClr val="929292"/>
      </a:hlink>
      <a:folHlink>
        <a:srgbClr val="42424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A60F2D"/>
      </a:accent1>
      <a:accent2>
        <a:srgbClr val="CA1237"/>
      </a:accent2>
      <a:accent3>
        <a:srgbClr val="E16727"/>
      </a:accent3>
      <a:accent4>
        <a:srgbClr val="F3E700"/>
      </a:accent4>
      <a:accent5>
        <a:srgbClr val="AADC24"/>
      </a:accent5>
      <a:accent6>
        <a:srgbClr val="5BC3F5"/>
      </a:accent6>
      <a:hlink>
        <a:srgbClr val="0000FF"/>
      </a:hlink>
      <a:folHlink>
        <a:srgbClr val="FF00FF"/>
      </a:folHlink>
    </a:clrScheme>
    <a:fontScheme name="Office Theme">
      <a:majorFont>
        <a:latin typeface="Helvetica"/>
        <a:ea typeface="Helvetica"/>
        <a:cs typeface="Helvetica"/>
      </a:majorFont>
      <a:minorFont>
        <a:latin typeface="Arial"/>
        <a:ea typeface="Arial"/>
        <a:cs typeface="Arial"/>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4_Office Theme">
  <a:themeElements>
    <a:clrScheme name="WSU Branded Theme">
      <a:dk1>
        <a:sysClr val="windowText" lastClr="000000"/>
      </a:dk1>
      <a:lt1>
        <a:sysClr val="window" lastClr="FFFFFF"/>
      </a:lt1>
      <a:dk2>
        <a:srgbClr val="4D4D4D"/>
      </a:dk2>
      <a:lt2>
        <a:srgbClr val="E7E6E6"/>
      </a:lt2>
      <a:accent1>
        <a:srgbClr val="A60F2D"/>
      </a:accent1>
      <a:accent2>
        <a:srgbClr val="CA1237"/>
      </a:accent2>
      <a:accent3>
        <a:srgbClr val="E16727"/>
      </a:accent3>
      <a:accent4>
        <a:srgbClr val="F3E700"/>
      </a:accent4>
      <a:accent5>
        <a:srgbClr val="AADC24"/>
      </a:accent5>
      <a:accent6>
        <a:srgbClr val="5BC3F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D62069201BCD4E8A2E8D9868A812E3" ma:contentTypeVersion="12" ma:contentTypeDescription="Create a new document." ma:contentTypeScope="" ma:versionID="38e72306f2b067afefe1c702f5abeab4">
  <xsd:schema xmlns:xsd="http://www.w3.org/2001/XMLSchema" xmlns:xs="http://www.w3.org/2001/XMLSchema" xmlns:p="http://schemas.microsoft.com/office/2006/metadata/properties" xmlns:ns2="8cc07336-8e74-4818-85e4-dd41b4bfb7b4" xmlns:ns3="45b28c5f-57ab-4bd1-88e1-f0a7360182d1" targetNamespace="http://schemas.microsoft.com/office/2006/metadata/properties" ma:root="true" ma:fieldsID="0f7ce5fd7c119c6d09d844946a89297d" ns2:_="" ns3:_="">
    <xsd:import namespace="8cc07336-8e74-4818-85e4-dd41b4bfb7b4"/>
    <xsd:import namespace="45b28c5f-57ab-4bd1-88e1-f0a7360182d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c07336-8e74-4818-85e4-dd41b4bfb7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b28c5f-57ab-4bd1-88e1-f0a7360182d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350563-2921-4E85-8AFC-66993D5594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c07336-8e74-4818-85e4-dd41b4bfb7b4"/>
    <ds:schemaRef ds:uri="45b28c5f-57ab-4bd1-88e1-f0a7360182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6C41B1-DEA4-420A-A641-0486C2C7C86B}">
  <ds:schemaRefs>
    <ds:schemaRef ds:uri="http://schemas.microsoft.com/office/infopath/2007/PartnerControls"/>
    <ds:schemaRef ds:uri="45b28c5f-57ab-4bd1-88e1-f0a7360182d1"/>
    <ds:schemaRef ds:uri="http://purl.org/dc/terms/"/>
    <ds:schemaRef ds:uri="http://purl.org/dc/dcmitype/"/>
    <ds:schemaRef ds:uri="http://schemas.openxmlformats.org/package/2006/metadata/core-properties"/>
    <ds:schemaRef ds:uri="http://schemas.microsoft.com/office/2006/documentManagement/types"/>
    <ds:schemaRef ds:uri="http://schemas.microsoft.com/office/2006/metadata/properties"/>
    <ds:schemaRef ds:uri="8cc07336-8e74-4818-85e4-dd41b4bfb7b4"/>
    <ds:schemaRef ds:uri="http://www.w3.org/XML/1998/namespace"/>
    <ds:schemaRef ds:uri="http://purl.org/dc/elements/1.1/"/>
  </ds:schemaRefs>
</ds:datastoreItem>
</file>

<file path=customXml/itemProps3.xml><?xml version="1.0" encoding="utf-8"?>
<ds:datastoreItem xmlns:ds="http://schemas.openxmlformats.org/officeDocument/2006/customXml" ds:itemID="{BFB1FB37-4A15-4F78-A335-55A38EAA55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2673</TotalTime>
  <Words>1691</Words>
  <Application>Microsoft Office PowerPoint</Application>
  <PresentationFormat>Widescreen</PresentationFormat>
  <Paragraphs>165</Paragraphs>
  <Slides>20</Slides>
  <Notes>5</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20</vt:i4>
      </vt:variant>
    </vt:vector>
  </HeadingPairs>
  <TitlesOfParts>
    <vt:vector size="43" baseType="lpstr">
      <vt:lpstr>Calibri Light</vt:lpstr>
      <vt:lpstr>Graphik Medium</vt:lpstr>
      <vt:lpstr>Arial</vt:lpstr>
      <vt:lpstr>Aptos</vt:lpstr>
      <vt:lpstr>Montserrat</vt:lpstr>
      <vt:lpstr>Symbol</vt:lpstr>
      <vt:lpstr>Canela Bold</vt:lpstr>
      <vt:lpstr>Helvetica</vt:lpstr>
      <vt:lpstr>Calibri</vt:lpstr>
      <vt:lpstr>Courier New</vt:lpstr>
      <vt:lpstr>Corbel</vt:lpstr>
      <vt:lpstr>Open Sans</vt:lpstr>
      <vt:lpstr>Graphik Semibold</vt:lpstr>
      <vt:lpstr>Graphik Light</vt:lpstr>
      <vt:lpstr>Graphik</vt:lpstr>
      <vt:lpstr>Canela Text Regular</vt:lpstr>
      <vt:lpstr>Produkt Extralight</vt:lpstr>
      <vt:lpstr>Wingdings</vt:lpstr>
      <vt:lpstr>Office Theme</vt:lpstr>
      <vt:lpstr>1_Office Theme</vt:lpstr>
      <vt:lpstr>2_Office Theme</vt:lpstr>
      <vt:lpstr>3_Office Theme</vt:lpstr>
      <vt:lpstr>4_Office Theme</vt:lpstr>
      <vt:lpstr>RESOURCES FOR YOUR SLIDE SHOW  Delete the first two resource slides when your document is finished.</vt:lpstr>
      <vt:lpstr>Reduce the file size of your PowerPoint presentation</vt:lpstr>
      <vt:lpstr>Step-by-Step Guide to Checking Accessibility in PowerPoint</vt:lpstr>
      <vt:lpstr>TITLE GOES HERE</vt:lpstr>
      <vt:lpstr>Change Heading Text</vt:lpstr>
      <vt:lpstr>Extension is for everyone!</vt:lpstr>
      <vt:lpstr>Resilient Washington</vt:lpstr>
      <vt:lpstr>WSU Extension Master Gardener Mission   Engaging university-trained volunteers to empower and sustain diverse communities with relevant, unbiased, research-based horticulture and environmental stewardship education. </vt:lpstr>
      <vt:lpstr>125 / 320</vt:lpstr>
      <vt:lpstr>125 / 320</vt:lpstr>
      <vt:lpstr>PELICIUMET IS REMPEDIS DEBITIS</vt:lpstr>
      <vt:lpstr>Title text goes here</vt:lpstr>
      <vt:lpstr>Title text goes here </vt:lpstr>
      <vt:lpstr>Title text goes here</vt:lpstr>
      <vt:lpstr>Title text goes here</vt:lpstr>
      <vt:lpstr>Hidden title goes here</vt:lpstr>
      <vt:lpstr>Title text goes here</vt:lpstr>
      <vt:lpstr>Title text goes here </vt:lpstr>
      <vt:lpstr>Title text goes here</vt:lpstr>
      <vt:lpstr>Logos &amp; Spirit Marks for customizations: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Patterson, Annie</dc:creator>
  <cp:lastModifiedBy>Debra Benbow</cp:lastModifiedBy>
  <cp:revision>36</cp:revision>
  <dcterms:created xsi:type="dcterms:W3CDTF">2021-09-08T21:39:40Z</dcterms:created>
  <dcterms:modified xsi:type="dcterms:W3CDTF">2024-11-14T19:48:05Z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0x01010083D62069201BCD4E8A2E8D9868A812E3</vt:lpwstr>
  </property>
</Properties>
</file>